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8" r:id="rId7"/>
    <p:sldId id="262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607E1-12DA-411D-8A62-26BE1DD73DA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BF8CF-98A2-422B-9B74-10D3433D9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1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5CEEA83-27DB-45C6-869D-083937CFDDC9}" type="datetime1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D268-D7E1-44FD-B7FA-781EA208B781}" type="datetime1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0595431-2201-4E33-A1E6-3E29D33DB719}" type="datetime1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261F9-298E-48A0-B988-ED148A5DEF3B}" type="datetime1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9F20739-34D0-4A82-B04D-59C028CD77D5}" type="datetime1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4060-E5C4-422C-B3B1-B08DFD0F9FB7}" type="datetime1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7F02-2581-456D-994F-49F34866DA36}" type="datetime1">
              <a:rPr lang="en-US" smtClean="0"/>
              <a:t>4/12/2023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2231-1068-458B-A688-6E62BF2797ED}" type="datetime1">
              <a:rPr lang="en-US" smtClean="0"/>
              <a:t>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9FF3A-9924-4597-8A29-ADA47E299922}" type="datetime1">
              <a:rPr lang="en-US" smtClean="0"/>
              <a:t>4/12/2023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5478594-AD28-4B68-808E-89DA83AA4D30}" type="datetime1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904C-DE94-4ABD-9018-D7F87A336D99}" type="datetime1">
              <a:rPr lang="en-US" smtClean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ECFA4E0-BB8F-48AA-825A-FCF253FB1C74}" type="datetime1">
              <a:rPr lang="en-US" smtClean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790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comet is an icy, small solar system body which when passing close to the sun, warms and begins to release gases, a process called out-gassing</a:t>
            </a:r>
          </a:p>
          <a:p>
            <a:endParaRPr lang="en-US" dirty="0" smtClean="0"/>
          </a:p>
          <a:p>
            <a:r>
              <a:rPr lang="en-US" dirty="0" smtClean="0"/>
              <a:t>A comet may range in size from several 100 meters to tens of kilometers</a:t>
            </a:r>
          </a:p>
          <a:p>
            <a:endParaRPr lang="en-US" dirty="0" smtClean="0"/>
          </a:p>
          <a:p>
            <a:r>
              <a:rPr lang="en-US" dirty="0" smtClean="0"/>
              <a:t>While its tail may stretch up to one astronomical unit</a:t>
            </a:r>
          </a:p>
          <a:p>
            <a:r>
              <a:rPr lang="en-US" dirty="0"/>
              <a:t>I</a:t>
            </a:r>
            <a:r>
              <a:rPr lang="en-US" dirty="0" smtClean="0"/>
              <a:t>ts astronomical symbol is</a:t>
            </a:r>
            <a:r>
              <a:rPr lang="en-US" sz="4000" b="1" dirty="0" smtClean="0"/>
              <a:t>☄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00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Nucleus</a:t>
            </a:r>
            <a:r>
              <a:rPr lang="en-US" dirty="0" smtClean="0"/>
              <a:t>: 	It is the central core of a comet made up of rock, dust, water ice and frozen gases such as carbon 				dioxide, carbon monoxide, methane and ammonia</a:t>
            </a:r>
          </a:p>
          <a:p>
            <a:r>
              <a:rPr lang="en-US" b="1" u="sng" dirty="0" smtClean="0"/>
              <a:t>Surface: </a:t>
            </a:r>
            <a:r>
              <a:rPr lang="en-US" dirty="0" smtClean="0"/>
              <a:t>	The surface of a comet is dry, dusty or rocky wrapped around the central core</a:t>
            </a:r>
          </a:p>
          <a:p>
            <a:r>
              <a:rPr lang="en-US" b="1" u="sng" dirty="0" smtClean="0"/>
              <a:t>Coma:</a:t>
            </a:r>
            <a:r>
              <a:rPr lang="en-US" dirty="0" smtClean="0"/>
              <a:t>	The atmosphere around the comet is called a “coma”</a:t>
            </a:r>
          </a:p>
          <a:p>
            <a:r>
              <a:rPr lang="en-US" b="1" u="sng" dirty="0" smtClean="0"/>
              <a:t>Tail:</a:t>
            </a:r>
            <a:r>
              <a:rPr lang="en-US" dirty="0" smtClean="0"/>
              <a:t>		Solar radiations cause the volatile gases in the nucleus to heat up , </a:t>
            </a:r>
            <a:r>
              <a:rPr lang="en-US" dirty="0" err="1" smtClean="0"/>
              <a:t>vapourises</a:t>
            </a:r>
            <a:r>
              <a:rPr lang="en-US" dirty="0" smtClean="0"/>
              <a:t> and stream out, forming 			a tail. As the comet moves the tail is formed in the sky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10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07" y="1963024"/>
            <a:ext cx="8934275" cy="460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418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Meteor showers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particular months, specific comets cross the Earth’s path during the course of their revolution around the sun</a:t>
            </a:r>
          </a:p>
          <a:p>
            <a:r>
              <a:rPr lang="en-US" dirty="0" smtClean="0"/>
              <a:t>As they pass by, pieces of their surface breakdown and they can be seen as bright meteors in the sky </a:t>
            </a:r>
          </a:p>
          <a:p>
            <a:pPr marL="0" indent="0">
              <a:buNone/>
            </a:pPr>
            <a:r>
              <a:rPr lang="en-US" b="1" dirty="0" smtClean="0"/>
              <a:t>	</a:t>
            </a:r>
            <a:r>
              <a:rPr lang="en-US" b="1" u="sng" dirty="0" smtClean="0"/>
              <a:t>Examples include </a:t>
            </a:r>
          </a:p>
          <a:p>
            <a:r>
              <a:rPr lang="en-US" dirty="0" err="1" smtClean="0"/>
              <a:t>Orionid</a:t>
            </a:r>
            <a:r>
              <a:rPr lang="en-US" dirty="0" smtClean="0"/>
              <a:t> Shower		(from Comet Halley)</a:t>
            </a:r>
          </a:p>
          <a:p>
            <a:r>
              <a:rPr lang="en-US" dirty="0" err="1" smtClean="0"/>
              <a:t>Taurid</a:t>
            </a:r>
            <a:r>
              <a:rPr lang="en-US" dirty="0" smtClean="0"/>
              <a:t> Shower		(from </a:t>
            </a:r>
            <a:r>
              <a:rPr lang="en-US" dirty="0" err="1" smtClean="0"/>
              <a:t>Encke’s</a:t>
            </a:r>
            <a:r>
              <a:rPr lang="en-US" dirty="0" smtClean="0"/>
              <a:t> Comet seen usually between Sep – Nov)</a:t>
            </a:r>
          </a:p>
          <a:p>
            <a:r>
              <a:rPr lang="en-US" dirty="0" err="1" smtClean="0"/>
              <a:t>Andromedid</a:t>
            </a:r>
            <a:r>
              <a:rPr lang="en-US" dirty="0" smtClean="0"/>
              <a:t> Shower	(from </a:t>
            </a:r>
            <a:r>
              <a:rPr lang="en-US" dirty="0" err="1" smtClean="0"/>
              <a:t>Biela’s</a:t>
            </a:r>
            <a:r>
              <a:rPr lang="en-US" dirty="0" smtClean="0"/>
              <a:t> Comet)</a:t>
            </a:r>
          </a:p>
          <a:p>
            <a:r>
              <a:rPr lang="en-US" dirty="0" err="1" smtClean="0"/>
              <a:t>Perseid</a:t>
            </a:r>
            <a:r>
              <a:rPr lang="en-US" dirty="0" smtClean="0"/>
              <a:t> Shower		(from Swift-Tuttle Comet)</a:t>
            </a:r>
          </a:p>
          <a:p>
            <a:r>
              <a:rPr lang="en-US" b="1" dirty="0" smtClean="0"/>
              <a:t>P-O-A-T	</a:t>
            </a:r>
            <a:r>
              <a:rPr lang="en-US" dirty="0" smtClean="0"/>
              <a:t>		(use this </a:t>
            </a:r>
            <a:r>
              <a:rPr lang="en-US" dirty="0" err="1"/>
              <a:t>N</a:t>
            </a:r>
            <a:r>
              <a:rPr lang="en-US" dirty="0" err="1" smtClean="0"/>
              <a:t>emonics</a:t>
            </a:r>
            <a:r>
              <a:rPr lang="en-US" dirty="0" smtClean="0"/>
              <a:t> to memorize the different types of showers)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80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What Is A Comet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564" y="323274"/>
            <a:ext cx="11600872" cy="553619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38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comets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u="sng" dirty="0" smtClean="0"/>
              <a:t>SHORT PERIOD COMETS</a:t>
            </a:r>
          </a:p>
          <a:p>
            <a:pPr marL="0" indent="0">
              <a:buNone/>
            </a:pPr>
            <a:endParaRPr lang="en-US" b="1" u="sng" dirty="0" smtClean="0"/>
          </a:p>
          <a:p>
            <a:r>
              <a:rPr lang="en-US" dirty="0" smtClean="0"/>
              <a:t>They have an orbital period of less than 200 years</a:t>
            </a:r>
          </a:p>
          <a:p>
            <a:pPr marL="0" indent="0">
              <a:buNone/>
            </a:pPr>
            <a:r>
              <a:rPr lang="en-US" b="1" dirty="0" smtClean="0"/>
              <a:t>	</a:t>
            </a:r>
            <a:r>
              <a:rPr lang="en-US" b="1" u="sng" dirty="0" smtClean="0"/>
              <a:t>Exempli Gratia</a:t>
            </a:r>
            <a:r>
              <a:rPr lang="en-US" dirty="0" smtClean="0"/>
              <a:t>: </a:t>
            </a:r>
          </a:p>
          <a:p>
            <a:r>
              <a:rPr lang="en-US" dirty="0" smtClean="0"/>
              <a:t>Halley’s Comet, </a:t>
            </a:r>
          </a:p>
          <a:p>
            <a:r>
              <a:rPr lang="en-US" dirty="0" err="1" smtClean="0"/>
              <a:t>Encke’s</a:t>
            </a:r>
            <a:r>
              <a:rPr lang="en-US" dirty="0" smtClean="0"/>
              <a:t> Comet</a:t>
            </a:r>
          </a:p>
          <a:p>
            <a:r>
              <a:rPr lang="en-US" dirty="0" err="1" smtClean="0"/>
              <a:t>Biela’s</a:t>
            </a:r>
            <a:r>
              <a:rPr lang="en-US" dirty="0" smtClean="0"/>
              <a:t> Comet</a:t>
            </a:r>
          </a:p>
          <a:p>
            <a:r>
              <a:rPr lang="en-US" dirty="0" smtClean="0"/>
              <a:t>Swift Tuttle Comet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	</a:t>
            </a:r>
            <a:r>
              <a:rPr lang="en-US" b="1" u="sng" dirty="0" smtClean="0"/>
              <a:t>LONG PERIOD COMETS</a:t>
            </a:r>
          </a:p>
          <a:p>
            <a:pPr marL="0" indent="0">
              <a:buNone/>
            </a:pPr>
            <a:endParaRPr lang="en-US" b="1" u="sng" dirty="0" smtClean="0"/>
          </a:p>
          <a:p>
            <a:r>
              <a:rPr lang="en-US" dirty="0" smtClean="0"/>
              <a:t>They have an orbital period ranging from 200 years to thousands of years</a:t>
            </a:r>
          </a:p>
          <a:p>
            <a:pPr marL="0" indent="0">
              <a:buNone/>
            </a:pPr>
            <a:r>
              <a:rPr lang="en-US" b="1" dirty="0" smtClean="0"/>
              <a:t>	</a:t>
            </a:r>
            <a:r>
              <a:rPr lang="en-US" b="1" u="sng" dirty="0" smtClean="0"/>
              <a:t>Exempli Gratia: </a:t>
            </a:r>
          </a:p>
          <a:p>
            <a:r>
              <a:rPr lang="en-US" dirty="0" smtClean="0"/>
              <a:t>Comet </a:t>
            </a:r>
            <a:r>
              <a:rPr lang="en-US" dirty="0" err="1" smtClean="0"/>
              <a:t>McNaught</a:t>
            </a:r>
            <a:r>
              <a:rPr lang="en-US" dirty="0" smtClean="0"/>
              <a:t>, </a:t>
            </a:r>
          </a:p>
          <a:p>
            <a:r>
              <a:rPr lang="en-US" dirty="0" smtClean="0"/>
              <a:t>Comet Lovejoy</a:t>
            </a:r>
          </a:p>
          <a:p>
            <a:r>
              <a:rPr lang="en-US" dirty="0" smtClean="0"/>
              <a:t>Comet love joy has an orbital period of 698 years. It was last seen in 2011,  it will next be seen in 2550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735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202" y="2911155"/>
            <a:ext cx="11029616" cy="98833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THANK YOU!</a:t>
            </a:r>
            <a:endParaRPr 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89779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101</TotalTime>
  <Words>119</Words>
  <Application>Microsoft Office PowerPoint</Application>
  <PresentationFormat>Widescreen</PresentationFormat>
  <Paragraphs>47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 Black</vt:lpstr>
      <vt:lpstr>Calibri</vt:lpstr>
      <vt:lpstr>Gill Sans MT</vt:lpstr>
      <vt:lpstr>Wingdings 2</vt:lpstr>
      <vt:lpstr>Dividend</vt:lpstr>
      <vt:lpstr>comets</vt:lpstr>
      <vt:lpstr>introduction</vt:lpstr>
      <vt:lpstr>Structure</vt:lpstr>
      <vt:lpstr>PowerPoint Presentation</vt:lpstr>
      <vt:lpstr>Meteor showers</vt:lpstr>
      <vt:lpstr>PowerPoint Presentation</vt:lpstr>
      <vt:lpstr>Classification of comets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Majida</dc:creator>
  <cp:lastModifiedBy>Waleed</cp:lastModifiedBy>
  <cp:revision>17</cp:revision>
  <dcterms:created xsi:type="dcterms:W3CDTF">2022-04-04T12:05:26Z</dcterms:created>
  <dcterms:modified xsi:type="dcterms:W3CDTF">2023-04-11T23:01:14Z</dcterms:modified>
</cp:coreProperties>
</file>