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57" r:id="rId2"/>
    <p:sldId id="259" r:id="rId3"/>
    <p:sldId id="281" r:id="rId4"/>
    <p:sldId id="282" r:id="rId5"/>
    <p:sldId id="283" r:id="rId6"/>
    <p:sldId id="284" r:id="rId7"/>
    <p:sldId id="285" r:id="rId8"/>
    <p:sldId id="296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1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9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8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3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4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2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9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1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2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CONSTRUCTION OF GENDER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4400" b="1" dirty="0"/>
          </a:p>
          <a:p>
            <a:r>
              <a:rPr lang="en-US" sz="3500" b="1" dirty="0"/>
              <a:t>By Sadaf Qayyum</a:t>
            </a:r>
          </a:p>
        </p:txBody>
      </p:sp>
    </p:spTree>
    <p:extLst>
      <p:ext uri="{BB962C8B-B14F-4D97-AF65-F5344CB8AC3E}">
        <p14:creationId xmlns:p14="http://schemas.microsoft.com/office/powerpoint/2010/main" val="16486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FAE9-0196-9789-21FF-8C0BDD77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PK" dirty="0"/>
              <a:t>rigin of queer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614F7-9401-08F8-19AA-9BE7DBF31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`G</a:t>
            </a:r>
            <a:r>
              <a:rPr lang="en-PK" dirty="0"/>
              <a:t>ender Trouble` by Judith Butler(1990)</a:t>
            </a:r>
          </a:p>
          <a:p>
            <a:r>
              <a:rPr lang="en-GB" dirty="0"/>
              <a:t>I</a:t>
            </a:r>
            <a:r>
              <a:rPr lang="en-PK" dirty="0"/>
              <a:t>nfluenced by Michael Foucalt, who maintained that homosexuality was a subject position within culture rather than a type of personality</a:t>
            </a:r>
          </a:p>
          <a:p>
            <a:r>
              <a:rPr lang="en-GB" dirty="0"/>
              <a:t>T</a:t>
            </a:r>
            <a:r>
              <a:rPr lang="en-PK" dirty="0"/>
              <a:t>eresa De Lauretis` journal named ”Queer theory: lesbian and gay sexuality”, published in 1991</a:t>
            </a:r>
          </a:p>
        </p:txBody>
      </p:sp>
    </p:spTree>
    <p:extLst>
      <p:ext uri="{BB962C8B-B14F-4D97-AF65-F5344CB8AC3E}">
        <p14:creationId xmlns:p14="http://schemas.microsoft.com/office/powerpoint/2010/main" val="3493467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F846-78B6-B0AA-D054-D3F890DD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</a:t>
            </a:r>
            <a:r>
              <a:rPr lang="en-PK" dirty="0"/>
              <a:t>ueer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D45C8-3161-A5EB-838E-F9FD1E633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PK" dirty="0"/>
              <a:t>t puts emphasis on recasting and reinventing the terms of sexuality</a:t>
            </a:r>
          </a:p>
          <a:p>
            <a:r>
              <a:rPr lang="en-GB" dirty="0"/>
              <a:t>S</a:t>
            </a:r>
            <a:r>
              <a:rPr lang="en-PK" dirty="0"/>
              <a:t>trives to construct another way of thinking about sexuality</a:t>
            </a:r>
          </a:p>
          <a:p>
            <a:r>
              <a:rPr lang="en-PK" dirty="0"/>
              <a:t>Earlier this term was used to denote the meaning of odd or peculiar</a:t>
            </a:r>
          </a:p>
          <a:p>
            <a:r>
              <a:rPr lang="en-GB" dirty="0"/>
              <a:t>Q</a:t>
            </a:r>
            <a:r>
              <a:rPr lang="en-PK" dirty="0"/>
              <a:t>ueer theory links sexual behaviour to sexual identites </a:t>
            </a:r>
          </a:p>
          <a:p>
            <a:r>
              <a:rPr lang="en-GB" dirty="0"/>
              <a:t>T</a:t>
            </a:r>
            <a:r>
              <a:rPr lang="en-PK" dirty="0"/>
              <a:t>hey uphold sex as a norm </a:t>
            </a:r>
          </a:p>
          <a:p>
            <a:r>
              <a:rPr lang="en-GB" dirty="0"/>
              <a:t>D</a:t>
            </a:r>
            <a:r>
              <a:rPr lang="en-PK" dirty="0"/>
              <a:t>onot deny the significance of biological differences but they focus on mismatches between sex, gender and desire</a:t>
            </a:r>
          </a:p>
        </p:txBody>
      </p:sp>
    </p:spTree>
    <p:extLst>
      <p:ext uri="{BB962C8B-B14F-4D97-AF65-F5344CB8AC3E}">
        <p14:creationId xmlns:p14="http://schemas.microsoft.com/office/powerpoint/2010/main" val="4125175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39E9C-55BF-EFC8-2125-09AD4ACEA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691376"/>
            <a:ext cx="7729728" cy="50486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PK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PK" sz="4000" dirty="0">
                <a:solidFill>
                  <a:srgbClr val="FF0000"/>
                </a:solidFill>
              </a:rPr>
              <a:t>    `Gender is what we perform`         </a:t>
            </a:r>
            <a:endParaRPr lang="en-PK" sz="4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</a:rPr>
              <a:t>    </a:t>
            </a:r>
            <a:r>
              <a:rPr lang="en-US" sz="4000" dirty="0">
                <a:solidFill>
                  <a:srgbClr val="7030A0"/>
                </a:solidFill>
              </a:rPr>
              <a:t>`Gender are not biologically but         sociology constructed and therefore desires are changeable`</a:t>
            </a:r>
          </a:p>
          <a:p>
            <a:pPr marL="0" indent="0">
              <a:buNone/>
            </a:pPr>
            <a:r>
              <a:rPr lang="en-PK" sz="4000" dirty="0">
                <a:solidFill>
                  <a:schemeClr val="tx1"/>
                </a:solidFill>
              </a:rPr>
              <a:t>                Judith Butler</a:t>
            </a:r>
          </a:p>
        </p:txBody>
      </p:sp>
    </p:spTree>
    <p:extLst>
      <p:ext uri="{BB962C8B-B14F-4D97-AF65-F5344CB8AC3E}">
        <p14:creationId xmlns:p14="http://schemas.microsoft.com/office/powerpoint/2010/main" val="109659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D190-754D-DC4C-32F0-CB7EFFE85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Is Sex Socially determined too?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88029-F258-21D4-61FC-8074B8AE1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2826054"/>
          </a:xfrm>
        </p:spPr>
        <p:txBody>
          <a:bodyPr/>
          <a:lstStyle/>
          <a:p>
            <a:r>
              <a:rPr lang="en-GB" dirty="0"/>
              <a:t>G</a:t>
            </a:r>
            <a:r>
              <a:rPr lang="en-PK" dirty="0"/>
              <a:t>ender is social; whereas, sex is biological </a:t>
            </a:r>
          </a:p>
          <a:p>
            <a:r>
              <a:rPr lang="en-PK" dirty="0"/>
              <a:t>A misleading concept that sex has only two categories: male and female</a:t>
            </a:r>
          </a:p>
          <a:p>
            <a:r>
              <a:rPr lang="en-GB" dirty="0"/>
              <a:t>A</a:t>
            </a:r>
            <a:r>
              <a:rPr lang="en-PK" dirty="0"/>
              <a:t>ssumed that our sex is what our organs are</a:t>
            </a:r>
          </a:p>
          <a:p>
            <a:r>
              <a:rPr lang="en-GB" dirty="0"/>
              <a:t>B</a:t>
            </a:r>
            <a:r>
              <a:rPr lang="en-PK" dirty="0"/>
              <a:t>iology versus social explanation</a:t>
            </a:r>
          </a:p>
          <a:p>
            <a:r>
              <a:rPr lang="en-PK" dirty="0"/>
              <a:t> </a:t>
            </a:r>
            <a:r>
              <a:rPr lang="en-US" sz="1800" dirty="0"/>
              <a:t>Texas marriage laws” females with XY chromosomes marry to XX females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883402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1EA2-55B7-057E-0FA7-AB91FEC3C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Masculinity versus Femininity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C3FA3-35C8-5830-ED0F-681BA1120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</a:t>
            </a:r>
            <a:r>
              <a:rPr lang="en-PK" dirty="0"/>
              <a:t>anliness/manhood: a set of attributes and roles associated with boys and men</a:t>
            </a:r>
          </a:p>
          <a:p>
            <a:r>
              <a:rPr lang="en-GB" dirty="0"/>
              <a:t>S</a:t>
            </a:r>
            <a:r>
              <a:rPr lang="en-PK" dirty="0"/>
              <a:t>ocial factors and biological factors</a:t>
            </a:r>
          </a:p>
          <a:p>
            <a:r>
              <a:rPr lang="en-GB" dirty="0"/>
              <a:t>P</a:t>
            </a:r>
            <a:r>
              <a:rPr lang="en-PK" dirty="0"/>
              <a:t>eople who exhibit a combination of masculine and feminine traits are called androgynomous </a:t>
            </a:r>
          </a:p>
          <a:p>
            <a:r>
              <a:rPr lang="en-PK" dirty="0"/>
              <a:t>Standards of masculinity: superiority to others and distinction from femininity </a:t>
            </a:r>
          </a:p>
          <a:p>
            <a:r>
              <a:rPr lang="en-PK" dirty="0"/>
              <a:t>Gay men and househusbands  are not considerd real men(hegemonic masculinity)</a:t>
            </a:r>
          </a:p>
          <a:p>
            <a:r>
              <a:rPr lang="en-PK" dirty="0"/>
              <a:t>Femininity: counterpart of masculinity</a:t>
            </a:r>
          </a:p>
          <a:p>
            <a:r>
              <a:rPr lang="en-GB" dirty="0"/>
              <a:t>C</a:t>
            </a:r>
            <a:r>
              <a:rPr lang="en-PK" dirty="0"/>
              <a:t>entral features: attractivness, nurturance, hetrosexuality, sexual availability and socialability </a:t>
            </a:r>
          </a:p>
        </p:txBody>
      </p:sp>
    </p:spTree>
    <p:extLst>
      <p:ext uri="{BB962C8B-B14F-4D97-AF65-F5344CB8AC3E}">
        <p14:creationId xmlns:p14="http://schemas.microsoft.com/office/powerpoint/2010/main" val="3054904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9CCB-D4C5-916E-9084-323F313CF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PK" dirty="0"/>
              <a:t>ature versus nurture debate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0EE60-C350-4E59-1487-51FDCA3AC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86361"/>
            <a:ext cx="7729728" cy="3813717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Man is to women what </a:t>
            </a:r>
            <a:r>
              <a:rPr lang="en-US" dirty="0"/>
              <a:t>nature is to nurture- Sherry Ortner </a:t>
            </a:r>
          </a:p>
          <a:p>
            <a:r>
              <a:rPr lang="en-US" sz="1800" dirty="0"/>
              <a:t>Bio-physical differences  vs Gender assignment (enculturation)</a:t>
            </a:r>
          </a:p>
          <a:p>
            <a:r>
              <a:rPr lang="en-US" sz="1800" b="1" dirty="0"/>
              <a:t>NATURE:</a:t>
            </a:r>
          </a:p>
          <a:p>
            <a:pPr marL="0" indent="0">
              <a:buNone/>
            </a:pPr>
            <a:r>
              <a:rPr lang="en-US" sz="1800" dirty="0"/>
              <a:t>     Differences due to physical differences e.g. Genital organs and other  internal traits.</a:t>
            </a:r>
          </a:p>
          <a:p>
            <a:pPr marL="0" indent="0">
              <a:buNone/>
            </a:pPr>
            <a:r>
              <a:rPr lang="en-US" sz="1800" b="1" dirty="0"/>
              <a:t>NATURAL DIFFERENCES BETWEEN MALE AND FEMALE: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Body structure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Voice Tone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Hormonal Differences 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Differentiation of Internal Organs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/>
                </a:solidFill>
              </a:rPr>
              <a:t>Female reaches puberty earlier than male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/>
                </a:solidFill>
              </a:rPr>
              <a:t>Differences in bone development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87858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EE53-8064-08F7-88D7-56A04290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PK" dirty="0"/>
              <a:t>ature versus nurture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C6AB4-296F-A1B0-1E0A-410B1FBA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PK" dirty="0"/>
              <a:t>an symbolises nature; whereas, woman symbolises nurture</a:t>
            </a:r>
          </a:p>
          <a:p>
            <a:r>
              <a:rPr lang="en-GB" dirty="0"/>
              <a:t>P</a:t>
            </a:r>
            <a:r>
              <a:rPr lang="en-PK" dirty="0"/>
              <a:t>roduct of evolution</a:t>
            </a:r>
          </a:p>
          <a:p>
            <a:r>
              <a:rPr lang="en-GB" dirty="0"/>
              <a:t>A</a:t>
            </a:r>
            <a:r>
              <a:rPr lang="en-PK" dirty="0"/>
              <a:t>cceptance comes from how men and women are treated differently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90998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94EC5-D888-4316-873F-D6163DBA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6709A-AC0A-833B-2566-D7F2E4935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K" dirty="0"/>
              <a:t>    </a:t>
            </a:r>
          </a:p>
          <a:p>
            <a:pPr marL="0" indent="0">
              <a:buNone/>
            </a:pPr>
            <a:endParaRPr lang="en-PK" dirty="0"/>
          </a:p>
          <a:p>
            <a:pPr marL="0" indent="0" algn="ctr">
              <a:buNone/>
            </a:pPr>
            <a:r>
              <a:rPr lang="en-PK" sz="2800" dirty="0"/>
              <a:t>What do you think about nature versus nurture?</a:t>
            </a:r>
          </a:p>
        </p:txBody>
      </p:sp>
    </p:spTree>
    <p:extLst>
      <p:ext uri="{BB962C8B-B14F-4D97-AF65-F5344CB8AC3E}">
        <p14:creationId xmlns:p14="http://schemas.microsoft.com/office/powerpoint/2010/main" val="425315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DE3AD-97DD-7DBD-0D58-04E80FA45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PK" dirty="0"/>
              <a:t>ast paper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A0968-BE1A-05F8-408C-9664AC50C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theories of social construction of gender? (2016)</a:t>
            </a:r>
          </a:p>
          <a:p>
            <a:r>
              <a:rPr lang="en-US" dirty="0"/>
              <a:t>Gender has multiple meanings? How do you deconstruct the word gender?</a:t>
            </a:r>
          </a:p>
          <a:p>
            <a:r>
              <a:rPr lang="en-US" dirty="0"/>
              <a:t>Language is gendered. What does it imply? Explain with examples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2832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Social Construction of Gender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Gender Roles are a progeny of societal norms and culture</a:t>
            </a:r>
          </a:p>
          <a:p>
            <a:r>
              <a:rPr lang="en-US" sz="2400" dirty="0"/>
              <a:t>Gender roles define culturally appropriate behaviors for both the genders</a:t>
            </a:r>
          </a:p>
          <a:p>
            <a:r>
              <a:rPr lang="en-US" sz="2400" dirty="0"/>
              <a:t>Does biology impact gender or is it entirely social?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BFC0-7483-3A65-C6E2-A3D6FF95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Historicizing Constructionism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01DF6-5E6C-360E-2C1B-1D4A3936B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PK" dirty="0"/>
              <a:t>Seymour Papert coined the term `constructionism` in 1980s</a:t>
            </a:r>
          </a:p>
          <a:p>
            <a:r>
              <a:rPr lang="en-GB" dirty="0"/>
              <a:t>I</a:t>
            </a:r>
            <a:r>
              <a:rPr lang="en-PK" dirty="0"/>
              <a:t>t is a theory of learning by doing </a:t>
            </a:r>
          </a:p>
          <a:p>
            <a:r>
              <a:rPr lang="en-PK" dirty="0">
                <a:solidFill>
                  <a:srgbClr val="FF0000"/>
                </a:solidFill>
              </a:rPr>
              <a:t>Historicizing</a:t>
            </a:r>
            <a:r>
              <a:rPr lang="en-PK" dirty="0"/>
              <a:t>: to present something as an outcome of historical development</a:t>
            </a:r>
          </a:p>
          <a:p>
            <a:r>
              <a:rPr lang="en-PK" dirty="0">
                <a:solidFill>
                  <a:srgbClr val="FF0000"/>
                </a:solidFill>
              </a:rPr>
              <a:t>Constructionism</a:t>
            </a:r>
            <a:r>
              <a:rPr lang="en-PK" dirty="0"/>
              <a:t>: viewing the world via self created constructs, not empirical in nature, subjective, creation of meaning </a:t>
            </a:r>
          </a:p>
          <a:p>
            <a:r>
              <a:rPr lang="en-PK" dirty="0">
                <a:solidFill>
                  <a:srgbClr val="FF0000"/>
                </a:solidFill>
              </a:rPr>
              <a:t>Historicizing Constructionism</a:t>
            </a:r>
            <a:r>
              <a:rPr lang="en-PK" dirty="0"/>
              <a:t>: tracing the historical development of social constrution of gender, where history is enforced and reenforced</a:t>
            </a:r>
          </a:p>
          <a:p>
            <a:r>
              <a:rPr lang="en-PK" dirty="0"/>
              <a:t>It expounds upon how meaning is created and language plays a significant role in it</a:t>
            </a:r>
          </a:p>
          <a:p>
            <a:r>
              <a:rPr lang="en-GB" dirty="0"/>
              <a:t>I</a:t>
            </a:r>
            <a:r>
              <a:rPr lang="en-PK" dirty="0"/>
              <a:t>t is a by product of human choices and experiences </a:t>
            </a:r>
          </a:p>
        </p:txBody>
      </p:sp>
    </p:spTree>
    <p:extLst>
      <p:ext uri="{BB962C8B-B14F-4D97-AF65-F5344CB8AC3E}">
        <p14:creationId xmlns:p14="http://schemas.microsoft.com/office/powerpoint/2010/main" val="117473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C893-737A-A573-D5FE-EB5A2AF3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Foundations of social constructionism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77AB3-0F09-C1B8-950E-62A72C9CC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PK" dirty="0"/>
              <a:t>henoenology</a:t>
            </a:r>
          </a:p>
          <a:p>
            <a:r>
              <a:rPr lang="en-GB" dirty="0"/>
              <a:t>H</a:t>
            </a:r>
            <a:r>
              <a:rPr lang="en-PK" dirty="0"/>
              <a:t>ermenutics </a:t>
            </a:r>
          </a:p>
          <a:p>
            <a:r>
              <a:rPr lang="en-GB" dirty="0"/>
              <a:t>P</a:t>
            </a:r>
            <a:r>
              <a:rPr lang="en-PK" dirty="0"/>
              <a:t>ost structuralism</a:t>
            </a:r>
          </a:p>
          <a:p>
            <a:r>
              <a:rPr lang="en-GB" dirty="0"/>
              <a:t>S</a:t>
            </a:r>
            <a:r>
              <a:rPr lang="en-PK" dirty="0"/>
              <a:t>ocial psychology</a:t>
            </a:r>
          </a:p>
          <a:p>
            <a:r>
              <a:rPr lang="en-GB" dirty="0"/>
              <a:t>S</a:t>
            </a:r>
            <a:r>
              <a:rPr lang="en-PK" dirty="0"/>
              <a:t>ymbolic interactionism</a:t>
            </a:r>
          </a:p>
          <a:p>
            <a:endParaRPr lang="en-PK" dirty="0"/>
          </a:p>
          <a:p>
            <a:pPr marL="0" indent="0">
              <a:buNone/>
            </a:pPr>
            <a:r>
              <a:rPr lang="en-PK" dirty="0"/>
              <a:t>Refrences: historicizing gender and sexuality, Thinking sex essay by Gayle Rubin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6463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021ED-E3A8-9791-5419-1E37CE68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SOCIAL CONSTRUCTION OF GENDER-GENDERING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37472-79F2-F9E8-F109-0FCAE055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97152"/>
            <a:ext cx="7729728" cy="4371278"/>
          </a:xfrm>
        </p:spPr>
        <p:txBody>
          <a:bodyPr>
            <a:normAutofit lnSpcReduction="10000"/>
          </a:bodyPr>
          <a:lstStyle/>
          <a:p>
            <a:r>
              <a:rPr lang="en-PK" dirty="0"/>
              <a:t>Gender Identity: created the day one is born (Son Prefrence in South Asia)</a:t>
            </a:r>
          </a:p>
          <a:p>
            <a:r>
              <a:rPr lang="en-PK" dirty="0"/>
              <a:t>Agents of construction: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</a:t>
            </a:r>
            <a:r>
              <a:rPr lang="en-PK" dirty="0"/>
              <a:t>ole of family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ocialization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</a:t>
            </a:r>
            <a:r>
              <a:rPr lang="en-PK" dirty="0"/>
              <a:t>nculturation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ocial expectations ( C.H Cooley- looking glass self)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M</a:t>
            </a:r>
            <a:r>
              <a:rPr lang="en-PK" dirty="0"/>
              <a:t>edia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G</a:t>
            </a:r>
            <a:r>
              <a:rPr lang="en-PK" dirty="0"/>
              <a:t>ender roles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chool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</a:t>
            </a:r>
            <a:r>
              <a:rPr lang="en-PK" dirty="0"/>
              <a:t>eligion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</a:t>
            </a:r>
            <a:r>
              <a:rPr lang="en-PK" dirty="0"/>
              <a:t>ulture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6082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6F6E5-E61F-CD3E-BCF7-365BEE3C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Theory of social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6CAC6-FC0D-EED1-9722-2530AF4AC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Y</a:t>
            </a:r>
            <a:r>
              <a:rPr lang="en-PK" dirty="0"/>
              <a:t>et gender like culture is a human production that depends on everyone constatnly `doing gender`</a:t>
            </a:r>
          </a:p>
          <a:p>
            <a:r>
              <a:rPr lang="en-PK" dirty="0"/>
              <a:t>Why gendering starts at birth?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</a:t>
            </a:r>
            <a:r>
              <a:rPr lang="en-PK" dirty="0"/>
              <a:t> way through which people organise their lives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</a:t>
            </a:r>
            <a:r>
              <a:rPr lang="en-PK" dirty="0"/>
              <a:t>ivision of labour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</a:t>
            </a:r>
            <a:r>
              <a:rPr lang="en-PK" dirty="0"/>
              <a:t>llocation of scarce goods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</a:t>
            </a:r>
            <a:r>
              <a:rPr lang="en-PK" dirty="0"/>
              <a:t>ssignment of responsibilities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ystematic transmission of common values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</a:t>
            </a:r>
            <a:r>
              <a:rPr lang="en-PK" dirty="0"/>
              <a:t>egitimate leadership</a:t>
            </a:r>
          </a:p>
          <a:p>
            <a:pPr marL="342900" indent="-342900">
              <a:buFont typeface="+mj-lt"/>
              <a:buAutoNum type="arabicPeriod"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2582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6C5CB-F6D5-8B46-AA38-E117F2A3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Theories and approaches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8E0F8-E2B1-2DB9-B0C7-B62748BB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PK" dirty="0"/>
              <a:t>unctionalist Approach- Talcot Parson~instrumental versus expressive role</a:t>
            </a:r>
          </a:p>
          <a:p>
            <a:r>
              <a:rPr lang="en-PK" dirty="0"/>
              <a:t>Gender Role Theory: Patriarchy versus Butlers idea</a:t>
            </a:r>
          </a:p>
          <a:p>
            <a:r>
              <a:rPr lang="en-PK" dirty="0"/>
              <a:t>Conflict theory </a:t>
            </a:r>
          </a:p>
          <a:p>
            <a:r>
              <a:rPr lang="en-GB" dirty="0"/>
              <a:t>E</a:t>
            </a:r>
            <a:r>
              <a:rPr lang="en-PK" dirty="0"/>
              <a:t>ssentialism (carole S. Vance-problems in the history of sexuality)</a:t>
            </a:r>
          </a:p>
          <a:p>
            <a:r>
              <a:rPr lang="en-PK" dirty="0"/>
              <a:t>Queer Theory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1691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5E133-7E52-9773-FAAF-2B176CE06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A3F9-F1EA-F47A-9101-93AAB5C09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PK" dirty="0"/>
              <a:t>Yet gender like culture is a human production that depends on everyone constantly `doing gender`</a:t>
            </a:r>
          </a:p>
          <a:p>
            <a:r>
              <a:rPr lang="en-PK" dirty="0"/>
              <a:t>Starts at birth: genitals, naming, dressing,parenting,puberty,emotions, clothing, ornaments, linguisticcs, education, skills and economy</a:t>
            </a:r>
          </a:p>
          <a:p>
            <a:r>
              <a:rPr lang="en-PK" dirty="0"/>
              <a:t>Reasons of gendering: </a:t>
            </a:r>
          </a:p>
          <a:p>
            <a:pPr marL="0" indent="0">
              <a:buNone/>
            </a:pPr>
            <a:r>
              <a:rPr lang="en-PK" dirty="0"/>
              <a:t>-a major way to organise life</a:t>
            </a:r>
          </a:p>
          <a:p>
            <a:pPr marL="0" indent="0">
              <a:buNone/>
            </a:pPr>
            <a:r>
              <a:rPr lang="en-PK" dirty="0"/>
              <a:t>-predictable division of labour</a:t>
            </a:r>
          </a:p>
          <a:p>
            <a:pPr marL="0" indent="0">
              <a:buNone/>
            </a:pPr>
            <a:r>
              <a:rPr lang="en-PK" dirty="0"/>
              <a:t>- designated alloaction of scarce goods</a:t>
            </a:r>
          </a:p>
          <a:p>
            <a:pPr marL="0" indent="0">
              <a:buNone/>
            </a:pPr>
            <a:r>
              <a:rPr lang="en-PK" dirty="0"/>
              <a:t>-allocation of responsibilities</a:t>
            </a:r>
          </a:p>
          <a:p>
            <a:pPr marL="0" indent="0">
              <a:buNone/>
            </a:pPr>
            <a:r>
              <a:rPr lang="en-PK" dirty="0"/>
              <a:t>- systematic transmission of common values </a:t>
            </a:r>
          </a:p>
          <a:p>
            <a:pPr marL="0" indent="0">
              <a:buNone/>
            </a:pPr>
            <a:r>
              <a:rPr lang="en-PK" dirty="0"/>
              <a:t>-legitimate leadership</a:t>
            </a:r>
          </a:p>
        </p:txBody>
      </p:sp>
    </p:spTree>
    <p:extLst>
      <p:ext uri="{BB962C8B-B14F-4D97-AF65-F5344CB8AC3E}">
        <p14:creationId xmlns:p14="http://schemas.microsoft.com/office/powerpoint/2010/main" val="1410453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2D802-2F14-41D9-1C7F-0805C774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Queer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16EAC-E7EB-53A3-5C70-5FD526FD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PK" dirty="0"/>
              <a:t>dd and peculiar </a:t>
            </a:r>
          </a:p>
          <a:p>
            <a:r>
              <a:rPr lang="en-PK" dirty="0"/>
              <a:t>An approach to literary and cultural studies that rejects traditional categories of gender and sexuality</a:t>
            </a:r>
          </a:p>
          <a:p>
            <a:r>
              <a:rPr lang="en-GB" dirty="0"/>
              <a:t>B</a:t>
            </a:r>
            <a:r>
              <a:rPr lang="en-PK" dirty="0"/>
              <a:t>ased on a set of ideas that identities are not fixed and do not determine who we are</a:t>
            </a:r>
          </a:p>
          <a:p>
            <a:r>
              <a:rPr lang="en-GB" dirty="0"/>
              <a:t>E</a:t>
            </a:r>
            <a:r>
              <a:rPr lang="en-PK" dirty="0"/>
              <a:t>x: transvestities, transsexuals, hetrosexuals,pomosexuals, homosexuals, asexuals, cisgender, pansexual, gynosexuality </a:t>
            </a:r>
          </a:p>
        </p:txBody>
      </p:sp>
    </p:spTree>
    <p:extLst>
      <p:ext uri="{BB962C8B-B14F-4D97-AF65-F5344CB8AC3E}">
        <p14:creationId xmlns:p14="http://schemas.microsoft.com/office/powerpoint/2010/main" val="398065853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655</TotalTime>
  <Words>910</Words>
  <Application>Microsoft Macintosh PowerPoint</Application>
  <PresentationFormat>Widescreen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Wingdings</vt:lpstr>
      <vt:lpstr>Parcel</vt:lpstr>
      <vt:lpstr>SOCIAL CONSTRUCTION OF GENDER</vt:lpstr>
      <vt:lpstr>Understanding Social Construction of Gender</vt:lpstr>
      <vt:lpstr>Historicizing Constructionism</vt:lpstr>
      <vt:lpstr>Foundations of social constructionism </vt:lpstr>
      <vt:lpstr>SOCIAL CONSTRUCTION OF GENDER-GENDERING</vt:lpstr>
      <vt:lpstr>Theory of social construction</vt:lpstr>
      <vt:lpstr>Theories and approaches </vt:lpstr>
      <vt:lpstr>Gendering</vt:lpstr>
      <vt:lpstr>Queer Theory</vt:lpstr>
      <vt:lpstr>Origin of queer theory</vt:lpstr>
      <vt:lpstr>Queer theory</vt:lpstr>
      <vt:lpstr>PowerPoint Presentation</vt:lpstr>
      <vt:lpstr>Is Sex Socially determined too?</vt:lpstr>
      <vt:lpstr>Masculinity versus Femininity </vt:lpstr>
      <vt:lpstr>Nature versus nurture debate</vt:lpstr>
      <vt:lpstr>Nature versus nurture</vt:lpstr>
      <vt:lpstr>PowerPoint Presentation</vt:lpstr>
      <vt:lpstr>Past paper 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CONSTRUCTION OF GENDER</dc:title>
  <dc:creator>Windows User</dc:creator>
  <cp:lastModifiedBy>Microsoft Office User</cp:lastModifiedBy>
  <cp:revision>21</cp:revision>
  <dcterms:created xsi:type="dcterms:W3CDTF">2020-11-29T16:59:46Z</dcterms:created>
  <dcterms:modified xsi:type="dcterms:W3CDTF">2023-11-15T12:49:47Z</dcterms:modified>
</cp:coreProperties>
</file>