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46499-5DBC-466B-8675-40CF4743CB15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26CB741-5B07-461E-A46F-DC3C41CBBA7E}">
      <dgm:prSet/>
      <dgm:spPr/>
      <dgm:t>
        <a:bodyPr/>
        <a:lstStyle/>
        <a:p>
          <a:r>
            <a:rPr lang="en-US" b="0" i="0"/>
            <a:t>BACKGROUND</a:t>
          </a:r>
          <a:endParaRPr lang="en-US"/>
        </a:p>
      </dgm:t>
    </dgm:pt>
    <dgm:pt modelId="{2B264A26-0244-4034-927B-78E88E512CE7}" type="parTrans" cxnId="{EB898BFF-101E-4B0B-952B-D8CAB7473C55}">
      <dgm:prSet/>
      <dgm:spPr/>
      <dgm:t>
        <a:bodyPr/>
        <a:lstStyle/>
        <a:p>
          <a:endParaRPr lang="en-US"/>
        </a:p>
      </dgm:t>
    </dgm:pt>
    <dgm:pt modelId="{C9CAC2E7-DD71-4576-8144-C4D26A3F4E51}" type="sibTrans" cxnId="{EB898BFF-101E-4B0B-952B-D8CAB7473C55}">
      <dgm:prSet/>
      <dgm:spPr/>
      <dgm:t>
        <a:bodyPr/>
        <a:lstStyle/>
        <a:p>
          <a:endParaRPr lang="en-US"/>
        </a:p>
      </dgm:t>
    </dgm:pt>
    <dgm:pt modelId="{8DD96C97-2525-430A-8C66-65E6BA60844B}">
      <dgm:prSet/>
      <dgm:spPr/>
      <dgm:t>
        <a:bodyPr/>
        <a:lstStyle/>
        <a:p>
          <a:r>
            <a:rPr lang="en-US" b="0" i="0"/>
            <a:t>BOOKS</a:t>
          </a:r>
          <a:endParaRPr lang="en-US"/>
        </a:p>
      </dgm:t>
    </dgm:pt>
    <dgm:pt modelId="{5945632A-74CA-41B7-AE28-DFCC0A7D6676}" type="parTrans" cxnId="{6B58A95F-91E3-40A4-B1CD-82028426D0B4}">
      <dgm:prSet/>
      <dgm:spPr/>
      <dgm:t>
        <a:bodyPr/>
        <a:lstStyle/>
        <a:p>
          <a:endParaRPr lang="en-US"/>
        </a:p>
      </dgm:t>
    </dgm:pt>
    <dgm:pt modelId="{A1125D8B-7841-43C6-BC8F-462597743C10}" type="sibTrans" cxnId="{6B58A95F-91E3-40A4-B1CD-82028426D0B4}">
      <dgm:prSet/>
      <dgm:spPr/>
      <dgm:t>
        <a:bodyPr/>
        <a:lstStyle/>
        <a:p>
          <a:endParaRPr lang="en-US"/>
        </a:p>
      </dgm:t>
    </dgm:pt>
    <dgm:pt modelId="{324EE1BF-FF6A-492C-BE3A-E2DFFBF021B4}">
      <dgm:prSet/>
      <dgm:spPr/>
      <dgm:t>
        <a:bodyPr/>
        <a:lstStyle/>
        <a:p>
          <a:r>
            <a:rPr lang="en-US" b="0" i="0"/>
            <a:t>NATURE OF MEN</a:t>
          </a:r>
          <a:endParaRPr lang="en-US"/>
        </a:p>
      </dgm:t>
    </dgm:pt>
    <dgm:pt modelId="{E43BBB02-932C-4347-95FA-018690144BDE}" type="parTrans" cxnId="{2A4A8F1B-8C8E-49EC-A8AF-B104CE2590C3}">
      <dgm:prSet/>
      <dgm:spPr/>
      <dgm:t>
        <a:bodyPr/>
        <a:lstStyle/>
        <a:p>
          <a:endParaRPr lang="en-US"/>
        </a:p>
      </dgm:t>
    </dgm:pt>
    <dgm:pt modelId="{C8114AD2-529C-4090-9FB5-934B4ECFF102}" type="sibTrans" cxnId="{2A4A8F1B-8C8E-49EC-A8AF-B104CE2590C3}">
      <dgm:prSet/>
      <dgm:spPr/>
      <dgm:t>
        <a:bodyPr/>
        <a:lstStyle/>
        <a:p>
          <a:endParaRPr lang="en-US"/>
        </a:p>
      </dgm:t>
    </dgm:pt>
    <dgm:pt modelId="{5A9E8A6A-09E8-4527-BAA0-FD6A08A655AE}">
      <dgm:prSet/>
      <dgm:spPr/>
      <dgm:t>
        <a:bodyPr/>
        <a:lstStyle/>
        <a:p>
          <a:r>
            <a:rPr lang="en-US" b="0" i="0"/>
            <a:t>CONCEPT OF SOVEREIGN &amp; COMMONWEALTH</a:t>
          </a:r>
          <a:endParaRPr lang="en-US"/>
        </a:p>
      </dgm:t>
    </dgm:pt>
    <dgm:pt modelId="{50BD1676-6ED3-4A69-934B-B004C16C5896}" type="parTrans" cxnId="{5E1CCDA8-6A79-42E0-8B99-3C940228FC59}">
      <dgm:prSet/>
      <dgm:spPr/>
      <dgm:t>
        <a:bodyPr/>
        <a:lstStyle/>
        <a:p>
          <a:endParaRPr lang="en-US"/>
        </a:p>
      </dgm:t>
    </dgm:pt>
    <dgm:pt modelId="{037AC274-9D02-4C52-89FB-9775FD58A2EE}" type="sibTrans" cxnId="{5E1CCDA8-6A79-42E0-8B99-3C940228FC59}">
      <dgm:prSet/>
      <dgm:spPr/>
      <dgm:t>
        <a:bodyPr/>
        <a:lstStyle/>
        <a:p>
          <a:endParaRPr lang="en-US"/>
        </a:p>
      </dgm:t>
    </dgm:pt>
    <dgm:pt modelId="{A1DE44AA-3DB6-4451-BCF2-D917C1C37282}">
      <dgm:prSet/>
      <dgm:spPr/>
      <dgm:t>
        <a:bodyPr/>
        <a:lstStyle/>
        <a:p>
          <a:r>
            <a:rPr lang="en-US" b="0" i="0" dirty="0"/>
            <a:t>DISEASES OF COMMONWEALTH</a:t>
          </a:r>
          <a:endParaRPr lang="en-US" dirty="0"/>
        </a:p>
      </dgm:t>
    </dgm:pt>
    <dgm:pt modelId="{F7FF813F-66E4-42C1-92D7-FFA33D72442B}" type="parTrans" cxnId="{EEEA516E-D1B9-4486-99F5-2B83519CD12B}">
      <dgm:prSet/>
      <dgm:spPr/>
      <dgm:t>
        <a:bodyPr/>
        <a:lstStyle/>
        <a:p>
          <a:endParaRPr lang="en-US"/>
        </a:p>
      </dgm:t>
    </dgm:pt>
    <dgm:pt modelId="{52F579F4-7125-482C-9E55-6D32A363B559}" type="sibTrans" cxnId="{EEEA516E-D1B9-4486-99F5-2B83519CD12B}">
      <dgm:prSet/>
      <dgm:spPr/>
      <dgm:t>
        <a:bodyPr/>
        <a:lstStyle/>
        <a:p>
          <a:endParaRPr lang="en-US"/>
        </a:p>
      </dgm:t>
    </dgm:pt>
    <dgm:pt modelId="{BC2E9A93-3FA1-468B-AC77-4039AAC6A379}">
      <dgm:prSet/>
      <dgm:spPr/>
      <dgm:t>
        <a:bodyPr/>
        <a:lstStyle/>
        <a:p>
          <a:r>
            <a:rPr lang="en-US" dirty="0"/>
            <a:t>CRITICAL ANALYSIS</a:t>
          </a:r>
        </a:p>
      </dgm:t>
    </dgm:pt>
    <dgm:pt modelId="{1E411319-976B-4228-8473-9902CB5352A0}" type="parTrans" cxnId="{B1406DD0-F127-4275-9C83-1C85AB029DBB}">
      <dgm:prSet/>
      <dgm:spPr/>
      <dgm:t>
        <a:bodyPr/>
        <a:lstStyle/>
        <a:p>
          <a:endParaRPr lang="en-GB"/>
        </a:p>
      </dgm:t>
    </dgm:pt>
    <dgm:pt modelId="{A657D1A6-341C-40F0-AB04-7AF4DE352A2D}" type="sibTrans" cxnId="{B1406DD0-F127-4275-9C83-1C85AB029DBB}">
      <dgm:prSet/>
      <dgm:spPr/>
      <dgm:t>
        <a:bodyPr/>
        <a:lstStyle/>
        <a:p>
          <a:endParaRPr lang="en-GB"/>
        </a:p>
      </dgm:t>
    </dgm:pt>
    <dgm:pt modelId="{377522F4-637B-4D96-B412-66F04004294E}" type="pres">
      <dgm:prSet presAssocID="{BA746499-5DBC-466B-8675-40CF4743CB15}" presName="Name0" presStyleCnt="0">
        <dgm:presLayoutVars>
          <dgm:dir/>
          <dgm:animLvl val="lvl"/>
          <dgm:resizeHandles val="exact"/>
        </dgm:presLayoutVars>
      </dgm:prSet>
      <dgm:spPr/>
    </dgm:pt>
    <dgm:pt modelId="{CA840AC3-58E4-4E3C-A05C-110EBB3F1DB7}" type="pres">
      <dgm:prSet presAssocID="{BC2E9A93-3FA1-468B-AC77-4039AAC6A379}" presName="boxAndChildren" presStyleCnt="0"/>
      <dgm:spPr/>
    </dgm:pt>
    <dgm:pt modelId="{8533A621-88C7-435F-8E43-03563502A1E1}" type="pres">
      <dgm:prSet presAssocID="{BC2E9A93-3FA1-468B-AC77-4039AAC6A379}" presName="parentTextBox" presStyleLbl="node1" presStyleIdx="0" presStyleCnt="6"/>
      <dgm:spPr/>
    </dgm:pt>
    <dgm:pt modelId="{3D362B54-8D61-42EB-A7D2-DA14825B9877}" type="pres">
      <dgm:prSet presAssocID="{52F579F4-7125-482C-9E55-6D32A363B559}" presName="sp" presStyleCnt="0"/>
      <dgm:spPr/>
    </dgm:pt>
    <dgm:pt modelId="{330943AE-E797-43CF-B1AC-0EF3AA44E046}" type="pres">
      <dgm:prSet presAssocID="{A1DE44AA-3DB6-4451-BCF2-D917C1C37282}" presName="arrowAndChildren" presStyleCnt="0"/>
      <dgm:spPr/>
    </dgm:pt>
    <dgm:pt modelId="{17359245-8711-4B6D-9B7B-3BA9D07BEE74}" type="pres">
      <dgm:prSet presAssocID="{A1DE44AA-3DB6-4451-BCF2-D917C1C37282}" presName="parentTextArrow" presStyleLbl="node1" presStyleIdx="1" presStyleCnt="6"/>
      <dgm:spPr/>
    </dgm:pt>
    <dgm:pt modelId="{74A058EC-B06C-426D-BE21-32FB47F18557}" type="pres">
      <dgm:prSet presAssocID="{037AC274-9D02-4C52-89FB-9775FD58A2EE}" presName="sp" presStyleCnt="0"/>
      <dgm:spPr/>
    </dgm:pt>
    <dgm:pt modelId="{DE4CCE05-E71A-4D05-8CAF-7B341E077DFB}" type="pres">
      <dgm:prSet presAssocID="{5A9E8A6A-09E8-4527-BAA0-FD6A08A655AE}" presName="arrowAndChildren" presStyleCnt="0"/>
      <dgm:spPr/>
    </dgm:pt>
    <dgm:pt modelId="{5417C0B6-8B46-4855-B1F9-BC52724C9D9B}" type="pres">
      <dgm:prSet presAssocID="{5A9E8A6A-09E8-4527-BAA0-FD6A08A655AE}" presName="parentTextArrow" presStyleLbl="node1" presStyleIdx="2" presStyleCnt="6"/>
      <dgm:spPr/>
    </dgm:pt>
    <dgm:pt modelId="{5A75D3A1-2567-408C-92BD-8075402829F5}" type="pres">
      <dgm:prSet presAssocID="{C8114AD2-529C-4090-9FB5-934B4ECFF102}" presName="sp" presStyleCnt="0"/>
      <dgm:spPr/>
    </dgm:pt>
    <dgm:pt modelId="{D3AE733C-6616-4C5A-AF1E-DB5D0CFD7ACD}" type="pres">
      <dgm:prSet presAssocID="{324EE1BF-FF6A-492C-BE3A-E2DFFBF021B4}" presName="arrowAndChildren" presStyleCnt="0"/>
      <dgm:spPr/>
    </dgm:pt>
    <dgm:pt modelId="{04477F68-4607-4D21-A3E2-9518598285B9}" type="pres">
      <dgm:prSet presAssocID="{324EE1BF-FF6A-492C-BE3A-E2DFFBF021B4}" presName="parentTextArrow" presStyleLbl="node1" presStyleIdx="3" presStyleCnt="6"/>
      <dgm:spPr/>
    </dgm:pt>
    <dgm:pt modelId="{35BC7DA4-C245-456F-8433-24760EB9213F}" type="pres">
      <dgm:prSet presAssocID="{A1125D8B-7841-43C6-BC8F-462597743C10}" presName="sp" presStyleCnt="0"/>
      <dgm:spPr/>
    </dgm:pt>
    <dgm:pt modelId="{6FC52A56-C5CD-4557-B7C5-0FF4124925CA}" type="pres">
      <dgm:prSet presAssocID="{8DD96C97-2525-430A-8C66-65E6BA60844B}" presName="arrowAndChildren" presStyleCnt="0"/>
      <dgm:spPr/>
    </dgm:pt>
    <dgm:pt modelId="{BFCBBC8E-4A97-4C0F-AB84-BE8A850EB927}" type="pres">
      <dgm:prSet presAssocID="{8DD96C97-2525-430A-8C66-65E6BA60844B}" presName="parentTextArrow" presStyleLbl="node1" presStyleIdx="4" presStyleCnt="6"/>
      <dgm:spPr/>
    </dgm:pt>
    <dgm:pt modelId="{158CC640-0B23-4C11-BF96-6682657BC3B9}" type="pres">
      <dgm:prSet presAssocID="{C9CAC2E7-DD71-4576-8144-C4D26A3F4E51}" presName="sp" presStyleCnt="0"/>
      <dgm:spPr/>
    </dgm:pt>
    <dgm:pt modelId="{CC1617F0-39FC-48B7-A9E1-F801EB6FD6E6}" type="pres">
      <dgm:prSet presAssocID="{C26CB741-5B07-461E-A46F-DC3C41CBBA7E}" presName="arrowAndChildren" presStyleCnt="0"/>
      <dgm:spPr/>
    </dgm:pt>
    <dgm:pt modelId="{4B63872E-8CD6-4105-A917-134461D13155}" type="pres">
      <dgm:prSet presAssocID="{C26CB741-5B07-461E-A46F-DC3C41CBBA7E}" presName="parentTextArrow" presStyleLbl="node1" presStyleIdx="5" presStyleCnt="6"/>
      <dgm:spPr/>
    </dgm:pt>
  </dgm:ptLst>
  <dgm:cxnLst>
    <dgm:cxn modelId="{C03A100A-49C1-45C2-A2CF-4DF48E811111}" type="presOf" srcId="{C26CB741-5B07-461E-A46F-DC3C41CBBA7E}" destId="{4B63872E-8CD6-4105-A917-134461D13155}" srcOrd="0" destOrd="0" presId="urn:microsoft.com/office/officeart/2005/8/layout/process4"/>
    <dgm:cxn modelId="{2A4A8F1B-8C8E-49EC-A8AF-B104CE2590C3}" srcId="{BA746499-5DBC-466B-8675-40CF4743CB15}" destId="{324EE1BF-FF6A-492C-BE3A-E2DFFBF021B4}" srcOrd="2" destOrd="0" parTransId="{E43BBB02-932C-4347-95FA-018690144BDE}" sibTransId="{C8114AD2-529C-4090-9FB5-934B4ECFF102}"/>
    <dgm:cxn modelId="{6B58A95F-91E3-40A4-B1CD-82028426D0B4}" srcId="{BA746499-5DBC-466B-8675-40CF4743CB15}" destId="{8DD96C97-2525-430A-8C66-65E6BA60844B}" srcOrd="1" destOrd="0" parTransId="{5945632A-74CA-41B7-AE28-DFCC0A7D6676}" sibTransId="{A1125D8B-7841-43C6-BC8F-462597743C10}"/>
    <dgm:cxn modelId="{B3454D6C-BDDC-46D2-A186-DE0B180C1942}" type="presOf" srcId="{BA746499-5DBC-466B-8675-40CF4743CB15}" destId="{377522F4-637B-4D96-B412-66F04004294E}" srcOrd="0" destOrd="0" presId="urn:microsoft.com/office/officeart/2005/8/layout/process4"/>
    <dgm:cxn modelId="{EEEA516E-D1B9-4486-99F5-2B83519CD12B}" srcId="{BA746499-5DBC-466B-8675-40CF4743CB15}" destId="{A1DE44AA-3DB6-4451-BCF2-D917C1C37282}" srcOrd="4" destOrd="0" parTransId="{F7FF813F-66E4-42C1-92D7-FFA33D72442B}" sibTransId="{52F579F4-7125-482C-9E55-6D32A363B559}"/>
    <dgm:cxn modelId="{61329171-41BB-4949-AD3F-D7BD55D735C5}" type="presOf" srcId="{324EE1BF-FF6A-492C-BE3A-E2DFFBF021B4}" destId="{04477F68-4607-4D21-A3E2-9518598285B9}" srcOrd="0" destOrd="0" presId="urn:microsoft.com/office/officeart/2005/8/layout/process4"/>
    <dgm:cxn modelId="{4F625377-2927-460F-B661-68D68F978838}" type="presOf" srcId="{BC2E9A93-3FA1-468B-AC77-4039AAC6A379}" destId="{8533A621-88C7-435F-8E43-03563502A1E1}" srcOrd="0" destOrd="0" presId="urn:microsoft.com/office/officeart/2005/8/layout/process4"/>
    <dgm:cxn modelId="{41D14493-5DA0-45B8-9FB6-241C49EBC281}" type="presOf" srcId="{5A9E8A6A-09E8-4527-BAA0-FD6A08A655AE}" destId="{5417C0B6-8B46-4855-B1F9-BC52724C9D9B}" srcOrd="0" destOrd="0" presId="urn:microsoft.com/office/officeart/2005/8/layout/process4"/>
    <dgm:cxn modelId="{997A149E-3769-43DD-AB47-1EAB8455354E}" type="presOf" srcId="{A1DE44AA-3DB6-4451-BCF2-D917C1C37282}" destId="{17359245-8711-4B6D-9B7B-3BA9D07BEE74}" srcOrd="0" destOrd="0" presId="urn:microsoft.com/office/officeart/2005/8/layout/process4"/>
    <dgm:cxn modelId="{5E1CCDA8-6A79-42E0-8B99-3C940228FC59}" srcId="{BA746499-5DBC-466B-8675-40CF4743CB15}" destId="{5A9E8A6A-09E8-4527-BAA0-FD6A08A655AE}" srcOrd="3" destOrd="0" parTransId="{50BD1676-6ED3-4A69-934B-B004C16C5896}" sibTransId="{037AC274-9D02-4C52-89FB-9775FD58A2EE}"/>
    <dgm:cxn modelId="{70D25ACF-0890-4840-B511-32AC38470DEF}" type="presOf" srcId="{8DD96C97-2525-430A-8C66-65E6BA60844B}" destId="{BFCBBC8E-4A97-4C0F-AB84-BE8A850EB927}" srcOrd="0" destOrd="0" presId="urn:microsoft.com/office/officeart/2005/8/layout/process4"/>
    <dgm:cxn modelId="{B1406DD0-F127-4275-9C83-1C85AB029DBB}" srcId="{BA746499-5DBC-466B-8675-40CF4743CB15}" destId="{BC2E9A93-3FA1-468B-AC77-4039AAC6A379}" srcOrd="5" destOrd="0" parTransId="{1E411319-976B-4228-8473-9902CB5352A0}" sibTransId="{A657D1A6-341C-40F0-AB04-7AF4DE352A2D}"/>
    <dgm:cxn modelId="{EB898BFF-101E-4B0B-952B-D8CAB7473C55}" srcId="{BA746499-5DBC-466B-8675-40CF4743CB15}" destId="{C26CB741-5B07-461E-A46F-DC3C41CBBA7E}" srcOrd="0" destOrd="0" parTransId="{2B264A26-0244-4034-927B-78E88E512CE7}" sibTransId="{C9CAC2E7-DD71-4576-8144-C4D26A3F4E51}"/>
    <dgm:cxn modelId="{485A1296-1EF2-49B6-8E79-288168C8A265}" type="presParOf" srcId="{377522F4-637B-4D96-B412-66F04004294E}" destId="{CA840AC3-58E4-4E3C-A05C-110EBB3F1DB7}" srcOrd="0" destOrd="0" presId="urn:microsoft.com/office/officeart/2005/8/layout/process4"/>
    <dgm:cxn modelId="{A9D20C6D-7CB4-445E-93D2-6B06F4864156}" type="presParOf" srcId="{CA840AC3-58E4-4E3C-A05C-110EBB3F1DB7}" destId="{8533A621-88C7-435F-8E43-03563502A1E1}" srcOrd="0" destOrd="0" presId="urn:microsoft.com/office/officeart/2005/8/layout/process4"/>
    <dgm:cxn modelId="{75916B81-3ACC-4412-9F78-465A9B9C436C}" type="presParOf" srcId="{377522F4-637B-4D96-B412-66F04004294E}" destId="{3D362B54-8D61-42EB-A7D2-DA14825B9877}" srcOrd="1" destOrd="0" presId="urn:microsoft.com/office/officeart/2005/8/layout/process4"/>
    <dgm:cxn modelId="{670E1BB1-F475-4745-8C70-2CAC5A859652}" type="presParOf" srcId="{377522F4-637B-4D96-B412-66F04004294E}" destId="{330943AE-E797-43CF-B1AC-0EF3AA44E046}" srcOrd="2" destOrd="0" presId="urn:microsoft.com/office/officeart/2005/8/layout/process4"/>
    <dgm:cxn modelId="{2DD8FF81-D0DC-431E-9A93-7B1079C81AC6}" type="presParOf" srcId="{330943AE-E797-43CF-B1AC-0EF3AA44E046}" destId="{17359245-8711-4B6D-9B7B-3BA9D07BEE74}" srcOrd="0" destOrd="0" presId="urn:microsoft.com/office/officeart/2005/8/layout/process4"/>
    <dgm:cxn modelId="{824CEACE-BAE1-4672-8D12-02EE82E1FF7E}" type="presParOf" srcId="{377522F4-637B-4D96-B412-66F04004294E}" destId="{74A058EC-B06C-426D-BE21-32FB47F18557}" srcOrd="3" destOrd="0" presId="urn:microsoft.com/office/officeart/2005/8/layout/process4"/>
    <dgm:cxn modelId="{EC35B7DB-EFC9-4F62-96FE-63FD3F82EE8A}" type="presParOf" srcId="{377522F4-637B-4D96-B412-66F04004294E}" destId="{DE4CCE05-E71A-4D05-8CAF-7B341E077DFB}" srcOrd="4" destOrd="0" presId="urn:microsoft.com/office/officeart/2005/8/layout/process4"/>
    <dgm:cxn modelId="{C0F017B2-A2F9-4661-AFE0-7F8335D8815E}" type="presParOf" srcId="{DE4CCE05-E71A-4D05-8CAF-7B341E077DFB}" destId="{5417C0B6-8B46-4855-B1F9-BC52724C9D9B}" srcOrd="0" destOrd="0" presId="urn:microsoft.com/office/officeart/2005/8/layout/process4"/>
    <dgm:cxn modelId="{4372D505-236D-4317-A7F7-A6A795B6F4AC}" type="presParOf" srcId="{377522F4-637B-4D96-B412-66F04004294E}" destId="{5A75D3A1-2567-408C-92BD-8075402829F5}" srcOrd="5" destOrd="0" presId="urn:microsoft.com/office/officeart/2005/8/layout/process4"/>
    <dgm:cxn modelId="{4A9FC330-36FE-4281-BEF5-D3BEB1B25DB2}" type="presParOf" srcId="{377522F4-637B-4D96-B412-66F04004294E}" destId="{D3AE733C-6616-4C5A-AF1E-DB5D0CFD7ACD}" srcOrd="6" destOrd="0" presId="urn:microsoft.com/office/officeart/2005/8/layout/process4"/>
    <dgm:cxn modelId="{80D77923-CB65-4714-AA70-7E675E0EC5B4}" type="presParOf" srcId="{D3AE733C-6616-4C5A-AF1E-DB5D0CFD7ACD}" destId="{04477F68-4607-4D21-A3E2-9518598285B9}" srcOrd="0" destOrd="0" presId="urn:microsoft.com/office/officeart/2005/8/layout/process4"/>
    <dgm:cxn modelId="{93DE2C62-E45D-470F-A888-C51F43AE8220}" type="presParOf" srcId="{377522F4-637B-4D96-B412-66F04004294E}" destId="{35BC7DA4-C245-456F-8433-24760EB9213F}" srcOrd="7" destOrd="0" presId="urn:microsoft.com/office/officeart/2005/8/layout/process4"/>
    <dgm:cxn modelId="{B862DF0C-0369-4C13-8BFA-FED16D7DE7C6}" type="presParOf" srcId="{377522F4-637B-4D96-B412-66F04004294E}" destId="{6FC52A56-C5CD-4557-B7C5-0FF4124925CA}" srcOrd="8" destOrd="0" presId="urn:microsoft.com/office/officeart/2005/8/layout/process4"/>
    <dgm:cxn modelId="{8CB71666-AE7E-42FF-BD16-14AB308F38EE}" type="presParOf" srcId="{6FC52A56-C5CD-4557-B7C5-0FF4124925CA}" destId="{BFCBBC8E-4A97-4C0F-AB84-BE8A850EB927}" srcOrd="0" destOrd="0" presId="urn:microsoft.com/office/officeart/2005/8/layout/process4"/>
    <dgm:cxn modelId="{2CFB7DF2-AC49-45AF-81C3-8D2060A633CC}" type="presParOf" srcId="{377522F4-637B-4D96-B412-66F04004294E}" destId="{158CC640-0B23-4C11-BF96-6682657BC3B9}" srcOrd="9" destOrd="0" presId="urn:microsoft.com/office/officeart/2005/8/layout/process4"/>
    <dgm:cxn modelId="{12AD3735-2A71-4B5A-816C-280882B0F92F}" type="presParOf" srcId="{377522F4-637B-4D96-B412-66F04004294E}" destId="{CC1617F0-39FC-48B7-A9E1-F801EB6FD6E6}" srcOrd="10" destOrd="0" presId="urn:microsoft.com/office/officeart/2005/8/layout/process4"/>
    <dgm:cxn modelId="{4DBBB453-05CF-4486-B70A-C85B87EAB310}" type="presParOf" srcId="{CC1617F0-39FC-48B7-A9E1-F801EB6FD6E6}" destId="{4B63872E-8CD6-4105-A917-134461D1315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89098C-2399-451E-B579-01F1430D9F0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60B9490-2F80-4F82-B302-EDFFD35C8BB7}">
      <dgm:prSet/>
      <dgm:spPr/>
      <dgm:t>
        <a:bodyPr/>
        <a:lstStyle/>
        <a:p>
          <a:r>
            <a:rPr lang="en-US" b="0" i="0"/>
            <a:t>BACKGROUND</a:t>
          </a:r>
          <a:endParaRPr lang="en-US"/>
        </a:p>
      </dgm:t>
    </dgm:pt>
    <dgm:pt modelId="{DA63AFA1-5E95-4706-8A52-F7CD6CD14BE6}" type="parTrans" cxnId="{1E1338D7-5031-4707-A6C0-325835197B02}">
      <dgm:prSet/>
      <dgm:spPr/>
      <dgm:t>
        <a:bodyPr/>
        <a:lstStyle/>
        <a:p>
          <a:endParaRPr lang="en-US"/>
        </a:p>
      </dgm:t>
    </dgm:pt>
    <dgm:pt modelId="{1950D68D-2F3B-4BA8-B5BE-32736BBBA6F2}" type="sibTrans" cxnId="{1E1338D7-5031-4707-A6C0-325835197B02}">
      <dgm:prSet/>
      <dgm:spPr/>
      <dgm:t>
        <a:bodyPr/>
        <a:lstStyle/>
        <a:p>
          <a:endParaRPr lang="en-US"/>
        </a:p>
      </dgm:t>
    </dgm:pt>
    <dgm:pt modelId="{32B4F088-7DA6-4983-8458-82B26976726F}">
      <dgm:prSet/>
      <dgm:spPr/>
      <dgm:t>
        <a:bodyPr/>
        <a:lstStyle/>
        <a:p>
          <a:r>
            <a:rPr lang="en-GB" b="0" i="0"/>
            <a:t>BOOKS</a:t>
          </a:r>
          <a:endParaRPr lang="en-US"/>
        </a:p>
      </dgm:t>
    </dgm:pt>
    <dgm:pt modelId="{6E75D3BA-83E0-4E6E-889C-E9B74C2CEDA7}" type="parTrans" cxnId="{EF10374F-235D-4F2E-BEC7-346C773D6E8D}">
      <dgm:prSet/>
      <dgm:spPr/>
      <dgm:t>
        <a:bodyPr/>
        <a:lstStyle/>
        <a:p>
          <a:endParaRPr lang="en-US"/>
        </a:p>
      </dgm:t>
    </dgm:pt>
    <dgm:pt modelId="{304842B8-6814-4DEF-BE74-3A7CB29A1443}" type="sibTrans" cxnId="{EF10374F-235D-4F2E-BEC7-346C773D6E8D}">
      <dgm:prSet/>
      <dgm:spPr/>
      <dgm:t>
        <a:bodyPr/>
        <a:lstStyle/>
        <a:p>
          <a:endParaRPr lang="en-US"/>
        </a:p>
      </dgm:t>
    </dgm:pt>
    <dgm:pt modelId="{B674C124-3FE5-413C-BB7A-D83C2E2D3FC8}">
      <dgm:prSet/>
      <dgm:spPr/>
      <dgm:t>
        <a:bodyPr/>
        <a:lstStyle/>
        <a:p>
          <a:r>
            <a:rPr lang="en-GB" b="0" i="0"/>
            <a:t>THE FIRST TREATISE</a:t>
          </a:r>
          <a:endParaRPr lang="en-US"/>
        </a:p>
      </dgm:t>
    </dgm:pt>
    <dgm:pt modelId="{DC94FF90-C2A5-4620-BA8D-E0C566905707}" type="parTrans" cxnId="{7C932A9E-6FEB-4A26-AB3F-16EE9108C06C}">
      <dgm:prSet/>
      <dgm:spPr/>
      <dgm:t>
        <a:bodyPr/>
        <a:lstStyle/>
        <a:p>
          <a:endParaRPr lang="en-US"/>
        </a:p>
      </dgm:t>
    </dgm:pt>
    <dgm:pt modelId="{59DFE9CD-CC85-4042-B2B1-0D7E8D139DCE}" type="sibTrans" cxnId="{7C932A9E-6FEB-4A26-AB3F-16EE9108C06C}">
      <dgm:prSet/>
      <dgm:spPr/>
      <dgm:t>
        <a:bodyPr/>
        <a:lstStyle/>
        <a:p>
          <a:endParaRPr lang="en-US"/>
        </a:p>
      </dgm:t>
    </dgm:pt>
    <dgm:pt modelId="{0D22C19A-02B6-4441-8399-392C3E17AE70}">
      <dgm:prSet/>
      <dgm:spPr/>
      <dgm:t>
        <a:bodyPr/>
        <a:lstStyle/>
        <a:p>
          <a:r>
            <a:rPr lang="en-GB" b="0" i="0"/>
            <a:t>THE SECOND TREATISE</a:t>
          </a:r>
          <a:endParaRPr lang="en-US"/>
        </a:p>
      </dgm:t>
    </dgm:pt>
    <dgm:pt modelId="{076750D9-E76C-44FE-A5D2-AF124F598EC7}" type="parTrans" cxnId="{7306DCFC-2C29-45A7-89E5-E59A526B0842}">
      <dgm:prSet/>
      <dgm:spPr/>
      <dgm:t>
        <a:bodyPr/>
        <a:lstStyle/>
        <a:p>
          <a:endParaRPr lang="en-US"/>
        </a:p>
      </dgm:t>
    </dgm:pt>
    <dgm:pt modelId="{3C77E3FB-F505-4AD2-A82D-AC2AC9F5E97F}" type="sibTrans" cxnId="{7306DCFC-2C29-45A7-89E5-E59A526B0842}">
      <dgm:prSet/>
      <dgm:spPr/>
      <dgm:t>
        <a:bodyPr/>
        <a:lstStyle/>
        <a:p>
          <a:endParaRPr lang="en-US"/>
        </a:p>
      </dgm:t>
    </dgm:pt>
    <dgm:pt modelId="{4CF9AE83-C441-4AEA-B8E7-BB457738DA91}">
      <dgm:prSet/>
      <dgm:spPr/>
      <dgm:t>
        <a:bodyPr/>
        <a:lstStyle/>
        <a:p>
          <a:r>
            <a:rPr lang="en-GB" b="0" i="0"/>
            <a:t>ESTABLISHMENT OF SOCIETY &amp; GOVT</a:t>
          </a:r>
          <a:endParaRPr lang="en-US"/>
        </a:p>
      </dgm:t>
    </dgm:pt>
    <dgm:pt modelId="{3F46920C-8178-4C0E-8F09-A7C66B3EE811}" type="parTrans" cxnId="{A263B3A0-BEC6-4B03-83FF-DA673A4377B5}">
      <dgm:prSet/>
      <dgm:spPr/>
      <dgm:t>
        <a:bodyPr/>
        <a:lstStyle/>
        <a:p>
          <a:endParaRPr lang="en-US"/>
        </a:p>
      </dgm:t>
    </dgm:pt>
    <dgm:pt modelId="{9259DBBB-D7AF-40F9-879F-D3A802B764C6}" type="sibTrans" cxnId="{A263B3A0-BEC6-4B03-83FF-DA673A4377B5}">
      <dgm:prSet/>
      <dgm:spPr/>
      <dgm:t>
        <a:bodyPr/>
        <a:lstStyle/>
        <a:p>
          <a:endParaRPr lang="en-US"/>
        </a:p>
      </dgm:t>
    </dgm:pt>
    <dgm:pt modelId="{C93BDF56-2903-4978-B5D6-8AD22A2ED15A}">
      <dgm:prSet/>
      <dgm:spPr/>
      <dgm:t>
        <a:bodyPr/>
        <a:lstStyle/>
        <a:p>
          <a:r>
            <a:rPr lang="en-GB" b="0" i="0"/>
            <a:t>RIGHT OF REVOLUTION</a:t>
          </a:r>
          <a:endParaRPr lang="en-US"/>
        </a:p>
      </dgm:t>
    </dgm:pt>
    <dgm:pt modelId="{9579B385-8688-49FC-B8C2-B5EB06C9D548}" type="parTrans" cxnId="{2270DEF3-11AA-43D1-AD05-AE19B17D028A}">
      <dgm:prSet/>
      <dgm:spPr/>
      <dgm:t>
        <a:bodyPr/>
        <a:lstStyle/>
        <a:p>
          <a:endParaRPr lang="en-US"/>
        </a:p>
      </dgm:t>
    </dgm:pt>
    <dgm:pt modelId="{73717FB0-8F92-4C66-8013-4B0462881E08}" type="sibTrans" cxnId="{2270DEF3-11AA-43D1-AD05-AE19B17D028A}">
      <dgm:prSet/>
      <dgm:spPr/>
      <dgm:t>
        <a:bodyPr/>
        <a:lstStyle/>
        <a:p>
          <a:endParaRPr lang="en-US"/>
        </a:p>
      </dgm:t>
    </dgm:pt>
    <dgm:pt modelId="{4B6C0B46-C4C1-4711-90FE-E3D925968870}">
      <dgm:prSet/>
      <dgm:spPr/>
      <dgm:t>
        <a:bodyPr/>
        <a:lstStyle/>
        <a:p>
          <a:r>
            <a:rPr lang="en-GB" b="0" i="0"/>
            <a:t>RIGHT OF PROPERTY</a:t>
          </a:r>
          <a:endParaRPr lang="en-US"/>
        </a:p>
      </dgm:t>
    </dgm:pt>
    <dgm:pt modelId="{4D29954F-3F95-4DF5-B17D-E4DFE05E6F6B}" type="parTrans" cxnId="{503904AE-B6AB-4AC6-84D8-7C4B46A16AE3}">
      <dgm:prSet/>
      <dgm:spPr/>
      <dgm:t>
        <a:bodyPr/>
        <a:lstStyle/>
        <a:p>
          <a:endParaRPr lang="en-US"/>
        </a:p>
      </dgm:t>
    </dgm:pt>
    <dgm:pt modelId="{0837E041-B215-41D5-9F1B-945884753FC2}" type="sibTrans" cxnId="{503904AE-B6AB-4AC6-84D8-7C4B46A16AE3}">
      <dgm:prSet/>
      <dgm:spPr/>
      <dgm:t>
        <a:bodyPr/>
        <a:lstStyle/>
        <a:p>
          <a:endParaRPr lang="en-US"/>
        </a:p>
      </dgm:t>
    </dgm:pt>
    <dgm:pt modelId="{3AA0E9E2-A50A-46B1-9389-5A9A0A50A8D9}">
      <dgm:prSet/>
      <dgm:spPr/>
      <dgm:t>
        <a:bodyPr/>
        <a:lstStyle/>
        <a:p>
          <a:r>
            <a:rPr lang="en-GB" b="0" i="0"/>
            <a:t>THE LETTER ON TOLERATION</a:t>
          </a:r>
          <a:endParaRPr lang="en-US"/>
        </a:p>
      </dgm:t>
    </dgm:pt>
    <dgm:pt modelId="{7DDE7F72-DED1-4D4F-9428-B75D1965AA7E}" type="parTrans" cxnId="{F7B21FAA-B85D-4E46-9942-8F25F967D17D}">
      <dgm:prSet/>
      <dgm:spPr/>
      <dgm:t>
        <a:bodyPr/>
        <a:lstStyle/>
        <a:p>
          <a:endParaRPr lang="en-US"/>
        </a:p>
      </dgm:t>
    </dgm:pt>
    <dgm:pt modelId="{961E63B2-BBD5-4E82-98A6-FE2C8CAB4C8B}" type="sibTrans" cxnId="{F7B21FAA-B85D-4E46-9942-8F25F967D17D}">
      <dgm:prSet/>
      <dgm:spPr/>
      <dgm:t>
        <a:bodyPr/>
        <a:lstStyle/>
        <a:p>
          <a:endParaRPr lang="en-US"/>
        </a:p>
      </dgm:t>
    </dgm:pt>
    <dgm:pt modelId="{69811AA3-AC8E-42B5-A0ED-4D4084D5FB30}">
      <dgm:prSet/>
      <dgm:spPr/>
      <dgm:t>
        <a:bodyPr/>
        <a:lstStyle/>
        <a:p>
          <a:r>
            <a:rPr lang="en-GB" b="0" i="0"/>
            <a:t>CRITICAL ANALYSIS</a:t>
          </a:r>
          <a:endParaRPr lang="en-US"/>
        </a:p>
      </dgm:t>
    </dgm:pt>
    <dgm:pt modelId="{E451916F-C5E6-4401-8D2A-94D19030ADE4}" type="parTrans" cxnId="{1F2715B9-718C-4CF2-A6BE-DDAFFC35EFE9}">
      <dgm:prSet/>
      <dgm:spPr/>
      <dgm:t>
        <a:bodyPr/>
        <a:lstStyle/>
        <a:p>
          <a:endParaRPr lang="en-US"/>
        </a:p>
      </dgm:t>
    </dgm:pt>
    <dgm:pt modelId="{E6583B7F-3C00-4F87-8357-4AA2CC461D20}" type="sibTrans" cxnId="{1F2715B9-718C-4CF2-A6BE-DDAFFC35EFE9}">
      <dgm:prSet/>
      <dgm:spPr/>
      <dgm:t>
        <a:bodyPr/>
        <a:lstStyle/>
        <a:p>
          <a:endParaRPr lang="en-US"/>
        </a:p>
      </dgm:t>
    </dgm:pt>
    <dgm:pt modelId="{3A8FFB63-565E-4730-B5E4-4AE8C82BC6BD}" type="pres">
      <dgm:prSet presAssocID="{8B89098C-2399-451E-B579-01F1430D9F0D}" presName="diagram" presStyleCnt="0">
        <dgm:presLayoutVars>
          <dgm:dir/>
          <dgm:resizeHandles val="exact"/>
        </dgm:presLayoutVars>
      </dgm:prSet>
      <dgm:spPr/>
    </dgm:pt>
    <dgm:pt modelId="{76CE8D76-A972-4AFF-9746-A384727B8D60}" type="pres">
      <dgm:prSet presAssocID="{B60B9490-2F80-4F82-B302-EDFFD35C8BB7}" presName="node" presStyleLbl="node1" presStyleIdx="0" presStyleCnt="9">
        <dgm:presLayoutVars>
          <dgm:bulletEnabled val="1"/>
        </dgm:presLayoutVars>
      </dgm:prSet>
      <dgm:spPr/>
    </dgm:pt>
    <dgm:pt modelId="{C2D38C1B-C8B9-4980-854B-46520B90BDBD}" type="pres">
      <dgm:prSet presAssocID="{1950D68D-2F3B-4BA8-B5BE-32736BBBA6F2}" presName="sibTrans" presStyleCnt="0"/>
      <dgm:spPr/>
    </dgm:pt>
    <dgm:pt modelId="{BEF2AC7E-F385-4D86-853D-77D841CCFC8E}" type="pres">
      <dgm:prSet presAssocID="{32B4F088-7DA6-4983-8458-82B26976726F}" presName="node" presStyleLbl="node1" presStyleIdx="1" presStyleCnt="9">
        <dgm:presLayoutVars>
          <dgm:bulletEnabled val="1"/>
        </dgm:presLayoutVars>
      </dgm:prSet>
      <dgm:spPr/>
    </dgm:pt>
    <dgm:pt modelId="{E63C393A-34AA-4228-958B-5686E033E503}" type="pres">
      <dgm:prSet presAssocID="{304842B8-6814-4DEF-BE74-3A7CB29A1443}" presName="sibTrans" presStyleCnt="0"/>
      <dgm:spPr/>
    </dgm:pt>
    <dgm:pt modelId="{1FA5064D-8F8E-45CC-84CA-6DA56B60E778}" type="pres">
      <dgm:prSet presAssocID="{B674C124-3FE5-413C-BB7A-D83C2E2D3FC8}" presName="node" presStyleLbl="node1" presStyleIdx="2" presStyleCnt="9">
        <dgm:presLayoutVars>
          <dgm:bulletEnabled val="1"/>
        </dgm:presLayoutVars>
      </dgm:prSet>
      <dgm:spPr/>
    </dgm:pt>
    <dgm:pt modelId="{6DE36DED-D99B-4B1E-B97C-E30A95796B9D}" type="pres">
      <dgm:prSet presAssocID="{59DFE9CD-CC85-4042-B2B1-0D7E8D139DCE}" presName="sibTrans" presStyleCnt="0"/>
      <dgm:spPr/>
    </dgm:pt>
    <dgm:pt modelId="{D6945E63-63FC-445E-85F9-636E74842D7A}" type="pres">
      <dgm:prSet presAssocID="{0D22C19A-02B6-4441-8399-392C3E17AE70}" presName="node" presStyleLbl="node1" presStyleIdx="3" presStyleCnt="9">
        <dgm:presLayoutVars>
          <dgm:bulletEnabled val="1"/>
        </dgm:presLayoutVars>
      </dgm:prSet>
      <dgm:spPr/>
    </dgm:pt>
    <dgm:pt modelId="{468A23A2-DBBA-4E01-823F-110A87F68FA9}" type="pres">
      <dgm:prSet presAssocID="{3C77E3FB-F505-4AD2-A82D-AC2AC9F5E97F}" presName="sibTrans" presStyleCnt="0"/>
      <dgm:spPr/>
    </dgm:pt>
    <dgm:pt modelId="{F1EA3F6A-8BCC-44F6-A75C-05DA03BFE1D6}" type="pres">
      <dgm:prSet presAssocID="{4CF9AE83-C441-4AEA-B8E7-BB457738DA91}" presName="node" presStyleLbl="node1" presStyleIdx="4" presStyleCnt="9">
        <dgm:presLayoutVars>
          <dgm:bulletEnabled val="1"/>
        </dgm:presLayoutVars>
      </dgm:prSet>
      <dgm:spPr/>
    </dgm:pt>
    <dgm:pt modelId="{C249EF06-925D-4311-B9C2-C904BE507A20}" type="pres">
      <dgm:prSet presAssocID="{9259DBBB-D7AF-40F9-879F-D3A802B764C6}" presName="sibTrans" presStyleCnt="0"/>
      <dgm:spPr/>
    </dgm:pt>
    <dgm:pt modelId="{CAEDF281-5417-4868-BFB3-3B4537DDEBF3}" type="pres">
      <dgm:prSet presAssocID="{C93BDF56-2903-4978-B5D6-8AD22A2ED15A}" presName="node" presStyleLbl="node1" presStyleIdx="5" presStyleCnt="9">
        <dgm:presLayoutVars>
          <dgm:bulletEnabled val="1"/>
        </dgm:presLayoutVars>
      </dgm:prSet>
      <dgm:spPr/>
    </dgm:pt>
    <dgm:pt modelId="{AF7D0A53-4D60-4B44-A4D5-2172769D844E}" type="pres">
      <dgm:prSet presAssocID="{73717FB0-8F92-4C66-8013-4B0462881E08}" presName="sibTrans" presStyleCnt="0"/>
      <dgm:spPr/>
    </dgm:pt>
    <dgm:pt modelId="{C4A44534-D1FA-4094-A63C-A61A06279D52}" type="pres">
      <dgm:prSet presAssocID="{4B6C0B46-C4C1-4711-90FE-E3D925968870}" presName="node" presStyleLbl="node1" presStyleIdx="6" presStyleCnt="9">
        <dgm:presLayoutVars>
          <dgm:bulletEnabled val="1"/>
        </dgm:presLayoutVars>
      </dgm:prSet>
      <dgm:spPr/>
    </dgm:pt>
    <dgm:pt modelId="{13208DD1-30CF-4B24-9B34-2E4E0BB70697}" type="pres">
      <dgm:prSet presAssocID="{0837E041-B215-41D5-9F1B-945884753FC2}" presName="sibTrans" presStyleCnt="0"/>
      <dgm:spPr/>
    </dgm:pt>
    <dgm:pt modelId="{8FBEB3EE-212B-4268-9DB5-883A7C89945C}" type="pres">
      <dgm:prSet presAssocID="{3AA0E9E2-A50A-46B1-9389-5A9A0A50A8D9}" presName="node" presStyleLbl="node1" presStyleIdx="7" presStyleCnt="9">
        <dgm:presLayoutVars>
          <dgm:bulletEnabled val="1"/>
        </dgm:presLayoutVars>
      </dgm:prSet>
      <dgm:spPr/>
    </dgm:pt>
    <dgm:pt modelId="{0D4B4C64-5CDF-486F-886F-226E15018D8B}" type="pres">
      <dgm:prSet presAssocID="{961E63B2-BBD5-4E82-98A6-FE2C8CAB4C8B}" presName="sibTrans" presStyleCnt="0"/>
      <dgm:spPr/>
    </dgm:pt>
    <dgm:pt modelId="{8E469C95-8B93-4B71-ABB2-BFEE74154BE2}" type="pres">
      <dgm:prSet presAssocID="{69811AA3-AC8E-42B5-A0ED-4D4084D5FB30}" presName="node" presStyleLbl="node1" presStyleIdx="8" presStyleCnt="9">
        <dgm:presLayoutVars>
          <dgm:bulletEnabled val="1"/>
        </dgm:presLayoutVars>
      </dgm:prSet>
      <dgm:spPr/>
    </dgm:pt>
  </dgm:ptLst>
  <dgm:cxnLst>
    <dgm:cxn modelId="{852A023C-11AF-492B-AAC1-392FF37896B5}" type="presOf" srcId="{32B4F088-7DA6-4983-8458-82B26976726F}" destId="{BEF2AC7E-F385-4D86-853D-77D841CCFC8E}" srcOrd="0" destOrd="0" presId="urn:microsoft.com/office/officeart/2005/8/layout/default"/>
    <dgm:cxn modelId="{EF10374F-235D-4F2E-BEC7-346C773D6E8D}" srcId="{8B89098C-2399-451E-B579-01F1430D9F0D}" destId="{32B4F088-7DA6-4983-8458-82B26976726F}" srcOrd="1" destOrd="0" parTransId="{6E75D3BA-83E0-4E6E-889C-E9B74C2CEDA7}" sibTransId="{304842B8-6814-4DEF-BE74-3A7CB29A1443}"/>
    <dgm:cxn modelId="{0CF3D74F-5F5A-49AA-B6DD-AD3F5AF93CB3}" type="presOf" srcId="{B674C124-3FE5-413C-BB7A-D83C2E2D3FC8}" destId="{1FA5064D-8F8E-45CC-84CA-6DA56B60E778}" srcOrd="0" destOrd="0" presId="urn:microsoft.com/office/officeart/2005/8/layout/default"/>
    <dgm:cxn modelId="{B4E62F56-C9A4-4F74-8582-761F45C963F6}" type="presOf" srcId="{0D22C19A-02B6-4441-8399-392C3E17AE70}" destId="{D6945E63-63FC-445E-85F9-636E74842D7A}" srcOrd="0" destOrd="0" presId="urn:microsoft.com/office/officeart/2005/8/layout/default"/>
    <dgm:cxn modelId="{7CE8E378-1FC9-44FE-B134-7B0FC1DDCC29}" type="presOf" srcId="{B60B9490-2F80-4F82-B302-EDFFD35C8BB7}" destId="{76CE8D76-A972-4AFF-9746-A384727B8D60}" srcOrd="0" destOrd="0" presId="urn:microsoft.com/office/officeart/2005/8/layout/default"/>
    <dgm:cxn modelId="{99742D7A-ECDA-4EB6-A76D-ECE56FC07D2D}" type="presOf" srcId="{3AA0E9E2-A50A-46B1-9389-5A9A0A50A8D9}" destId="{8FBEB3EE-212B-4268-9DB5-883A7C89945C}" srcOrd="0" destOrd="0" presId="urn:microsoft.com/office/officeart/2005/8/layout/default"/>
    <dgm:cxn modelId="{4DE9F484-BB8D-4B16-896A-F7B047AA87AD}" type="presOf" srcId="{4B6C0B46-C4C1-4711-90FE-E3D925968870}" destId="{C4A44534-D1FA-4094-A63C-A61A06279D52}" srcOrd="0" destOrd="0" presId="urn:microsoft.com/office/officeart/2005/8/layout/default"/>
    <dgm:cxn modelId="{7C932A9E-6FEB-4A26-AB3F-16EE9108C06C}" srcId="{8B89098C-2399-451E-B579-01F1430D9F0D}" destId="{B674C124-3FE5-413C-BB7A-D83C2E2D3FC8}" srcOrd="2" destOrd="0" parTransId="{DC94FF90-C2A5-4620-BA8D-E0C566905707}" sibTransId="{59DFE9CD-CC85-4042-B2B1-0D7E8D139DCE}"/>
    <dgm:cxn modelId="{A263B3A0-BEC6-4B03-83FF-DA673A4377B5}" srcId="{8B89098C-2399-451E-B579-01F1430D9F0D}" destId="{4CF9AE83-C441-4AEA-B8E7-BB457738DA91}" srcOrd="4" destOrd="0" parTransId="{3F46920C-8178-4C0E-8F09-A7C66B3EE811}" sibTransId="{9259DBBB-D7AF-40F9-879F-D3A802B764C6}"/>
    <dgm:cxn modelId="{A16EA1A6-80D1-4968-8C76-84A7BB876407}" type="presOf" srcId="{C93BDF56-2903-4978-B5D6-8AD22A2ED15A}" destId="{CAEDF281-5417-4868-BFB3-3B4537DDEBF3}" srcOrd="0" destOrd="0" presId="urn:microsoft.com/office/officeart/2005/8/layout/default"/>
    <dgm:cxn modelId="{1B8DCDA9-5B54-454B-87CC-5869B5115E88}" type="presOf" srcId="{4CF9AE83-C441-4AEA-B8E7-BB457738DA91}" destId="{F1EA3F6A-8BCC-44F6-A75C-05DA03BFE1D6}" srcOrd="0" destOrd="0" presId="urn:microsoft.com/office/officeart/2005/8/layout/default"/>
    <dgm:cxn modelId="{F7B21FAA-B85D-4E46-9942-8F25F967D17D}" srcId="{8B89098C-2399-451E-B579-01F1430D9F0D}" destId="{3AA0E9E2-A50A-46B1-9389-5A9A0A50A8D9}" srcOrd="7" destOrd="0" parTransId="{7DDE7F72-DED1-4D4F-9428-B75D1965AA7E}" sibTransId="{961E63B2-BBD5-4E82-98A6-FE2C8CAB4C8B}"/>
    <dgm:cxn modelId="{503904AE-B6AB-4AC6-84D8-7C4B46A16AE3}" srcId="{8B89098C-2399-451E-B579-01F1430D9F0D}" destId="{4B6C0B46-C4C1-4711-90FE-E3D925968870}" srcOrd="6" destOrd="0" parTransId="{4D29954F-3F95-4DF5-B17D-E4DFE05E6F6B}" sibTransId="{0837E041-B215-41D5-9F1B-945884753FC2}"/>
    <dgm:cxn modelId="{1F2715B9-718C-4CF2-A6BE-DDAFFC35EFE9}" srcId="{8B89098C-2399-451E-B579-01F1430D9F0D}" destId="{69811AA3-AC8E-42B5-A0ED-4D4084D5FB30}" srcOrd="8" destOrd="0" parTransId="{E451916F-C5E6-4401-8D2A-94D19030ADE4}" sibTransId="{E6583B7F-3C00-4F87-8357-4AA2CC461D20}"/>
    <dgm:cxn modelId="{8004DBBB-7834-4B1C-9828-C130925FB3D8}" type="presOf" srcId="{69811AA3-AC8E-42B5-A0ED-4D4084D5FB30}" destId="{8E469C95-8B93-4B71-ABB2-BFEE74154BE2}" srcOrd="0" destOrd="0" presId="urn:microsoft.com/office/officeart/2005/8/layout/default"/>
    <dgm:cxn modelId="{6AC85DCB-1FF2-436C-8EB1-E3A5355B4AE8}" type="presOf" srcId="{8B89098C-2399-451E-B579-01F1430D9F0D}" destId="{3A8FFB63-565E-4730-B5E4-4AE8C82BC6BD}" srcOrd="0" destOrd="0" presId="urn:microsoft.com/office/officeart/2005/8/layout/default"/>
    <dgm:cxn modelId="{1E1338D7-5031-4707-A6C0-325835197B02}" srcId="{8B89098C-2399-451E-B579-01F1430D9F0D}" destId="{B60B9490-2F80-4F82-B302-EDFFD35C8BB7}" srcOrd="0" destOrd="0" parTransId="{DA63AFA1-5E95-4706-8A52-F7CD6CD14BE6}" sibTransId="{1950D68D-2F3B-4BA8-B5BE-32736BBBA6F2}"/>
    <dgm:cxn modelId="{2270DEF3-11AA-43D1-AD05-AE19B17D028A}" srcId="{8B89098C-2399-451E-B579-01F1430D9F0D}" destId="{C93BDF56-2903-4978-B5D6-8AD22A2ED15A}" srcOrd="5" destOrd="0" parTransId="{9579B385-8688-49FC-B8C2-B5EB06C9D548}" sibTransId="{73717FB0-8F92-4C66-8013-4B0462881E08}"/>
    <dgm:cxn modelId="{7306DCFC-2C29-45A7-89E5-E59A526B0842}" srcId="{8B89098C-2399-451E-B579-01F1430D9F0D}" destId="{0D22C19A-02B6-4441-8399-392C3E17AE70}" srcOrd="3" destOrd="0" parTransId="{076750D9-E76C-44FE-A5D2-AF124F598EC7}" sibTransId="{3C77E3FB-F505-4AD2-A82D-AC2AC9F5E97F}"/>
    <dgm:cxn modelId="{05EB963F-FC7D-4394-BB49-0D67BE386D32}" type="presParOf" srcId="{3A8FFB63-565E-4730-B5E4-4AE8C82BC6BD}" destId="{76CE8D76-A972-4AFF-9746-A384727B8D60}" srcOrd="0" destOrd="0" presId="urn:microsoft.com/office/officeart/2005/8/layout/default"/>
    <dgm:cxn modelId="{19F4B3BC-5EEA-4D51-86B2-8E73A3BFFDC0}" type="presParOf" srcId="{3A8FFB63-565E-4730-B5E4-4AE8C82BC6BD}" destId="{C2D38C1B-C8B9-4980-854B-46520B90BDBD}" srcOrd="1" destOrd="0" presId="urn:microsoft.com/office/officeart/2005/8/layout/default"/>
    <dgm:cxn modelId="{5554732D-4D5F-4145-8EE3-40B13BB2E582}" type="presParOf" srcId="{3A8FFB63-565E-4730-B5E4-4AE8C82BC6BD}" destId="{BEF2AC7E-F385-4D86-853D-77D841CCFC8E}" srcOrd="2" destOrd="0" presId="urn:microsoft.com/office/officeart/2005/8/layout/default"/>
    <dgm:cxn modelId="{CF7CFB37-6C5C-4296-B100-96F7AE57E4E7}" type="presParOf" srcId="{3A8FFB63-565E-4730-B5E4-4AE8C82BC6BD}" destId="{E63C393A-34AA-4228-958B-5686E033E503}" srcOrd="3" destOrd="0" presId="urn:microsoft.com/office/officeart/2005/8/layout/default"/>
    <dgm:cxn modelId="{F929680B-7282-4409-873F-AF14D0AF63B4}" type="presParOf" srcId="{3A8FFB63-565E-4730-B5E4-4AE8C82BC6BD}" destId="{1FA5064D-8F8E-45CC-84CA-6DA56B60E778}" srcOrd="4" destOrd="0" presId="urn:microsoft.com/office/officeart/2005/8/layout/default"/>
    <dgm:cxn modelId="{CBAC6246-590D-4078-878A-23F2E275CBAF}" type="presParOf" srcId="{3A8FFB63-565E-4730-B5E4-4AE8C82BC6BD}" destId="{6DE36DED-D99B-4B1E-B97C-E30A95796B9D}" srcOrd="5" destOrd="0" presId="urn:microsoft.com/office/officeart/2005/8/layout/default"/>
    <dgm:cxn modelId="{5EF44C8B-567D-4ED5-8954-B4803C2F1C72}" type="presParOf" srcId="{3A8FFB63-565E-4730-B5E4-4AE8C82BC6BD}" destId="{D6945E63-63FC-445E-85F9-636E74842D7A}" srcOrd="6" destOrd="0" presId="urn:microsoft.com/office/officeart/2005/8/layout/default"/>
    <dgm:cxn modelId="{3A2E71B8-D7D0-4A7B-AB63-12EC3B92EBD4}" type="presParOf" srcId="{3A8FFB63-565E-4730-B5E4-4AE8C82BC6BD}" destId="{468A23A2-DBBA-4E01-823F-110A87F68FA9}" srcOrd="7" destOrd="0" presId="urn:microsoft.com/office/officeart/2005/8/layout/default"/>
    <dgm:cxn modelId="{39852C49-FC62-4340-9E77-D6977B9F228E}" type="presParOf" srcId="{3A8FFB63-565E-4730-B5E4-4AE8C82BC6BD}" destId="{F1EA3F6A-8BCC-44F6-A75C-05DA03BFE1D6}" srcOrd="8" destOrd="0" presId="urn:microsoft.com/office/officeart/2005/8/layout/default"/>
    <dgm:cxn modelId="{B3000615-A7E7-4757-A8C0-5C0CA54997EA}" type="presParOf" srcId="{3A8FFB63-565E-4730-B5E4-4AE8C82BC6BD}" destId="{C249EF06-925D-4311-B9C2-C904BE507A20}" srcOrd="9" destOrd="0" presId="urn:microsoft.com/office/officeart/2005/8/layout/default"/>
    <dgm:cxn modelId="{884277CA-83DF-4F43-8D75-D44009D6DE22}" type="presParOf" srcId="{3A8FFB63-565E-4730-B5E4-4AE8C82BC6BD}" destId="{CAEDF281-5417-4868-BFB3-3B4537DDEBF3}" srcOrd="10" destOrd="0" presId="urn:microsoft.com/office/officeart/2005/8/layout/default"/>
    <dgm:cxn modelId="{95329168-E460-47CA-94D8-C4FB226BBBA5}" type="presParOf" srcId="{3A8FFB63-565E-4730-B5E4-4AE8C82BC6BD}" destId="{AF7D0A53-4D60-4B44-A4D5-2172769D844E}" srcOrd="11" destOrd="0" presId="urn:microsoft.com/office/officeart/2005/8/layout/default"/>
    <dgm:cxn modelId="{41D0EDFC-865F-4D74-B9B9-DCFFC053DE40}" type="presParOf" srcId="{3A8FFB63-565E-4730-B5E4-4AE8C82BC6BD}" destId="{C4A44534-D1FA-4094-A63C-A61A06279D52}" srcOrd="12" destOrd="0" presId="urn:microsoft.com/office/officeart/2005/8/layout/default"/>
    <dgm:cxn modelId="{3A2D0AAA-7C59-417B-A1C5-416C430EC29D}" type="presParOf" srcId="{3A8FFB63-565E-4730-B5E4-4AE8C82BC6BD}" destId="{13208DD1-30CF-4B24-9B34-2E4E0BB70697}" srcOrd="13" destOrd="0" presId="urn:microsoft.com/office/officeart/2005/8/layout/default"/>
    <dgm:cxn modelId="{64B4473C-F8C8-4111-9658-26E35A44EEEB}" type="presParOf" srcId="{3A8FFB63-565E-4730-B5E4-4AE8C82BC6BD}" destId="{8FBEB3EE-212B-4268-9DB5-883A7C89945C}" srcOrd="14" destOrd="0" presId="urn:microsoft.com/office/officeart/2005/8/layout/default"/>
    <dgm:cxn modelId="{E5D8508D-B418-4809-B3C8-5EB494D2F068}" type="presParOf" srcId="{3A8FFB63-565E-4730-B5E4-4AE8C82BC6BD}" destId="{0D4B4C64-5CDF-486F-886F-226E15018D8B}" srcOrd="15" destOrd="0" presId="urn:microsoft.com/office/officeart/2005/8/layout/default"/>
    <dgm:cxn modelId="{CC30114B-4D76-43BC-B94E-1F6C0A761299}" type="presParOf" srcId="{3A8FFB63-565E-4730-B5E4-4AE8C82BC6BD}" destId="{8E469C95-8B93-4B71-ABB2-BFEE74154BE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786541-D0FD-464D-9C05-2D7432DE95E8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C5C4621-82AF-4993-BAC7-AED3E2D19E4C}">
      <dgm:prSet/>
      <dgm:spPr/>
      <dgm:t>
        <a:bodyPr/>
        <a:lstStyle/>
        <a:p>
          <a:r>
            <a:rPr lang="en-US" b="0" i="0"/>
            <a:t>BACKGROUND</a:t>
          </a:r>
          <a:endParaRPr lang="en-US"/>
        </a:p>
      </dgm:t>
    </dgm:pt>
    <dgm:pt modelId="{46334BC6-2E19-42CC-BB66-3593524313EC}" type="parTrans" cxnId="{485F177E-1AA0-4C03-846A-8A5725D44D44}">
      <dgm:prSet/>
      <dgm:spPr/>
      <dgm:t>
        <a:bodyPr/>
        <a:lstStyle/>
        <a:p>
          <a:endParaRPr lang="en-US"/>
        </a:p>
      </dgm:t>
    </dgm:pt>
    <dgm:pt modelId="{A27146D8-9344-43CE-A510-6E2562BE191E}" type="sibTrans" cxnId="{485F177E-1AA0-4C03-846A-8A5725D44D44}">
      <dgm:prSet/>
      <dgm:spPr/>
      <dgm:t>
        <a:bodyPr/>
        <a:lstStyle/>
        <a:p>
          <a:endParaRPr lang="en-US"/>
        </a:p>
      </dgm:t>
    </dgm:pt>
    <dgm:pt modelId="{20527656-369D-4791-84C9-830271F45B4F}">
      <dgm:prSet/>
      <dgm:spPr/>
      <dgm:t>
        <a:bodyPr/>
        <a:lstStyle/>
        <a:p>
          <a:r>
            <a:rPr lang="en-US" b="0" i="0"/>
            <a:t>BOOKS</a:t>
          </a:r>
          <a:endParaRPr lang="en-US"/>
        </a:p>
      </dgm:t>
    </dgm:pt>
    <dgm:pt modelId="{58B4E678-A822-4513-AB5D-B29A57EEED57}" type="parTrans" cxnId="{D4348911-5038-45F9-BE25-4E1F30B1BACA}">
      <dgm:prSet/>
      <dgm:spPr/>
      <dgm:t>
        <a:bodyPr/>
        <a:lstStyle/>
        <a:p>
          <a:endParaRPr lang="en-US"/>
        </a:p>
      </dgm:t>
    </dgm:pt>
    <dgm:pt modelId="{2E56CD3C-BA6E-41B4-8FD0-AF62CD21962A}" type="sibTrans" cxnId="{D4348911-5038-45F9-BE25-4E1F30B1BACA}">
      <dgm:prSet/>
      <dgm:spPr/>
      <dgm:t>
        <a:bodyPr/>
        <a:lstStyle/>
        <a:p>
          <a:endParaRPr lang="en-US"/>
        </a:p>
      </dgm:t>
    </dgm:pt>
    <dgm:pt modelId="{BCFC71C1-A1D6-4F86-9A82-5EC850EBD1EC}">
      <dgm:prSet/>
      <dgm:spPr/>
      <dgm:t>
        <a:bodyPr/>
        <a:lstStyle/>
        <a:p>
          <a:r>
            <a:rPr lang="en-US" b="0" i="0"/>
            <a:t>STATE OF NATURE</a:t>
          </a:r>
          <a:endParaRPr lang="en-US"/>
        </a:p>
      </dgm:t>
    </dgm:pt>
    <dgm:pt modelId="{377105A9-52BB-40BD-A658-76E54686B9BB}" type="parTrans" cxnId="{F114A76D-9022-48A4-9EB7-9998626016AA}">
      <dgm:prSet/>
      <dgm:spPr/>
      <dgm:t>
        <a:bodyPr/>
        <a:lstStyle/>
        <a:p>
          <a:endParaRPr lang="en-US"/>
        </a:p>
      </dgm:t>
    </dgm:pt>
    <dgm:pt modelId="{627781CB-FC8D-4924-B030-32D541D6F7BF}" type="sibTrans" cxnId="{F114A76D-9022-48A4-9EB7-9998626016AA}">
      <dgm:prSet/>
      <dgm:spPr/>
      <dgm:t>
        <a:bodyPr/>
        <a:lstStyle/>
        <a:p>
          <a:endParaRPr lang="en-US"/>
        </a:p>
      </dgm:t>
    </dgm:pt>
    <dgm:pt modelId="{38E30D52-1AC7-48F1-A316-00503A69295F}">
      <dgm:prSet/>
      <dgm:spPr/>
      <dgm:t>
        <a:bodyPr/>
        <a:lstStyle/>
        <a:p>
          <a:r>
            <a:rPr lang="en-US" b="0" i="0"/>
            <a:t>DOCTRINE OF GENERAL WILL</a:t>
          </a:r>
          <a:endParaRPr lang="en-US"/>
        </a:p>
      </dgm:t>
    </dgm:pt>
    <dgm:pt modelId="{91A02AB8-9BC5-47E1-94FB-A3DAAE2502C4}" type="parTrans" cxnId="{BEFAFE9F-A3D5-4106-BD6A-32F2D8EA30F4}">
      <dgm:prSet/>
      <dgm:spPr/>
      <dgm:t>
        <a:bodyPr/>
        <a:lstStyle/>
        <a:p>
          <a:endParaRPr lang="en-US"/>
        </a:p>
      </dgm:t>
    </dgm:pt>
    <dgm:pt modelId="{9D6B95D7-C31F-4717-B0E5-D8988D90D821}" type="sibTrans" cxnId="{BEFAFE9F-A3D5-4106-BD6A-32F2D8EA30F4}">
      <dgm:prSet/>
      <dgm:spPr/>
      <dgm:t>
        <a:bodyPr/>
        <a:lstStyle/>
        <a:p>
          <a:endParaRPr lang="en-US"/>
        </a:p>
      </dgm:t>
    </dgm:pt>
    <dgm:pt modelId="{CB32352F-3F92-4254-B375-DEE778367C5A}">
      <dgm:prSet/>
      <dgm:spPr/>
      <dgm:t>
        <a:bodyPr/>
        <a:lstStyle/>
        <a:p>
          <a:r>
            <a:rPr lang="en-US" b="0" i="0"/>
            <a:t>INFLUENCE OF ROUSSEAU’S THEORY</a:t>
          </a:r>
          <a:endParaRPr lang="en-US"/>
        </a:p>
      </dgm:t>
    </dgm:pt>
    <dgm:pt modelId="{220886FF-C277-49DB-B1D7-B2036DB0BE22}" type="parTrans" cxnId="{A6549C08-679B-458E-95C8-2EA8C8CEC1F3}">
      <dgm:prSet/>
      <dgm:spPr/>
      <dgm:t>
        <a:bodyPr/>
        <a:lstStyle/>
        <a:p>
          <a:endParaRPr lang="en-US"/>
        </a:p>
      </dgm:t>
    </dgm:pt>
    <dgm:pt modelId="{8E6828AC-599B-412C-9ECA-A82C1242E54B}" type="sibTrans" cxnId="{A6549C08-679B-458E-95C8-2EA8C8CEC1F3}">
      <dgm:prSet/>
      <dgm:spPr/>
      <dgm:t>
        <a:bodyPr/>
        <a:lstStyle/>
        <a:p>
          <a:endParaRPr lang="en-US"/>
        </a:p>
      </dgm:t>
    </dgm:pt>
    <dgm:pt modelId="{664C796D-492A-4798-AED2-B547A10E358F}">
      <dgm:prSet/>
      <dgm:spPr/>
      <dgm:t>
        <a:bodyPr/>
        <a:lstStyle/>
        <a:p>
          <a:r>
            <a:rPr lang="en-US" b="0" i="0"/>
            <a:t>CRITICAL ANALYSIS</a:t>
          </a:r>
          <a:endParaRPr lang="en-US"/>
        </a:p>
      </dgm:t>
    </dgm:pt>
    <dgm:pt modelId="{38B44BD9-467B-4414-8FDA-EEC2E7540874}" type="parTrans" cxnId="{8CB92CBE-630F-4EE8-AEF2-47B6ED5DD990}">
      <dgm:prSet/>
      <dgm:spPr/>
      <dgm:t>
        <a:bodyPr/>
        <a:lstStyle/>
        <a:p>
          <a:endParaRPr lang="en-US"/>
        </a:p>
      </dgm:t>
    </dgm:pt>
    <dgm:pt modelId="{C73A1DC7-7A6B-46AE-8A74-B415E7DFFAA6}" type="sibTrans" cxnId="{8CB92CBE-630F-4EE8-AEF2-47B6ED5DD990}">
      <dgm:prSet/>
      <dgm:spPr/>
      <dgm:t>
        <a:bodyPr/>
        <a:lstStyle/>
        <a:p>
          <a:endParaRPr lang="en-US"/>
        </a:p>
      </dgm:t>
    </dgm:pt>
    <dgm:pt modelId="{2E43C7C0-D0B4-42AC-ACD5-58E01546B0B3}" type="pres">
      <dgm:prSet presAssocID="{0E786541-D0FD-464D-9C05-2D7432DE95E8}" presName="compositeShape" presStyleCnt="0">
        <dgm:presLayoutVars>
          <dgm:dir/>
          <dgm:resizeHandles/>
        </dgm:presLayoutVars>
      </dgm:prSet>
      <dgm:spPr/>
    </dgm:pt>
    <dgm:pt modelId="{1D3E3998-F49B-4405-AAE7-20FB5CF0CFB7}" type="pres">
      <dgm:prSet presAssocID="{0E786541-D0FD-464D-9C05-2D7432DE95E8}" presName="pyramid" presStyleLbl="node1" presStyleIdx="0" presStyleCnt="1"/>
      <dgm:spPr/>
    </dgm:pt>
    <dgm:pt modelId="{85EEC98E-19F7-46A5-B07C-75F7CA4D8E23}" type="pres">
      <dgm:prSet presAssocID="{0E786541-D0FD-464D-9C05-2D7432DE95E8}" presName="theList" presStyleCnt="0"/>
      <dgm:spPr/>
    </dgm:pt>
    <dgm:pt modelId="{C3C54424-7EC1-4F23-BCB4-7BB4433B6D8E}" type="pres">
      <dgm:prSet presAssocID="{CC5C4621-82AF-4993-BAC7-AED3E2D19E4C}" presName="aNode" presStyleLbl="fgAcc1" presStyleIdx="0" presStyleCnt="6">
        <dgm:presLayoutVars>
          <dgm:bulletEnabled val="1"/>
        </dgm:presLayoutVars>
      </dgm:prSet>
      <dgm:spPr/>
    </dgm:pt>
    <dgm:pt modelId="{29B720A2-887E-4313-8248-641880CD2E8D}" type="pres">
      <dgm:prSet presAssocID="{CC5C4621-82AF-4993-BAC7-AED3E2D19E4C}" presName="aSpace" presStyleCnt="0"/>
      <dgm:spPr/>
    </dgm:pt>
    <dgm:pt modelId="{FA5448B8-55AE-4F7E-A25C-6E567122E8D3}" type="pres">
      <dgm:prSet presAssocID="{20527656-369D-4791-84C9-830271F45B4F}" presName="aNode" presStyleLbl="fgAcc1" presStyleIdx="1" presStyleCnt="6">
        <dgm:presLayoutVars>
          <dgm:bulletEnabled val="1"/>
        </dgm:presLayoutVars>
      </dgm:prSet>
      <dgm:spPr/>
    </dgm:pt>
    <dgm:pt modelId="{A974E01A-0F4A-4C29-A775-64874A9B5B70}" type="pres">
      <dgm:prSet presAssocID="{20527656-369D-4791-84C9-830271F45B4F}" presName="aSpace" presStyleCnt="0"/>
      <dgm:spPr/>
    </dgm:pt>
    <dgm:pt modelId="{5667FC5F-A508-4BCB-AB71-C803A3FB2976}" type="pres">
      <dgm:prSet presAssocID="{BCFC71C1-A1D6-4F86-9A82-5EC850EBD1EC}" presName="aNode" presStyleLbl="fgAcc1" presStyleIdx="2" presStyleCnt="6">
        <dgm:presLayoutVars>
          <dgm:bulletEnabled val="1"/>
        </dgm:presLayoutVars>
      </dgm:prSet>
      <dgm:spPr/>
    </dgm:pt>
    <dgm:pt modelId="{0980B5A2-2289-4B57-8925-9623AAE01989}" type="pres">
      <dgm:prSet presAssocID="{BCFC71C1-A1D6-4F86-9A82-5EC850EBD1EC}" presName="aSpace" presStyleCnt="0"/>
      <dgm:spPr/>
    </dgm:pt>
    <dgm:pt modelId="{00E632E1-7D7D-4807-87A4-A84B0FDCBBCC}" type="pres">
      <dgm:prSet presAssocID="{38E30D52-1AC7-48F1-A316-00503A69295F}" presName="aNode" presStyleLbl="fgAcc1" presStyleIdx="3" presStyleCnt="6">
        <dgm:presLayoutVars>
          <dgm:bulletEnabled val="1"/>
        </dgm:presLayoutVars>
      </dgm:prSet>
      <dgm:spPr/>
    </dgm:pt>
    <dgm:pt modelId="{296A70D2-AFA9-4C5D-95C9-3A8C6251D328}" type="pres">
      <dgm:prSet presAssocID="{38E30D52-1AC7-48F1-A316-00503A69295F}" presName="aSpace" presStyleCnt="0"/>
      <dgm:spPr/>
    </dgm:pt>
    <dgm:pt modelId="{54B5CE9F-E775-47A8-BE15-54163843C05A}" type="pres">
      <dgm:prSet presAssocID="{CB32352F-3F92-4254-B375-DEE778367C5A}" presName="aNode" presStyleLbl="fgAcc1" presStyleIdx="4" presStyleCnt="6">
        <dgm:presLayoutVars>
          <dgm:bulletEnabled val="1"/>
        </dgm:presLayoutVars>
      </dgm:prSet>
      <dgm:spPr/>
    </dgm:pt>
    <dgm:pt modelId="{48F17B17-3732-423C-98BE-F562CE81D37E}" type="pres">
      <dgm:prSet presAssocID="{CB32352F-3F92-4254-B375-DEE778367C5A}" presName="aSpace" presStyleCnt="0"/>
      <dgm:spPr/>
    </dgm:pt>
    <dgm:pt modelId="{A60FD87C-429D-43C0-90A9-F6A7EB7ECACA}" type="pres">
      <dgm:prSet presAssocID="{664C796D-492A-4798-AED2-B547A10E358F}" presName="aNode" presStyleLbl="fgAcc1" presStyleIdx="5" presStyleCnt="6">
        <dgm:presLayoutVars>
          <dgm:bulletEnabled val="1"/>
        </dgm:presLayoutVars>
      </dgm:prSet>
      <dgm:spPr/>
    </dgm:pt>
    <dgm:pt modelId="{91D9088C-B099-4721-8DB2-680D4BA6B5B8}" type="pres">
      <dgm:prSet presAssocID="{664C796D-492A-4798-AED2-B547A10E358F}" presName="aSpace" presStyleCnt="0"/>
      <dgm:spPr/>
    </dgm:pt>
  </dgm:ptLst>
  <dgm:cxnLst>
    <dgm:cxn modelId="{A6549C08-679B-458E-95C8-2EA8C8CEC1F3}" srcId="{0E786541-D0FD-464D-9C05-2D7432DE95E8}" destId="{CB32352F-3F92-4254-B375-DEE778367C5A}" srcOrd="4" destOrd="0" parTransId="{220886FF-C277-49DB-B1D7-B2036DB0BE22}" sibTransId="{8E6828AC-599B-412C-9ECA-A82C1242E54B}"/>
    <dgm:cxn modelId="{D4348911-5038-45F9-BE25-4E1F30B1BACA}" srcId="{0E786541-D0FD-464D-9C05-2D7432DE95E8}" destId="{20527656-369D-4791-84C9-830271F45B4F}" srcOrd="1" destOrd="0" parTransId="{58B4E678-A822-4513-AB5D-B29A57EEED57}" sibTransId="{2E56CD3C-BA6E-41B4-8FD0-AF62CD21962A}"/>
    <dgm:cxn modelId="{D036451F-280E-424B-896E-8C9798F578D1}" type="presOf" srcId="{CB32352F-3F92-4254-B375-DEE778367C5A}" destId="{54B5CE9F-E775-47A8-BE15-54163843C05A}" srcOrd="0" destOrd="0" presId="urn:microsoft.com/office/officeart/2005/8/layout/pyramid2"/>
    <dgm:cxn modelId="{EE0C8F21-EC1C-4ED2-8051-E7E17C3B3F63}" type="presOf" srcId="{BCFC71C1-A1D6-4F86-9A82-5EC850EBD1EC}" destId="{5667FC5F-A508-4BCB-AB71-C803A3FB2976}" srcOrd="0" destOrd="0" presId="urn:microsoft.com/office/officeart/2005/8/layout/pyramid2"/>
    <dgm:cxn modelId="{AFEADD35-D33D-4164-847F-16E90631684F}" type="presOf" srcId="{0E786541-D0FD-464D-9C05-2D7432DE95E8}" destId="{2E43C7C0-D0B4-42AC-ACD5-58E01546B0B3}" srcOrd="0" destOrd="0" presId="urn:microsoft.com/office/officeart/2005/8/layout/pyramid2"/>
    <dgm:cxn modelId="{4C068B37-CA3E-4974-BCD9-76C537EDAADA}" type="presOf" srcId="{38E30D52-1AC7-48F1-A316-00503A69295F}" destId="{00E632E1-7D7D-4807-87A4-A84B0FDCBBCC}" srcOrd="0" destOrd="0" presId="urn:microsoft.com/office/officeart/2005/8/layout/pyramid2"/>
    <dgm:cxn modelId="{F95DED64-BD6E-4712-B232-11BECBB1C564}" type="presOf" srcId="{20527656-369D-4791-84C9-830271F45B4F}" destId="{FA5448B8-55AE-4F7E-A25C-6E567122E8D3}" srcOrd="0" destOrd="0" presId="urn:microsoft.com/office/officeart/2005/8/layout/pyramid2"/>
    <dgm:cxn modelId="{F114A76D-9022-48A4-9EB7-9998626016AA}" srcId="{0E786541-D0FD-464D-9C05-2D7432DE95E8}" destId="{BCFC71C1-A1D6-4F86-9A82-5EC850EBD1EC}" srcOrd="2" destOrd="0" parTransId="{377105A9-52BB-40BD-A658-76E54686B9BB}" sibTransId="{627781CB-FC8D-4924-B030-32D541D6F7BF}"/>
    <dgm:cxn modelId="{485F177E-1AA0-4C03-846A-8A5725D44D44}" srcId="{0E786541-D0FD-464D-9C05-2D7432DE95E8}" destId="{CC5C4621-82AF-4993-BAC7-AED3E2D19E4C}" srcOrd="0" destOrd="0" parTransId="{46334BC6-2E19-42CC-BB66-3593524313EC}" sibTransId="{A27146D8-9344-43CE-A510-6E2562BE191E}"/>
    <dgm:cxn modelId="{1E1BBC8B-9921-4C9F-9026-4B046E907497}" type="presOf" srcId="{CC5C4621-82AF-4993-BAC7-AED3E2D19E4C}" destId="{C3C54424-7EC1-4F23-BCB4-7BB4433B6D8E}" srcOrd="0" destOrd="0" presId="urn:microsoft.com/office/officeart/2005/8/layout/pyramid2"/>
    <dgm:cxn modelId="{BEFAFE9F-A3D5-4106-BD6A-32F2D8EA30F4}" srcId="{0E786541-D0FD-464D-9C05-2D7432DE95E8}" destId="{38E30D52-1AC7-48F1-A316-00503A69295F}" srcOrd="3" destOrd="0" parTransId="{91A02AB8-9BC5-47E1-94FB-A3DAAE2502C4}" sibTransId="{9D6B95D7-C31F-4717-B0E5-D8988D90D821}"/>
    <dgm:cxn modelId="{18E2D5A8-0B5E-4FC7-BB3F-049C1B0208A3}" type="presOf" srcId="{664C796D-492A-4798-AED2-B547A10E358F}" destId="{A60FD87C-429D-43C0-90A9-F6A7EB7ECACA}" srcOrd="0" destOrd="0" presId="urn:microsoft.com/office/officeart/2005/8/layout/pyramid2"/>
    <dgm:cxn modelId="{8CB92CBE-630F-4EE8-AEF2-47B6ED5DD990}" srcId="{0E786541-D0FD-464D-9C05-2D7432DE95E8}" destId="{664C796D-492A-4798-AED2-B547A10E358F}" srcOrd="5" destOrd="0" parTransId="{38B44BD9-467B-4414-8FDA-EEC2E7540874}" sibTransId="{C73A1DC7-7A6B-46AE-8A74-B415E7DFFAA6}"/>
    <dgm:cxn modelId="{A8CEB938-A8D2-4DD9-99D1-D0C0BF9F5459}" type="presParOf" srcId="{2E43C7C0-D0B4-42AC-ACD5-58E01546B0B3}" destId="{1D3E3998-F49B-4405-AAE7-20FB5CF0CFB7}" srcOrd="0" destOrd="0" presId="urn:microsoft.com/office/officeart/2005/8/layout/pyramid2"/>
    <dgm:cxn modelId="{49E33901-B410-446B-B031-CD9501AF2376}" type="presParOf" srcId="{2E43C7C0-D0B4-42AC-ACD5-58E01546B0B3}" destId="{85EEC98E-19F7-46A5-B07C-75F7CA4D8E23}" srcOrd="1" destOrd="0" presId="urn:microsoft.com/office/officeart/2005/8/layout/pyramid2"/>
    <dgm:cxn modelId="{F80D3142-0DB0-45C2-B866-08AD60508099}" type="presParOf" srcId="{85EEC98E-19F7-46A5-B07C-75F7CA4D8E23}" destId="{C3C54424-7EC1-4F23-BCB4-7BB4433B6D8E}" srcOrd="0" destOrd="0" presId="urn:microsoft.com/office/officeart/2005/8/layout/pyramid2"/>
    <dgm:cxn modelId="{B0389C74-367E-4F6C-939C-1872667C642B}" type="presParOf" srcId="{85EEC98E-19F7-46A5-B07C-75F7CA4D8E23}" destId="{29B720A2-887E-4313-8248-641880CD2E8D}" srcOrd="1" destOrd="0" presId="urn:microsoft.com/office/officeart/2005/8/layout/pyramid2"/>
    <dgm:cxn modelId="{EF6A4072-3237-42E2-9EB7-15D050ECD1DB}" type="presParOf" srcId="{85EEC98E-19F7-46A5-B07C-75F7CA4D8E23}" destId="{FA5448B8-55AE-4F7E-A25C-6E567122E8D3}" srcOrd="2" destOrd="0" presId="urn:microsoft.com/office/officeart/2005/8/layout/pyramid2"/>
    <dgm:cxn modelId="{05BE90F4-83FF-470E-91FE-403634540729}" type="presParOf" srcId="{85EEC98E-19F7-46A5-B07C-75F7CA4D8E23}" destId="{A974E01A-0F4A-4C29-A775-64874A9B5B70}" srcOrd="3" destOrd="0" presId="urn:microsoft.com/office/officeart/2005/8/layout/pyramid2"/>
    <dgm:cxn modelId="{88963AAD-8575-4EF1-AF7F-FF527A448C42}" type="presParOf" srcId="{85EEC98E-19F7-46A5-B07C-75F7CA4D8E23}" destId="{5667FC5F-A508-4BCB-AB71-C803A3FB2976}" srcOrd="4" destOrd="0" presId="urn:microsoft.com/office/officeart/2005/8/layout/pyramid2"/>
    <dgm:cxn modelId="{C19A8F60-0BCD-4BFF-B911-FF40D451497C}" type="presParOf" srcId="{85EEC98E-19F7-46A5-B07C-75F7CA4D8E23}" destId="{0980B5A2-2289-4B57-8925-9623AAE01989}" srcOrd="5" destOrd="0" presId="urn:microsoft.com/office/officeart/2005/8/layout/pyramid2"/>
    <dgm:cxn modelId="{47A5AAE5-F0D0-46F0-B6BE-0D7A6338A75A}" type="presParOf" srcId="{85EEC98E-19F7-46A5-B07C-75F7CA4D8E23}" destId="{00E632E1-7D7D-4807-87A4-A84B0FDCBBCC}" srcOrd="6" destOrd="0" presId="urn:microsoft.com/office/officeart/2005/8/layout/pyramid2"/>
    <dgm:cxn modelId="{D2C33D6E-09B6-44B1-A1C7-ADF79FE1C0AF}" type="presParOf" srcId="{85EEC98E-19F7-46A5-B07C-75F7CA4D8E23}" destId="{296A70D2-AFA9-4C5D-95C9-3A8C6251D328}" srcOrd="7" destOrd="0" presId="urn:microsoft.com/office/officeart/2005/8/layout/pyramid2"/>
    <dgm:cxn modelId="{D641E1C6-D4D8-43B1-B101-6852D93B105A}" type="presParOf" srcId="{85EEC98E-19F7-46A5-B07C-75F7CA4D8E23}" destId="{54B5CE9F-E775-47A8-BE15-54163843C05A}" srcOrd="8" destOrd="0" presId="urn:microsoft.com/office/officeart/2005/8/layout/pyramid2"/>
    <dgm:cxn modelId="{94189F4C-4764-4EF3-9574-CE9A2BCEA812}" type="presParOf" srcId="{85EEC98E-19F7-46A5-B07C-75F7CA4D8E23}" destId="{48F17B17-3732-423C-98BE-F562CE81D37E}" srcOrd="9" destOrd="0" presId="urn:microsoft.com/office/officeart/2005/8/layout/pyramid2"/>
    <dgm:cxn modelId="{E205D51C-84A4-476E-9118-400912545631}" type="presParOf" srcId="{85EEC98E-19F7-46A5-B07C-75F7CA4D8E23}" destId="{A60FD87C-429D-43C0-90A9-F6A7EB7ECACA}" srcOrd="10" destOrd="0" presId="urn:microsoft.com/office/officeart/2005/8/layout/pyramid2"/>
    <dgm:cxn modelId="{EDC4DC8B-A7B1-4B25-B7A4-D97318451A29}" type="presParOf" srcId="{85EEC98E-19F7-46A5-B07C-75F7CA4D8E23}" destId="{91D9088C-B099-4721-8DB2-680D4BA6B5B8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3A621-88C7-435F-8E43-03563502A1E1}">
      <dsp:nvSpPr>
        <dsp:cNvPr id="0" name=""/>
        <dsp:cNvSpPr/>
      </dsp:nvSpPr>
      <dsp:spPr>
        <a:xfrm>
          <a:off x="0" y="3584103"/>
          <a:ext cx="9404352" cy="4704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CRITICAL ANALYSIS</a:t>
          </a:r>
        </a:p>
      </dsp:txBody>
      <dsp:txXfrm>
        <a:off x="0" y="3584103"/>
        <a:ext cx="9404352" cy="470411"/>
      </dsp:txXfrm>
    </dsp:sp>
    <dsp:sp modelId="{17359245-8711-4B6D-9B7B-3BA9D07BEE74}">
      <dsp:nvSpPr>
        <dsp:cNvPr id="0" name=""/>
        <dsp:cNvSpPr/>
      </dsp:nvSpPr>
      <dsp:spPr>
        <a:xfrm rot="10800000">
          <a:off x="0" y="2867666"/>
          <a:ext cx="9404352" cy="723493"/>
        </a:xfrm>
        <a:prstGeom prst="upArrowCallout">
          <a:avLst/>
        </a:prstGeom>
        <a:solidFill>
          <a:schemeClr val="accent4">
            <a:hueOff val="531752"/>
            <a:satOff val="192"/>
            <a:lumOff val="-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DISEASES OF COMMONWEALTH</a:t>
          </a:r>
          <a:endParaRPr lang="en-US" sz="1600" kern="1200" dirty="0"/>
        </a:p>
      </dsp:txBody>
      <dsp:txXfrm rot="10800000">
        <a:off x="0" y="2867666"/>
        <a:ext cx="9404352" cy="470104"/>
      </dsp:txXfrm>
    </dsp:sp>
    <dsp:sp modelId="{5417C0B6-8B46-4855-B1F9-BC52724C9D9B}">
      <dsp:nvSpPr>
        <dsp:cNvPr id="0" name=""/>
        <dsp:cNvSpPr/>
      </dsp:nvSpPr>
      <dsp:spPr>
        <a:xfrm rot="10800000">
          <a:off x="0" y="2151229"/>
          <a:ext cx="9404352" cy="723493"/>
        </a:xfrm>
        <a:prstGeom prst="upArrowCallout">
          <a:avLst/>
        </a:prstGeom>
        <a:solidFill>
          <a:schemeClr val="accent4">
            <a:hueOff val="1063504"/>
            <a:satOff val="385"/>
            <a:lumOff val="-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CONCEPT OF SOVEREIGN &amp; COMMONWEALTH</a:t>
          </a:r>
          <a:endParaRPr lang="en-US" sz="1600" kern="1200"/>
        </a:p>
      </dsp:txBody>
      <dsp:txXfrm rot="10800000">
        <a:off x="0" y="2151229"/>
        <a:ext cx="9404352" cy="470104"/>
      </dsp:txXfrm>
    </dsp:sp>
    <dsp:sp modelId="{04477F68-4607-4D21-A3E2-9518598285B9}">
      <dsp:nvSpPr>
        <dsp:cNvPr id="0" name=""/>
        <dsp:cNvSpPr/>
      </dsp:nvSpPr>
      <dsp:spPr>
        <a:xfrm rot="10800000">
          <a:off x="0" y="1434792"/>
          <a:ext cx="9404352" cy="723493"/>
        </a:xfrm>
        <a:prstGeom prst="upArrowCallout">
          <a:avLst/>
        </a:prstGeom>
        <a:solidFill>
          <a:schemeClr val="accent4">
            <a:hueOff val="1595257"/>
            <a:satOff val="577"/>
            <a:lumOff val="-470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NATURE OF MEN</a:t>
          </a:r>
          <a:endParaRPr lang="en-US" sz="1600" kern="1200"/>
        </a:p>
      </dsp:txBody>
      <dsp:txXfrm rot="10800000">
        <a:off x="0" y="1434792"/>
        <a:ext cx="9404352" cy="470104"/>
      </dsp:txXfrm>
    </dsp:sp>
    <dsp:sp modelId="{BFCBBC8E-4A97-4C0F-AB84-BE8A850EB927}">
      <dsp:nvSpPr>
        <dsp:cNvPr id="0" name=""/>
        <dsp:cNvSpPr/>
      </dsp:nvSpPr>
      <dsp:spPr>
        <a:xfrm rot="10800000">
          <a:off x="0" y="718355"/>
          <a:ext cx="9404352" cy="723493"/>
        </a:xfrm>
        <a:prstGeom prst="upArrowCallout">
          <a:avLst/>
        </a:prstGeom>
        <a:solidFill>
          <a:schemeClr val="accent4">
            <a:hueOff val="2127009"/>
            <a:satOff val="770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BOOKS</a:t>
          </a:r>
          <a:endParaRPr lang="en-US" sz="1600" kern="1200"/>
        </a:p>
      </dsp:txBody>
      <dsp:txXfrm rot="10800000">
        <a:off x="0" y="718355"/>
        <a:ext cx="9404352" cy="470104"/>
      </dsp:txXfrm>
    </dsp:sp>
    <dsp:sp modelId="{4B63872E-8CD6-4105-A917-134461D13155}">
      <dsp:nvSpPr>
        <dsp:cNvPr id="0" name=""/>
        <dsp:cNvSpPr/>
      </dsp:nvSpPr>
      <dsp:spPr>
        <a:xfrm rot="10800000">
          <a:off x="0" y="1918"/>
          <a:ext cx="9404352" cy="723493"/>
        </a:xfrm>
        <a:prstGeom prst="upArrowCallout">
          <a:avLst/>
        </a:prstGeom>
        <a:solidFill>
          <a:schemeClr val="accent4">
            <a:hueOff val="2658761"/>
            <a:satOff val="962"/>
            <a:lumOff val="-78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BACKGROUND</a:t>
          </a:r>
          <a:endParaRPr lang="en-US" sz="1600" kern="1200"/>
        </a:p>
      </dsp:txBody>
      <dsp:txXfrm rot="10800000">
        <a:off x="0" y="1918"/>
        <a:ext cx="9404352" cy="470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E8D76-A972-4AFF-9746-A384727B8D60}">
      <dsp:nvSpPr>
        <dsp:cNvPr id="0" name=""/>
        <dsp:cNvSpPr/>
      </dsp:nvSpPr>
      <dsp:spPr>
        <a:xfrm>
          <a:off x="937318" y="463"/>
          <a:ext cx="2027753" cy="12166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BACKGROUND</a:t>
          </a:r>
          <a:endParaRPr lang="en-US" sz="2000" kern="1200"/>
        </a:p>
      </dsp:txBody>
      <dsp:txXfrm>
        <a:off x="937318" y="463"/>
        <a:ext cx="2027753" cy="1216651"/>
      </dsp:txXfrm>
    </dsp:sp>
    <dsp:sp modelId="{BEF2AC7E-F385-4D86-853D-77D841CCFC8E}">
      <dsp:nvSpPr>
        <dsp:cNvPr id="0" name=""/>
        <dsp:cNvSpPr/>
      </dsp:nvSpPr>
      <dsp:spPr>
        <a:xfrm>
          <a:off x="3167846" y="463"/>
          <a:ext cx="2027753" cy="1216651"/>
        </a:xfrm>
        <a:prstGeom prst="rect">
          <a:avLst/>
        </a:prstGeom>
        <a:solidFill>
          <a:schemeClr val="accent5">
            <a:hueOff val="779655"/>
            <a:satOff val="-502"/>
            <a:lumOff val="3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BOOKS</a:t>
          </a:r>
          <a:endParaRPr lang="en-US" sz="2000" kern="1200"/>
        </a:p>
      </dsp:txBody>
      <dsp:txXfrm>
        <a:off x="3167846" y="463"/>
        <a:ext cx="2027753" cy="1216651"/>
      </dsp:txXfrm>
    </dsp:sp>
    <dsp:sp modelId="{1FA5064D-8F8E-45CC-84CA-6DA56B60E778}">
      <dsp:nvSpPr>
        <dsp:cNvPr id="0" name=""/>
        <dsp:cNvSpPr/>
      </dsp:nvSpPr>
      <dsp:spPr>
        <a:xfrm>
          <a:off x="5398375" y="463"/>
          <a:ext cx="2027753" cy="1216651"/>
        </a:xfrm>
        <a:prstGeom prst="rect">
          <a:avLst/>
        </a:prstGeom>
        <a:solidFill>
          <a:schemeClr val="accent5">
            <a:hueOff val="1559309"/>
            <a:satOff val="-1003"/>
            <a:lumOff val="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THE FIRST TREATISE</a:t>
          </a:r>
          <a:endParaRPr lang="en-US" sz="2000" kern="1200"/>
        </a:p>
      </dsp:txBody>
      <dsp:txXfrm>
        <a:off x="5398375" y="463"/>
        <a:ext cx="2027753" cy="1216651"/>
      </dsp:txXfrm>
    </dsp:sp>
    <dsp:sp modelId="{D6945E63-63FC-445E-85F9-636E74842D7A}">
      <dsp:nvSpPr>
        <dsp:cNvPr id="0" name=""/>
        <dsp:cNvSpPr/>
      </dsp:nvSpPr>
      <dsp:spPr>
        <a:xfrm>
          <a:off x="7628903" y="463"/>
          <a:ext cx="2027753" cy="1216651"/>
        </a:xfrm>
        <a:prstGeom prst="rect">
          <a:avLst/>
        </a:prstGeom>
        <a:solidFill>
          <a:schemeClr val="accent5">
            <a:hueOff val="2338964"/>
            <a:satOff val="-1505"/>
            <a:lumOff val="10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THE SECOND TREATISE</a:t>
          </a:r>
          <a:endParaRPr lang="en-US" sz="2000" kern="1200"/>
        </a:p>
      </dsp:txBody>
      <dsp:txXfrm>
        <a:off x="7628903" y="463"/>
        <a:ext cx="2027753" cy="1216651"/>
      </dsp:txXfrm>
    </dsp:sp>
    <dsp:sp modelId="{F1EA3F6A-8BCC-44F6-A75C-05DA03BFE1D6}">
      <dsp:nvSpPr>
        <dsp:cNvPr id="0" name=""/>
        <dsp:cNvSpPr/>
      </dsp:nvSpPr>
      <dsp:spPr>
        <a:xfrm>
          <a:off x="937318" y="1419891"/>
          <a:ext cx="2027753" cy="1216651"/>
        </a:xfrm>
        <a:prstGeom prst="rect">
          <a:avLst/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ESTABLISHMENT OF SOCIETY &amp; GOVT</a:t>
          </a:r>
          <a:endParaRPr lang="en-US" sz="2000" kern="1200"/>
        </a:p>
      </dsp:txBody>
      <dsp:txXfrm>
        <a:off x="937318" y="1419891"/>
        <a:ext cx="2027753" cy="1216651"/>
      </dsp:txXfrm>
    </dsp:sp>
    <dsp:sp modelId="{CAEDF281-5417-4868-BFB3-3B4537DDEBF3}">
      <dsp:nvSpPr>
        <dsp:cNvPr id="0" name=""/>
        <dsp:cNvSpPr/>
      </dsp:nvSpPr>
      <dsp:spPr>
        <a:xfrm>
          <a:off x="3167846" y="1419891"/>
          <a:ext cx="2027753" cy="1216651"/>
        </a:xfrm>
        <a:prstGeom prst="rect">
          <a:avLst/>
        </a:prstGeom>
        <a:solidFill>
          <a:schemeClr val="accent5">
            <a:hueOff val="3898274"/>
            <a:satOff val="-2508"/>
            <a:lumOff val="17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RIGHT OF REVOLUTION</a:t>
          </a:r>
          <a:endParaRPr lang="en-US" sz="2000" kern="1200"/>
        </a:p>
      </dsp:txBody>
      <dsp:txXfrm>
        <a:off x="3167846" y="1419891"/>
        <a:ext cx="2027753" cy="1216651"/>
      </dsp:txXfrm>
    </dsp:sp>
    <dsp:sp modelId="{C4A44534-D1FA-4094-A63C-A61A06279D52}">
      <dsp:nvSpPr>
        <dsp:cNvPr id="0" name=""/>
        <dsp:cNvSpPr/>
      </dsp:nvSpPr>
      <dsp:spPr>
        <a:xfrm>
          <a:off x="5398375" y="1419891"/>
          <a:ext cx="2027753" cy="1216651"/>
        </a:xfrm>
        <a:prstGeom prst="rect">
          <a:avLst/>
        </a:prstGeom>
        <a:solidFill>
          <a:schemeClr val="accent5">
            <a:hueOff val="4677928"/>
            <a:satOff val="-3010"/>
            <a:lumOff val="20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RIGHT OF PROPERTY</a:t>
          </a:r>
          <a:endParaRPr lang="en-US" sz="2000" kern="1200"/>
        </a:p>
      </dsp:txBody>
      <dsp:txXfrm>
        <a:off x="5398375" y="1419891"/>
        <a:ext cx="2027753" cy="1216651"/>
      </dsp:txXfrm>
    </dsp:sp>
    <dsp:sp modelId="{8FBEB3EE-212B-4268-9DB5-883A7C89945C}">
      <dsp:nvSpPr>
        <dsp:cNvPr id="0" name=""/>
        <dsp:cNvSpPr/>
      </dsp:nvSpPr>
      <dsp:spPr>
        <a:xfrm>
          <a:off x="7628903" y="1419891"/>
          <a:ext cx="2027753" cy="1216651"/>
        </a:xfrm>
        <a:prstGeom prst="rect">
          <a:avLst/>
        </a:prstGeom>
        <a:solidFill>
          <a:schemeClr val="accent5">
            <a:hueOff val="5457583"/>
            <a:satOff val="-3511"/>
            <a:lumOff val="240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THE LETTER ON TOLERATION</a:t>
          </a:r>
          <a:endParaRPr lang="en-US" sz="2000" kern="1200"/>
        </a:p>
      </dsp:txBody>
      <dsp:txXfrm>
        <a:off x="7628903" y="1419891"/>
        <a:ext cx="2027753" cy="1216651"/>
      </dsp:txXfrm>
    </dsp:sp>
    <dsp:sp modelId="{8E469C95-8B93-4B71-ABB2-BFEE74154BE2}">
      <dsp:nvSpPr>
        <dsp:cNvPr id="0" name=""/>
        <dsp:cNvSpPr/>
      </dsp:nvSpPr>
      <dsp:spPr>
        <a:xfrm>
          <a:off x="4283110" y="2839318"/>
          <a:ext cx="2027753" cy="1216651"/>
        </a:xfrm>
        <a:prstGeom prst="rect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CRITICAL ANALYSIS</a:t>
          </a:r>
          <a:endParaRPr lang="en-US" sz="2000" kern="1200"/>
        </a:p>
      </dsp:txBody>
      <dsp:txXfrm>
        <a:off x="4283110" y="2839318"/>
        <a:ext cx="2027753" cy="12166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E3998-F49B-4405-AAE7-20FB5CF0CFB7}">
      <dsp:nvSpPr>
        <dsp:cNvPr id="0" name=""/>
        <dsp:cNvSpPr/>
      </dsp:nvSpPr>
      <dsp:spPr>
        <a:xfrm>
          <a:off x="1907625" y="0"/>
          <a:ext cx="4860088" cy="4860088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54424-7EC1-4F23-BCB4-7BB4433B6D8E}">
      <dsp:nvSpPr>
        <dsp:cNvPr id="0" name=""/>
        <dsp:cNvSpPr/>
      </dsp:nvSpPr>
      <dsp:spPr>
        <a:xfrm>
          <a:off x="4337669" y="488619"/>
          <a:ext cx="3159057" cy="5752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BACKGROUND</a:t>
          </a:r>
          <a:endParaRPr lang="en-US" sz="1400" kern="1200"/>
        </a:p>
      </dsp:txBody>
      <dsp:txXfrm>
        <a:off x="4365750" y="516700"/>
        <a:ext cx="3102895" cy="519074"/>
      </dsp:txXfrm>
    </dsp:sp>
    <dsp:sp modelId="{FA5448B8-55AE-4F7E-A25C-6E567122E8D3}">
      <dsp:nvSpPr>
        <dsp:cNvPr id="0" name=""/>
        <dsp:cNvSpPr/>
      </dsp:nvSpPr>
      <dsp:spPr>
        <a:xfrm>
          <a:off x="4337669" y="1135760"/>
          <a:ext cx="3159057" cy="5752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1247448"/>
              <a:satOff val="-803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BOOKS</a:t>
          </a:r>
          <a:endParaRPr lang="en-US" sz="1400" kern="1200"/>
        </a:p>
      </dsp:txBody>
      <dsp:txXfrm>
        <a:off x="4365750" y="1163841"/>
        <a:ext cx="3102895" cy="519074"/>
      </dsp:txXfrm>
    </dsp:sp>
    <dsp:sp modelId="{5667FC5F-A508-4BCB-AB71-C803A3FB2976}">
      <dsp:nvSpPr>
        <dsp:cNvPr id="0" name=""/>
        <dsp:cNvSpPr/>
      </dsp:nvSpPr>
      <dsp:spPr>
        <a:xfrm>
          <a:off x="4337669" y="1782902"/>
          <a:ext cx="3159057" cy="5752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494895"/>
              <a:satOff val="-1605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STATE OF NATURE</a:t>
          </a:r>
          <a:endParaRPr lang="en-US" sz="1400" kern="1200"/>
        </a:p>
      </dsp:txBody>
      <dsp:txXfrm>
        <a:off x="4365750" y="1810983"/>
        <a:ext cx="3102895" cy="519074"/>
      </dsp:txXfrm>
    </dsp:sp>
    <dsp:sp modelId="{00E632E1-7D7D-4807-87A4-A84B0FDCBBCC}">
      <dsp:nvSpPr>
        <dsp:cNvPr id="0" name=""/>
        <dsp:cNvSpPr/>
      </dsp:nvSpPr>
      <dsp:spPr>
        <a:xfrm>
          <a:off x="4337669" y="2430044"/>
          <a:ext cx="3159057" cy="5752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3742343"/>
              <a:satOff val="-2408"/>
              <a:lumOff val="1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DOCTRINE OF GENERAL WILL</a:t>
          </a:r>
          <a:endParaRPr lang="en-US" sz="1400" kern="1200"/>
        </a:p>
      </dsp:txBody>
      <dsp:txXfrm>
        <a:off x="4365750" y="2458125"/>
        <a:ext cx="3102895" cy="519074"/>
      </dsp:txXfrm>
    </dsp:sp>
    <dsp:sp modelId="{54B5CE9F-E775-47A8-BE15-54163843C05A}">
      <dsp:nvSpPr>
        <dsp:cNvPr id="0" name=""/>
        <dsp:cNvSpPr/>
      </dsp:nvSpPr>
      <dsp:spPr>
        <a:xfrm>
          <a:off x="4337669" y="3077185"/>
          <a:ext cx="3159057" cy="5752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4989790"/>
              <a:satOff val="-3210"/>
              <a:lumOff val="2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INFLUENCE OF ROUSSEAU’S THEORY</a:t>
          </a:r>
          <a:endParaRPr lang="en-US" sz="1400" kern="1200"/>
        </a:p>
      </dsp:txBody>
      <dsp:txXfrm>
        <a:off x="4365750" y="3105266"/>
        <a:ext cx="3102895" cy="519074"/>
      </dsp:txXfrm>
    </dsp:sp>
    <dsp:sp modelId="{A60FD87C-429D-43C0-90A9-F6A7EB7ECACA}">
      <dsp:nvSpPr>
        <dsp:cNvPr id="0" name=""/>
        <dsp:cNvSpPr/>
      </dsp:nvSpPr>
      <dsp:spPr>
        <a:xfrm>
          <a:off x="4337669" y="3724327"/>
          <a:ext cx="3159057" cy="5752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CRITICAL ANALYSIS</a:t>
          </a:r>
          <a:endParaRPr lang="en-US" sz="1400" kern="1200"/>
        </a:p>
      </dsp:txBody>
      <dsp:txXfrm>
        <a:off x="4365750" y="3752408"/>
        <a:ext cx="3102895" cy="519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Sunday, May 26,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May 26, 2024</a:t>
            </a:fld>
            <a:endParaRPr lang="en-US" cap="al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157545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May 26, 2024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520143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May 26, 2024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66198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May 26, 2024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2401420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May 26, 2024</a:t>
            </a:fld>
            <a:endParaRPr lang="en-US" cap="al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0819738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May 26, 2024</a:t>
            </a:fld>
            <a:endParaRPr lang="en-US" cap="al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5142880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Sunday, May 26,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97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Sunday, May 26,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2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Sunday, May 26,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0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Sunday, May 26,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4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Sunday, May 26,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2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Sunday, May 26,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3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Sunday, May 26, 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0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Sunday, May 26, 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1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Sunday, May 26, 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3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Sunday, May 26,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1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Sunday, May 26, 2024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61446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>
            <a:extLst>
              <a:ext uri="{FF2B5EF4-FFF2-40B4-BE49-F238E27FC236}">
                <a16:creationId xmlns:a16="http://schemas.microsoft.com/office/drawing/2014/main" id="{2CD106EC-B40D-C45E-8390-E26858DFA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30682" r="9091" b="11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5ECAA-8BFC-BA9C-FFCE-228D99592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/>
              <a:t>POLITICAL SCIENCE</a:t>
            </a:r>
            <a:br>
              <a:rPr lang="en-US"/>
            </a:b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1973E-37B7-61F7-5A8E-B1F89F8FE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1"/>
            <a:ext cx="8825658" cy="8614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LEC</a:t>
            </a:r>
            <a:r>
              <a:rPr lang="en-US"/>
              <a:t>:03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MUHAMMAD AFTAB MUNIR (PAS)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6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The calendar on a table stacked on top of notebooks">
            <a:extLst>
              <a:ext uri="{FF2B5EF4-FFF2-40B4-BE49-F238E27FC236}">
                <a16:creationId xmlns:a16="http://schemas.microsoft.com/office/drawing/2014/main" id="{47AC7DB9-0B6D-85ED-6779-3E3EAE3E3A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E26F6D-9EA7-2F63-0A53-488A0F73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TODAY’S AGENDA: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66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C2286-E095-10BE-34C2-CD46D13F8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/>
              <a:t>THOMAS HOBBES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B98D37-4357-D3DC-0B13-FB573768A4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616262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479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D61F-1989-D53F-8623-6C77FBAAA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/>
              <a:t>JOHN LOCKE</a:t>
            </a:r>
            <a:br>
              <a:rPr lang="en-US" dirty="0"/>
            </a:b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28D0BE-EB7E-BFF5-AD81-7AC607115A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894705"/>
              </p:ext>
            </p:extLst>
          </p:nvPr>
        </p:nvGraphicFramePr>
        <p:xfrm>
          <a:off x="646110" y="2140085"/>
          <a:ext cx="10593975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781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641A9-A802-34F6-48ED-A80D3454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/>
              <a:t>JEAN JACQUES ROUSSEAU</a:t>
            </a:r>
            <a:endParaRPr lang="en-GB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21B576D3-80EF-8972-AF11-1D5318FB23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573782"/>
              </p:ext>
            </p:extLst>
          </p:nvPr>
        </p:nvGraphicFramePr>
        <p:xfrm>
          <a:off x="1279157" y="1336431"/>
          <a:ext cx="9404352" cy="486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5826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</TotalTime>
  <Words>78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Ion</vt:lpstr>
      <vt:lpstr>POLITICAL SCIENCE </vt:lpstr>
      <vt:lpstr>TODAY’S AGENDA:</vt:lpstr>
      <vt:lpstr>THOMAS HOBBES</vt:lpstr>
      <vt:lpstr>JOHN LOCKE </vt:lpstr>
      <vt:lpstr>JEAN JACQUES ROUSSEAU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SCIENCE </dc:title>
  <dc:creator>MUHAMMAD AFTAB MUNIR</dc:creator>
  <cp:lastModifiedBy>MUHAMMAD AFTAB MUNIR</cp:lastModifiedBy>
  <cp:revision>3</cp:revision>
  <dcterms:created xsi:type="dcterms:W3CDTF">2022-07-08T12:36:33Z</dcterms:created>
  <dcterms:modified xsi:type="dcterms:W3CDTF">2024-05-26T11:29:46Z</dcterms:modified>
</cp:coreProperties>
</file>