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3" r:id="rId4"/>
    <p:sldId id="264" r:id="rId5"/>
    <p:sldId id="265" r:id="rId6"/>
    <p:sldId id="267" r:id="rId7"/>
    <p:sldId id="268" r:id="rId8"/>
    <p:sldId id="269" r:id="rId9"/>
    <p:sldId id="27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68" d="100"/>
          <a:sy n="68" d="100"/>
        </p:scale>
        <p:origin x="58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B6C324-DCF7-4D28-A03A-7F471371B3F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F8431354-75A1-4165-9389-7C819B5B6719}">
      <dgm:prSet phldrT="[Text]"/>
      <dgm:spPr/>
      <dgm:t>
        <a:bodyPr/>
        <a:lstStyle/>
        <a:p>
          <a:r>
            <a:rPr lang="en-US" dirty="0"/>
            <a:t>Surplus, private property</a:t>
          </a:r>
        </a:p>
      </dgm:t>
    </dgm:pt>
    <dgm:pt modelId="{F3D44B77-B7E6-4287-9CB8-9696291260E1}" type="parTrans" cxnId="{476016BA-0473-485F-8569-69D0AB01B288}">
      <dgm:prSet/>
      <dgm:spPr/>
      <dgm:t>
        <a:bodyPr/>
        <a:lstStyle/>
        <a:p>
          <a:endParaRPr lang="en-US"/>
        </a:p>
      </dgm:t>
    </dgm:pt>
    <dgm:pt modelId="{221C926E-F2F7-4395-B9BB-36DD86FB097D}" type="sibTrans" cxnId="{476016BA-0473-485F-8569-69D0AB01B288}">
      <dgm:prSet/>
      <dgm:spPr/>
      <dgm:t>
        <a:bodyPr/>
        <a:lstStyle/>
        <a:p>
          <a:endParaRPr lang="en-US"/>
        </a:p>
      </dgm:t>
    </dgm:pt>
    <dgm:pt modelId="{EC8BE720-2279-4302-BEA5-920857D00020}">
      <dgm:prSet phldrT="[Text]"/>
      <dgm:spPr/>
      <dgm:t>
        <a:bodyPr/>
        <a:lstStyle/>
        <a:p>
          <a:r>
            <a:rPr lang="en-US" dirty="0"/>
            <a:t>Trade</a:t>
          </a:r>
        </a:p>
      </dgm:t>
    </dgm:pt>
    <dgm:pt modelId="{B62A36E4-506E-4D43-875F-27737722654E}" type="parTrans" cxnId="{4BA75584-E621-416D-B584-19899345C9BA}">
      <dgm:prSet/>
      <dgm:spPr/>
      <dgm:t>
        <a:bodyPr/>
        <a:lstStyle/>
        <a:p>
          <a:endParaRPr lang="en-US"/>
        </a:p>
      </dgm:t>
    </dgm:pt>
    <dgm:pt modelId="{75D92AB7-E599-4A27-A92B-CF6643694778}" type="sibTrans" cxnId="{4BA75584-E621-416D-B584-19899345C9BA}">
      <dgm:prSet/>
      <dgm:spPr/>
      <dgm:t>
        <a:bodyPr/>
        <a:lstStyle/>
        <a:p>
          <a:endParaRPr lang="en-US"/>
        </a:p>
      </dgm:t>
    </dgm:pt>
    <dgm:pt modelId="{D4CCB73F-4FC6-443A-9D15-2629983596F8}">
      <dgm:prSet phldrT="[Text]"/>
      <dgm:spPr/>
      <dgm:t>
        <a:bodyPr/>
        <a:lstStyle/>
        <a:p>
          <a:r>
            <a:rPr lang="en-US" dirty="0"/>
            <a:t>Transportation</a:t>
          </a:r>
        </a:p>
      </dgm:t>
    </dgm:pt>
    <dgm:pt modelId="{13D8D34D-28C0-4243-A94F-A68E870FB8A9}" type="parTrans" cxnId="{E103E50C-0709-46B0-B93C-E1BEB184C7FC}">
      <dgm:prSet/>
      <dgm:spPr/>
      <dgm:t>
        <a:bodyPr/>
        <a:lstStyle/>
        <a:p>
          <a:endParaRPr lang="en-US"/>
        </a:p>
      </dgm:t>
    </dgm:pt>
    <dgm:pt modelId="{F1901507-D4DF-4FE4-981F-5F576EE3646A}" type="sibTrans" cxnId="{E103E50C-0709-46B0-B93C-E1BEB184C7FC}">
      <dgm:prSet/>
      <dgm:spPr/>
      <dgm:t>
        <a:bodyPr/>
        <a:lstStyle/>
        <a:p>
          <a:endParaRPr lang="en-US"/>
        </a:p>
      </dgm:t>
    </dgm:pt>
    <dgm:pt modelId="{E9E495D5-92E3-4323-80F0-F95CB7CC8869}">
      <dgm:prSet phldrT="[Text]"/>
      <dgm:spPr/>
      <dgm:t>
        <a:bodyPr/>
        <a:lstStyle/>
        <a:p>
          <a:r>
            <a:rPr lang="en-US" dirty="0"/>
            <a:t>Wheel</a:t>
          </a:r>
        </a:p>
      </dgm:t>
    </dgm:pt>
    <dgm:pt modelId="{E60D4E2B-D15E-47D8-A96F-B6D8060E4073}" type="parTrans" cxnId="{F7A8CF0B-9F7F-4F8A-95DC-346E838CEB95}">
      <dgm:prSet/>
      <dgm:spPr/>
      <dgm:t>
        <a:bodyPr/>
        <a:lstStyle/>
        <a:p>
          <a:endParaRPr lang="en-US"/>
        </a:p>
      </dgm:t>
    </dgm:pt>
    <dgm:pt modelId="{6F4377E3-3E24-4CC8-952B-A1B78E764A7C}" type="sibTrans" cxnId="{F7A8CF0B-9F7F-4F8A-95DC-346E838CEB95}">
      <dgm:prSet/>
      <dgm:spPr/>
      <dgm:t>
        <a:bodyPr/>
        <a:lstStyle/>
        <a:p>
          <a:endParaRPr lang="en-US"/>
        </a:p>
      </dgm:t>
    </dgm:pt>
    <dgm:pt modelId="{8BACB469-6E49-4C8F-AF20-6ADADB623248}">
      <dgm:prSet phldrT="[Text]"/>
      <dgm:spPr/>
      <dgm:t>
        <a:bodyPr/>
        <a:lstStyle/>
        <a:p>
          <a:r>
            <a:rPr lang="en-US" dirty="0"/>
            <a:t>Writing</a:t>
          </a:r>
        </a:p>
      </dgm:t>
    </dgm:pt>
    <dgm:pt modelId="{058DB907-CBB9-487C-AC96-3C948A7D3F77}" type="parTrans" cxnId="{A60838D2-7629-4739-8005-8F2730882069}">
      <dgm:prSet/>
      <dgm:spPr/>
      <dgm:t>
        <a:bodyPr/>
        <a:lstStyle/>
        <a:p>
          <a:endParaRPr lang="en-US"/>
        </a:p>
      </dgm:t>
    </dgm:pt>
    <dgm:pt modelId="{0B12EA55-1DC2-42E2-BA6E-95AC5FE19CFB}" type="sibTrans" cxnId="{A60838D2-7629-4739-8005-8F2730882069}">
      <dgm:prSet/>
      <dgm:spPr/>
      <dgm:t>
        <a:bodyPr/>
        <a:lstStyle/>
        <a:p>
          <a:endParaRPr lang="en-US"/>
        </a:p>
      </dgm:t>
    </dgm:pt>
    <dgm:pt modelId="{70653208-B929-450B-B02D-F42097C7D955}">
      <dgm:prSet/>
      <dgm:spPr/>
      <dgm:t>
        <a:bodyPr/>
        <a:lstStyle/>
        <a:p>
          <a:r>
            <a:rPr lang="en-US" dirty="0"/>
            <a:t>Security</a:t>
          </a:r>
        </a:p>
        <a:p>
          <a:r>
            <a:rPr lang="en-US" dirty="0"/>
            <a:t>Army</a:t>
          </a:r>
        </a:p>
      </dgm:t>
    </dgm:pt>
    <dgm:pt modelId="{6D7C8833-C793-4CF5-B856-85EA92172A67}" type="parTrans" cxnId="{7F972C5C-B5CB-4971-842F-622DF7DE1D0C}">
      <dgm:prSet/>
      <dgm:spPr/>
      <dgm:t>
        <a:bodyPr/>
        <a:lstStyle/>
        <a:p>
          <a:endParaRPr lang="en-US"/>
        </a:p>
      </dgm:t>
    </dgm:pt>
    <dgm:pt modelId="{09CD880E-D9F8-4F60-9E4A-9DD3159BFA2C}" type="sibTrans" cxnId="{7F972C5C-B5CB-4971-842F-622DF7DE1D0C}">
      <dgm:prSet/>
      <dgm:spPr/>
      <dgm:t>
        <a:bodyPr/>
        <a:lstStyle/>
        <a:p>
          <a:endParaRPr lang="en-US"/>
        </a:p>
      </dgm:t>
    </dgm:pt>
    <dgm:pt modelId="{E7101A52-53B6-4CCF-9F96-D641EC1BA81A}">
      <dgm:prSet/>
      <dgm:spPr/>
      <dgm:t>
        <a:bodyPr/>
        <a:lstStyle/>
        <a:p>
          <a:r>
            <a:rPr lang="en-US" dirty="0"/>
            <a:t>State</a:t>
          </a:r>
        </a:p>
      </dgm:t>
    </dgm:pt>
    <dgm:pt modelId="{F5A780EB-C4AB-4A8B-BD69-78B13151CC79}" type="parTrans" cxnId="{1DB43786-1029-4AC5-89E3-68D27B39D2FE}">
      <dgm:prSet/>
      <dgm:spPr/>
      <dgm:t>
        <a:bodyPr/>
        <a:lstStyle/>
        <a:p>
          <a:endParaRPr lang="en-US"/>
        </a:p>
      </dgm:t>
    </dgm:pt>
    <dgm:pt modelId="{4F9516BD-4F9F-4775-9F1A-240B2C5A8F35}" type="sibTrans" cxnId="{1DB43786-1029-4AC5-89E3-68D27B39D2FE}">
      <dgm:prSet/>
      <dgm:spPr/>
      <dgm:t>
        <a:bodyPr/>
        <a:lstStyle/>
        <a:p>
          <a:endParaRPr lang="en-US"/>
        </a:p>
      </dgm:t>
    </dgm:pt>
    <dgm:pt modelId="{ADBC8272-3006-4ADE-93DA-222607C7BA94}">
      <dgm:prSet/>
      <dgm:spPr/>
      <dgm:t>
        <a:bodyPr/>
        <a:lstStyle/>
        <a:p>
          <a:r>
            <a:rPr lang="en-US" dirty="0"/>
            <a:t>Male  dominant</a:t>
          </a:r>
        </a:p>
      </dgm:t>
    </dgm:pt>
    <dgm:pt modelId="{470EE997-34F3-4163-A0AC-C004DDFB8887}" type="parTrans" cxnId="{91C0F28B-7AFE-4860-9667-E2A53CA1332D}">
      <dgm:prSet/>
      <dgm:spPr/>
      <dgm:t>
        <a:bodyPr/>
        <a:lstStyle/>
        <a:p>
          <a:endParaRPr lang="en-US"/>
        </a:p>
      </dgm:t>
    </dgm:pt>
    <dgm:pt modelId="{90472C63-1D83-45C3-AA27-6D5237B5898E}" type="sibTrans" cxnId="{91C0F28B-7AFE-4860-9667-E2A53CA1332D}">
      <dgm:prSet/>
      <dgm:spPr/>
      <dgm:t>
        <a:bodyPr/>
        <a:lstStyle/>
        <a:p>
          <a:endParaRPr lang="en-US"/>
        </a:p>
      </dgm:t>
    </dgm:pt>
    <dgm:pt modelId="{CF56C497-5F38-4D90-A116-D0237F1038BB}">
      <dgm:prSet/>
      <dgm:spPr/>
      <dgm:t>
        <a:bodyPr/>
        <a:lstStyle/>
        <a:p>
          <a:r>
            <a:rPr lang="en-US" dirty="0"/>
            <a:t>Virginity , veil &amp; walls</a:t>
          </a:r>
        </a:p>
      </dgm:t>
    </dgm:pt>
    <dgm:pt modelId="{60F5F024-9A16-4CA8-A2A6-AE690C32778F}" type="parTrans" cxnId="{8E2C4F61-7632-4F45-BD15-FBD7BB9383E3}">
      <dgm:prSet/>
      <dgm:spPr/>
      <dgm:t>
        <a:bodyPr/>
        <a:lstStyle/>
        <a:p>
          <a:endParaRPr lang="en-US"/>
        </a:p>
      </dgm:t>
    </dgm:pt>
    <dgm:pt modelId="{209A4E15-0229-48E1-8445-A5AEB025A0BC}" type="sibTrans" cxnId="{8E2C4F61-7632-4F45-BD15-FBD7BB9383E3}">
      <dgm:prSet/>
      <dgm:spPr/>
      <dgm:t>
        <a:bodyPr/>
        <a:lstStyle/>
        <a:p>
          <a:endParaRPr lang="en-US"/>
        </a:p>
      </dgm:t>
    </dgm:pt>
    <dgm:pt modelId="{E6A66D24-7D80-4F63-91F0-8663AF97065C}">
      <dgm:prSet/>
      <dgm:spPr/>
      <dgm:t>
        <a:bodyPr/>
        <a:lstStyle/>
        <a:p>
          <a:r>
            <a:rPr lang="en-US" dirty="0"/>
            <a:t>Organized religion</a:t>
          </a:r>
        </a:p>
      </dgm:t>
    </dgm:pt>
    <dgm:pt modelId="{ED6C35A2-326B-4F9E-A765-F8F248A10B23}" type="parTrans" cxnId="{D88E88AB-B2A7-419B-B5F4-8888CCA470E2}">
      <dgm:prSet/>
      <dgm:spPr/>
      <dgm:t>
        <a:bodyPr/>
        <a:lstStyle/>
        <a:p>
          <a:endParaRPr lang="en-US"/>
        </a:p>
      </dgm:t>
    </dgm:pt>
    <dgm:pt modelId="{0986FB68-5E37-4139-B07E-100AAC0CDF32}" type="sibTrans" cxnId="{D88E88AB-B2A7-419B-B5F4-8888CCA470E2}">
      <dgm:prSet/>
      <dgm:spPr/>
      <dgm:t>
        <a:bodyPr/>
        <a:lstStyle/>
        <a:p>
          <a:endParaRPr lang="en-US"/>
        </a:p>
      </dgm:t>
    </dgm:pt>
    <dgm:pt modelId="{CB12E9FF-DAF1-4FB3-A1EA-1C863185D301}">
      <dgm:prSet/>
      <dgm:spPr/>
      <dgm:t>
        <a:bodyPr/>
        <a:lstStyle/>
        <a:p>
          <a:r>
            <a:rPr lang="en-US" dirty="0"/>
            <a:t>Slavery</a:t>
          </a:r>
          <a:endParaRPr lang="en-PK" dirty="0"/>
        </a:p>
      </dgm:t>
    </dgm:pt>
    <dgm:pt modelId="{4BA46DBA-9028-4961-A089-60A2000C997D}" type="parTrans" cxnId="{E06908C3-D5B1-4376-8DF7-9CC7BF8EC963}">
      <dgm:prSet/>
      <dgm:spPr/>
      <dgm:t>
        <a:bodyPr/>
        <a:lstStyle/>
        <a:p>
          <a:endParaRPr lang="en-PK"/>
        </a:p>
      </dgm:t>
    </dgm:pt>
    <dgm:pt modelId="{69667809-061D-4F37-ABA6-EF5B1CF1A1D9}" type="sibTrans" cxnId="{E06908C3-D5B1-4376-8DF7-9CC7BF8EC963}">
      <dgm:prSet/>
      <dgm:spPr/>
      <dgm:t>
        <a:bodyPr/>
        <a:lstStyle/>
        <a:p>
          <a:endParaRPr lang="en-PK"/>
        </a:p>
      </dgm:t>
    </dgm:pt>
    <dgm:pt modelId="{552F2D0A-D397-4A7A-987E-6B92E717821A}" type="pres">
      <dgm:prSet presAssocID="{D5B6C324-DCF7-4D28-A03A-7F471371B3FD}" presName="cycle" presStyleCnt="0">
        <dgm:presLayoutVars>
          <dgm:dir/>
          <dgm:resizeHandles val="exact"/>
        </dgm:presLayoutVars>
      </dgm:prSet>
      <dgm:spPr/>
    </dgm:pt>
    <dgm:pt modelId="{649B82A7-1997-49DD-8BD5-D1E9D3CA3EE9}" type="pres">
      <dgm:prSet presAssocID="{F8431354-75A1-4165-9389-7C819B5B6719}" presName="node" presStyleLbl="node1" presStyleIdx="0" presStyleCnt="11">
        <dgm:presLayoutVars>
          <dgm:bulletEnabled val="1"/>
        </dgm:presLayoutVars>
      </dgm:prSet>
      <dgm:spPr/>
    </dgm:pt>
    <dgm:pt modelId="{8453B89E-88B7-4023-8510-383DC3A38EBF}" type="pres">
      <dgm:prSet presAssocID="{F8431354-75A1-4165-9389-7C819B5B6719}" presName="spNode" presStyleCnt="0"/>
      <dgm:spPr/>
    </dgm:pt>
    <dgm:pt modelId="{5B5626F3-5539-44EC-A216-949F9BAC7776}" type="pres">
      <dgm:prSet presAssocID="{221C926E-F2F7-4395-B9BB-36DD86FB097D}" presName="sibTrans" presStyleLbl="sibTrans1D1" presStyleIdx="0" presStyleCnt="11"/>
      <dgm:spPr/>
    </dgm:pt>
    <dgm:pt modelId="{98DB8A23-B1EB-4D4A-8522-D4A4EB47CB68}" type="pres">
      <dgm:prSet presAssocID="{CF56C497-5F38-4D90-A116-D0237F1038BB}" presName="node" presStyleLbl="node1" presStyleIdx="1" presStyleCnt="11">
        <dgm:presLayoutVars>
          <dgm:bulletEnabled val="1"/>
        </dgm:presLayoutVars>
      </dgm:prSet>
      <dgm:spPr/>
    </dgm:pt>
    <dgm:pt modelId="{E995CA81-839C-4949-9D2C-0A3F0064B6D3}" type="pres">
      <dgm:prSet presAssocID="{CF56C497-5F38-4D90-A116-D0237F1038BB}" presName="spNode" presStyleCnt="0"/>
      <dgm:spPr/>
    </dgm:pt>
    <dgm:pt modelId="{189B4C00-AC85-419F-B498-4CEDD88D853C}" type="pres">
      <dgm:prSet presAssocID="{209A4E15-0229-48E1-8445-A5AEB025A0BC}" presName="sibTrans" presStyleLbl="sibTrans1D1" presStyleIdx="1" presStyleCnt="11"/>
      <dgm:spPr/>
    </dgm:pt>
    <dgm:pt modelId="{FE34D53C-B490-41AC-B211-FFACD2A774FC}" type="pres">
      <dgm:prSet presAssocID="{EC8BE720-2279-4302-BEA5-920857D00020}" presName="node" presStyleLbl="node1" presStyleIdx="2" presStyleCnt="11">
        <dgm:presLayoutVars>
          <dgm:bulletEnabled val="1"/>
        </dgm:presLayoutVars>
      </dgm:prSet>
      <dgm:spPr/>
    </dgm:pt>
    <dgm:pt modelId="{E56B8EC6-8890-4630-9A79-58C460CC0040}" type="pres">
      <dgm:prSet presAssocID="{EC8BE720-2279-4302-BEA5-920857D00020}" presName="spNode" presStyleCnt="0"/>
      <dgm:spPr/>
    </dgm:pt>
    <dgm:pt modelId="{C99C0489-169F-42BA-9C62-0BF73D198383}" type="pres">
      <dgm:prSet presAssocID="{75D92AB7-E599-4A27-A92B-CF6643694778}" presName="sibTrans" presStyleLbl="sibTrans1D1" presStyleIdx="2" presStyleCnt="11"/>
      <dgm:spPr/>
    </dgm:pt>
    <dgm:pt modelId="{30C9A4FD-0902-4BB5-BB51-41F0FE754265}" type="pres">
      <dgm:prSet presAssocID="{ADBC8272-3006-4ADE-93DA-222607C7BA94}" presName="node" presStyleLbl="node1" presStyleIdx="3" presStyleCnt="11">
        <dgm:presLayoutVars>
          <dgm:bulletEnabled val="1"/>
        </dgm:presLayoutVars>
      </dgm:prSet>
      <dgm:spPr/>
    </dgm:pt>
    <dgm:pt modelId="{F4877228-4598-4AB5-8E34-CBE4591E0AFE}" type="pres">
      <dgm:prSet presAssocID="{ADBC8272-3006-4ADE-93DA-222607C7BA94}" presName="spNode" presStyleCnt="0"/>
      <dgm:spPr/>
    </dgm:pt>
    <dgm:pt modelId="{B82F3431-950C-4000-A4F9-51B157AF83E7}" type="pres">
      <dgm:prSet presAssocID="{90472C63-1D83-45C3-AA27-6D5237B5898E}" presName="sibTrans" presStyleLbl="sibTrans1D1" presStyleIdx="3" presStyleCnt="11"/>
      <dgm:spPr/>
    </dgm:pt>
    <dgm:pt modelId="{C50E7DBC-CE1D-412E-8F01-DF34BCAC2D31}" type="pres">
      <dgm:prSet presAssocID="{D4CCB73F-4FC6-443A-9D15-2629983596F8}" presName="node" presStyleLbl="node1" presStyleIdx="4" presStyleCnt="11">
        <dgm:presLayoutVars>
          <dgm:bulletEnabled val="1"/>
        </dgm:presLayoutVars>
      </dgm:prSet>
      <dgm:spPr/>
    </dgm:pt>
    <dgm:pt modelId="{FC7807AA-5BD8-48E5-9430-F2F7681D1E49}" type="pres">
      <dgm:prSet presAssocID="{D4CCB73F-4FC6-443A-9D15-2629983596F8}" presName="spNode" presStyleCnt="0"/>
      <dgm:spPr/>
    </dgm:pt>
    <dgm:pt modelId="{4541E63A-09FF-42D8-A7DA-13886F2BB952}" type="pres">
      <dgm:prSet presAssocID="{F1901507-D4DF-4FE4-981F-5F576EE3646A}" presName="sibTrans" presStyleLbl="sibTrans1D1" presStyleIdx="4" presStyleCnt="11"/>
      <dgm:spPr/>
    </dgm:pt>
    <dgm:pt modelId="{0165E0B5-4FE7-46A4-934F-5501021D5D7B}" type="pres">
      <dgm:prSet presAssocID="{E9E495D5-92E3-4323-80F0-F95CB7CC8869}" presName="node" presStyleLbl="node1" presStyleIdx="5" presStyleCnt="11">
        <dgm:presLayoutVars>
          <dgm:bulletEnabled val="1"/>
        </dgm:presLayoutVars>
      </dgm:prSet>
      <dgm:spPr/>
    </dgm:pt>
    <dgm:pt modelId="{229AC211-6790-4CAB-A478-3CE4F66C3CE5}" type="pres">
      <dgm:prSet presAssocID="{E9E495D5-92E3-4323-80F0-F95CB7CC8869}" presName="spNode" presStyleCnt="0"/>
      <dgm:spPr/>
    </dgm:pt>
    <dgm:pt modelId="{B3814C2F-8F31-4DED-A1B8-5141720F02BF}" type="pres">
      <dgm:prSet presAssocID="{6F4377E3-3E24-4CC8-952B-A1B78E764A7C}" presName="sibTrans" presStyleLbl="sibTrans1D1" presStyleIdx="5" presStyleCnt="11"/>
      <dgm:spPr/>
    </dgm:pt>
    <dgm:pt modelId="{72DA4EC1-EF62-4D4E-8B7D-253B882F68D6}" type="pres">
      <dgm:prSet presAssocID="{8BACB469-6E49-4C8F-AF20-6ADADB623248}" presName="node" presStyleLbl="node1" presStyleIdx="6" presStyleCnt="11">
        <dgm:presLayoutVars>
          <dgm:bulletEnabled val="1"/>
        </dgm:presLayoutVars>
      </dgm:prSet>
      <dgm:spPr/>
    </dgm:pt>
    <dgm:pt modelId="{B66FBA4D-6AC4-4F7F-9865-3FB50EEEBDE6}" type="pres">
      <dgm:prSet presAssocID="{8BACB469-6E49-4C8F-AF20-6ADADB623248}" presName="spNode" presStyleCnt="0"/>
      <dgm:spPr/>
    </dgm:pt>
    <dgm:pt modelId="{FB74CAF6-B06C-4630-9750-9CD26C5EE712}" type="pres">
      <dgm:prSet presAssocID="{0B12EA55-1DC2-42E2-BA6E-95AC5FE19CFB}" presName="sibTrans" presStyleLbl="sibTrans1D1" presStyleIdx="6" presStyleCnt="11"/>
      <dgm:spPr/>
    </dgm:pt>
    <dgm:pt modelId="{E5774235-BE75-4B0F-B3C8-AF785F90CA68}" type="pres">
      <dgm:prSet presAssocID="{70653208-B929-450B-B02D-F42097C7D955}" presName="node" presStyleLbl="node1" presStyleIdx="7" presStyleCnt="11">
        <dgm:presLayoutVars>
          <dgm:bulletEnabled val="1"/>
        </dgm:presLayoutVars>
      </dgm:prSet>
      <dgm:spPr/>
    </dgm:pt>
    <dgm:pt modelId="{CDDC28A3-483C-404F-8771-EC58DF153B96}" type="pres">
      <dgm:prSet presAssocID="{70653208-B929-450B-B02D-F42097C7D955}" presName="spNode" presStyleCnt="0"/>
      <dgm:spPr/>
    </dgm:pt>
    <dgm:pt modelId="{20130F37-7942-4D02-935A-C20CDFA60FD5}" type="pres">
      <dgm:prSet presAssocID="{09CD880E-D9F8-4F60-9E4A-9DD3159BFA2C}" presName="sibTrans" presStyleLbl="sibTrans1D1" presStyleIdx="7" presStyleCnt="11"/>
      <dgm:spPr/>
    </dgm:pt>
    <dgm:pt modelId="{CBE43362-9E71-4CEF-9259-6E1CE520B9B8}" type="pres">
      <dgm:prSet presAssocID="{CB12E9FF-DAF1-4FB3-A1EA-1C863185D301}" presName="node" presStyleLbl="node1" presStyleIdx="8" presStyleCnt="11">
        <dgm:presLayoutVars>
          <dgm:bulletEnabled val="1"/>
        </dgm:presLayoutVars>
      </dgm:prSet>
      <dgm:spPr/>
    </dgm:pt>
    <dgm:pt modelId="{43DB8813-EEEF-4BB6-8D88-5371DD451ABA}" type="pres">
      <dgm:prSet presAssocID="{CB12E9FF-DAF1-4FB3-A1EA-1C863185D301}" presName="spNode" presStyleCnt="0"/>
      <dgm:spPr/>
    </dgm:pt>
    <dgm:pt modelId="{8EFC17A4-178A-46F5-B5CC-FDACB703678B}" type="pres">
      <dgm:prSet presAssocID="{69667809-061D-4F37-ABA6-EF5B1CF1A1D9}" presName="sibTrans" presStyleLbl="sibTrans1D1" presStyleIdx="8" presStyleCnt="11"/>
      <dgm:spPr/>
    </dgm:pt>
    <dgm:pt modelId="{960BE059-92D0-4ECE-8224-290DBDFA17C7}" type="pres">
      <dgm:prSet presAssocID="{E7101A52-53B6-4CCF-9F96-D641EC1BA81A}" presName="node" presStyleLbl="node1" presStyleIdx="9" presStyleCnt="11">
        <dgm:presLayoutVars>
          <dgm:bulletEnabled val="1"/>
        </dgm:presLayoutVars>
      </dgm:prSet>
      <dgm:spPr/>
    </dgm:pt>
    <dgm:pt modelId="{1AD15985-9B8E-4C8D-A961-0C49DE292726}" type="pres">
      <dgm:prSet presAssocID="{E7101A52-53B6-4CCF-9F96-D641EC1BA81A}" presName="spNode" presStyleCnt="0"/>
      <dgm:spPr/>
    </dgm:pt>
    <dgm:pt modelId="{B788E6DB-2C34-4190-8341-6C3F6D2002CD}" type="pres">
      <dgm:prSet presAssocID="{4F9516BD-4F9F-4775-9F1A-240B2C5A8F35}" presName="sibTrans" presStyleLbl="sibTrans1D1" presStyleIdx="9" presStyleCnt="11"/>
      <dgm:spPr/>
    </dgm:pt>
    <dgm:pt modelId="{66902FEF-A740-4A7D-A7E9-7A0BAF12955C}" type="pres">
      <dgm:prSet presAssocID="{E6A66D24-7D80-4F63-91F0-8663AF97065C}" presName="node" presStyleLbl="node1" presStyleIdx="10" presStyleCnt="11">
        <dgm:presLayoutVars>
          <dgm:bulletEnabled val="1"/>
        </dgm:presLayoutVars>
      </dgm:prSet>
      <dgm:spPr/>
    </dgm:pt>
    <dgm:pt modelId="{40D3BA83-E533-4A01-B7C6-03687E6A76E4}" type="pres">
      <dgm:prSet presAssocID="{E6A66D24-7D80-4F63-91F0-8663AF97065C}" presName="spNode" presStyleCnt="0"/>
      <dgm:spPr/>
    </dgm:pt>
    <dgm:pt modelId="{8A0DB57D-E1A7-4FF4-8129-83199CA3027B}" type="pres">
      <dgm:prSet presAssocID="{0986FB68-5E37-4139-B07E-100AAC0CDF32}" presName="sibTrans" presStyleLbl="sibTrans1D1" presStyleIdx="10" presStyleCnt="11"/>
      <dgm:spPr/>
    </dgm:pt>
  </dgm:ptLst>
  <dgm:cxnLst>
    <dgm:cxn modelId="{268FAC0A-846D-4160-A396-053863A89563}" type="presOf" srcId="{ADBC8272-3006-4ADE-93DA-222607C7BA94}" destId="{30C9A4FD-0902-4BB5-BB51-41F0FE754265}" srcOrd="0" destOrd="0" presId="urn:microsoft.com/office/officeart/2005/8/layout/cycle5"/>
    <dgm:cxn modelId="{F7A8CF0B-9F7F-4F8A-95DC-346E838CEB95}" srcId="{D5B6C324-DCF7-4D28-A03A-7F471371B3FD}" destId="{E9E495D5-92E3-4323-80F0-F95CB7CC8869}" srcOrd="5" destOrd="0" parTransId="{E60D4E2B-D15E-47D8-A96F-B6D8060E4073}" sibTransId="{6F4377E3-3E24-4CC8-952B-A1B78E764A7C}"/>
    <dgm:cxn modelId="{E103E50C-0709-46B0-B93C-E1BEB184C7FC}" srcId="{D5B6C324-DCF7-4D28-A03A-7F471371B3FD}" destId="{D4CCB73F-4FC6-443A-9D15-2629983596F8}" srcOrd="4" destOrd="0" parTransId="{13D8D34D-28C0-4243-A94F-A68E870FB8A9}" sibTransId="{F1901507-D4DF-4FE4-981F-5F576EE3646A}"/>
    <dgm:cxn modelId="{D1AFD713-4091-489C-AE0F-394B82A25A13}" type="presOf" srcId="{EC8BE720-2279-4302-BEA5-920857D00020}" destId="{FE34D53C-B490-41AC-B211-FFACD2A774FC}" srcOrd="0" destOrd="0" presId="urn:microsoft.com/office/officeart/2005/8/layout/cycle5"/>
    <dgm:cxn modelId="{F53EF21A-7BBD-48B0-B6C9-3DB9408F396D}" type="presOf" srcId="{E7101A52-53B6-4CCF-9F96-D641EC1BA81A}" destId="{960BE059-92D0-4ECE-8224-290DBDFA17C7}" srcOrd="0" destOrd="0" presId="urn:microsoft.com/office/officeart/2005/8/layout/cycle5"/>
    <dgm:cxn modelId="{4E328B28-13E3-4300-8298-D5E7C07C5490}" type="presOf" srcId="{209A4E15-0229-48E1-8445-A5AEB025A0BC}" destId="{189B4C00-AC85-419F-B498-4CEDD88D853C}" srcOrd="0" destOrd="0" presId="urn:microsoft.com/office/officeart/2005/8/layout/cycle5"/>
    <dgm:cxn modelId="{C35D372D-7B19-4EFE-A27D-052746694CE6}" type="presOf" srcId="{70653208-B929-450B-B02D-F42097C7D955}" destId="{E5774235-BE75-4B0F-B3C8-AF785F90CA68}" srcOrd="0" destOrd="0" presId="urn:microsoft.com/office/officeart/2005/8/layout/cycle5"/>
    <dgm:cxn modelId="{E3BF603E-8F72-47FC-865F-BE0E69DC8C2B}" type="presOf" srcId="{CF56C497-5F38-4D90-A116-D0237F1038BB}" destId="{98DB8A23-B1EB-4D4A-8522-D4A4EB47CB68}" srcOrd="0" destOrd="0" presId="urn:microsoft.com/office/officeart/2005/8/layout/cycle5"/>
    <dgm:cxn modelId="{7F972C5C-B5CB-4971-842F-622DF7DE1D0C}" srcId="{D5B6C324-DCF7-4D28-A03A-7F471371B3FD}" destId="{70653208-B929-450B-B02D-F42097C7D955}" srcOrd="7" destOrd="0" parTransId="{6D7C8833-C793-4CF5-B856-85EA92172A67}" sibTransId="{09CD880E-D9F8-4F60-9E4A-9DD3159BFA2C}"/>
    <dgm:cxn modelId="{25D9A860-9CAC-4300-9F7A-38019BC79A07}" type="presOf" srcId="{F8431354-75A1-4165-9389-7C819B5B6719}" destId="{649B82A7-1997-49DD-8BD5-D1E9D3CA3EE9}" srcOrd="0" destOrd="0" presId="urn:microsoft.com/office/officeart/2005/8/layout/cycle5"/>
    <dgm:cxn modelId="{8E2C4F61-7632-4F45-BD15-FBD7BB9383E3}" srcId="{D5B6C324-DCF7-4D28-A03A-7F471371B3FD}" destId="{CF56C497-5F38-4D90-A116-D0237F1038BB}" srcOrd="1" destOrd="0" parTransId="{60F5F024-9A16-4CA8-A2A6-AE690C32778F}" sibTransId="{209A4E15-0229-48E1-8445-A5AEB025A0BC}"/>
    <dgm:cxn modelId="{9BD17247-082E-474C-A5B7-6D484800D9FD}" type="presOf" srcId="{E9E495D5-92E3-4323-80F0-F95CB7CC8869}" destId="{0165E0B5-4FE7-46A4-934F-5501021D5D7B}" srcOrd="0" destOrd="0" presId="urn:microsoft.com/office/officeart/2005/8/layout/cycle5"/>
    <dgm:cxn modelId="{43DCA867-6A71-47F3-886D-F3C909161BF9}" type="presOf" srcId="{69667809-061D-4F37-ABA6-EF5B1CF1A1D9}" destId="{8EFC17A4-178A-46F5-B5CC-FDACB703678B}" srcOrd="0" destOrd="0" presId="urn:microsoft.com/office/officeart/2005/8/layout/cycle5"/>
    <dgm:cxn modelId="{D35BA369-A877-4B73-AFE6-25CFC1E3A746}" type="presOf" srcId="{D4CCB73F-4FC6-443A-9D15-2629983596F8}" destId="{C50E7DBC-CE1D-412E-8F01-DF34BCAC2D31}" srcOrd="0" destOrd="0" presId="urn:microsoft.com/office/officeart/2005/8/layout/cycle5"/>
    <dgm:cxn modelId="{E5434971-296A-4545-8003-A4580F75DE08}" type="presOf" srcId="{D5B6C324-DCF7-4D28-A03A-7F471371B3FD}" destId="{552F2D0A-D397-4A7A-987E-6B92E717821A}" srcOrd="0" destOrd="0" presId="urn:microsoft.com/office/officeart/2005/8/layout/cycle5"/>
    <dgm:cxn modelId="{4BA75584-E621-416D-B584-19899345C9BA}" srcId="{D5B6C324-DCF7-4D28-A03A-7F471371B3FD}" destId="{EC8BE720-2279-4302-BEA5-920857D00020}" srcOrd="2" destOrd="0" parTransId="{B62A36E4-506E-4D43-875F-27737722654E}" sibTransId="{75D92AB7-E599-4A27-A92B-CF6643694778}"/>
    <dgm:cxn modelId="{1DB43786-1029-4AC5-89E3-68D27B39D2FE}" srcId="{D5B6C324-DCF7-4D28-A03A-7F471371B3FD}" destId="{E7101A52-53B6-4CCF-9F96-D641EC1BA81A}" srcOrd="9" destOrd="0" parTransId="{F5A780EB-C4AB-4A8B-BD69-78B13151CC79}" sibTransId="{4F9516BD-4F9F-4775-9F1A-240B2C5A8F35}"/>
    <dgm:cxn modelId="{91C0F28B-7AFE-4860-9667-E2A53CA1332D}" srcId="{D5B6C324-DCF7-4D28-A03A-7F471371B3FD}" destId="{ADBC8272-3006-4ADE-93DA-222607C7BA94}" srcOrd="3" destOrd="0" parTransId="{470EE997-34F3-4163-A0AC-C004DDFB8887}" sibTransId="{90472C63-1D83-45C3-AA27-6D5237B5898E}"/>
    <dgm:cxn modelId="{E6AFEA95-8346-4360-BFD0-7AA35295413F}" type="presOf" srcId="{221C926E-F2F7-4395-B9BB-36DD86FB097D}" destId="{5B5626F3-5539-44EC-A216-949F9BAC7776}" srcOrd="0" destOrd="0" presId="urn:microsoft.com/office/officeart/2005/8/layout/cycle5"/>
    <dgm:cxn modelId="{EF5E8696-E8BD-488C-99CC-7E6440635577}" type="presOf" srcId="{90472C63-1D83-45C3-AA27-6D5237B5898E}" destId="{B82F3431-950C-4000-A4F9-51B157AF83E7}" srcOrd="0" destOrd="0" presId="urn:microsoft.com/office/officeart/2005/8/layout/cycle5"/>
    <dgm:cxn modelId="{E3CD8D98-F1A5-4574-9F1A-D710D4CA5A2E}" type="presOf" srcId="{0986FB68-5E37-4139-B07E-100AAC0CDF32}" destId="{8A0DB57D-E1A7-4FF4-8129-83199CA3027B}" srcOrd="0" destOrd="0" presId="urn:microsoft.com/office/officeart/2005/8/layout/cycle5"/>
    <dgm:cxn modelId="{1EB613A0-92B8-4905-9D53-6AD39A96339B}" type="presOf" srcId="{E6A66D24-7D80-4F63-91F0-8663AF97065C}" destId="{66902FEF-A740-4A7D-A7E9-7A0BAF12955C}" srcOrd="0" destOrd="0" presId="urn:microsoft.com/office/officeart/2005/8/layout/cycle5"/>
    <dgm:cxn modelId="{AB37BBA7-BC68-4347-8420-98DA37C3F2A1}" type="presOf" srcId="{6F4377E3-3E24-4CC8-952B-A1B78E764A7C}" destId="{B3814C2F-8F31-4DED-A1B8-5141720F02BF}" srcOrd="0" destOrd="0" presId="urn:microsoft.com/office/officeart/2005/8/layout/cycle5"/>
    <dgm:cxn modelId="{B8473AA9-CB83-4B97-92DF-ECCA79529D41}" type="presOf" srcId="{4F9516BD-4F9F-4775-9F1A-240B2C5A8F35}" destId="{B788E6DB-2C34-4190-8341-6C3F6D2002CD}" srcOrd="0" destOrd="0" presId="urn:microsoft.com/office/officeart/2005/8/layout/cycle5"/>
    <dgm:cxn modelId="{336BDFAA-D7B7-4F48-A376-449A327629A5}" type="presOf" srcId="{75D92AB7-E599-4A27-A92B-CF6643694778}" destId="{C99C0489-169F-42BA-9C62-0BF73D198383}" srcOrd="0" destOrd="0" presId="urn:microsoft.com/office/officeart/2005/8/layout/cycle5"/>
    <dgm:cxn modelId="{D88E88AB-B2A7-419B-B5F4-8888CCA470E2}" srcId="{D5B6C324-DCF7-4D28-A03A-7F471371B3FD}" destId="{E6A66D24-7D80-4F63-91F0-8663AF97065C}" srcOrd="10" destOrd="0" parTransId="{ED6C35A2-326B-4F9E-A765-F8F248A10B23}" sibTransId="{0986FB68-5E37-4139-B07E-100AAC0CDF32}"/>
    <dgm:cxn modelId="{476016BA-0473-485F-8569-69D0AB01B288}" srcId="{D5B6C324-DCF7-4D28-A03A-7F471371B3FD}" destId="{F8431354-75A1-4165-9389-7C819B5B6719}" srcOrd="0" destOrd="0" parTransId="{F3D44B77-B7E6-4287-9CB8-9696291260E1}" sibTransId="{221C926E-F2F7-4395-B9BB-36DD86FB097D}"/>
    <dgm:cxn modelId="{8689B1BA-5861-4B7B-9485-D1E17A7F314B}" type="presOf" srcId="{F1901507-D4DF-4FE4-981F-5F576EE3646A}" destId="{4541E63A-09FF-42D8-A7DA-13886F2BB952}" srcOrd="0" destOrd="0" presId="urn:microsoft.com/office/officeart/2005/8/layout/cycle5"/>
    <dgm:cxn modelId="{E06908C3-D5B1-4376-8DF7-9CC7BF8EC963}" srcId="{D5B6C324-DCF7-4D28-A03A-7F471371B3FD}" destId="{CB12E9FF-DAF1-4FB3-A1EA-1C863185D301}" srcOrd="8" destOrd="0" parTransId="{4BA46DBA-9028-4961-A089-60A2000C997D}" sibTransId="{69667809-061D-4F37-ABA6-EF5B1CF1A1D9}"/>
    <dgm:cxn modelId="{ED02F6C5-7F65-410F-815A-BE1F93846B3A}" type="presOf" srcId="{0B12EA55-1DC2-42E2-BA6E-95AC5FE19CFB}" destId="{FB74CAF6-B06C-4630-9750-9CD26C5EE712}" srcOrd="0" destOrd="0" presId="urn:microsoft.com/office/officeart/2005/8/layout/cycle5"/>
    <dgm:cxn modelId="{1258D6CA-221C-42F8-84AD-8FCE146EFC66}" type="presOf" srcId="{8BACB469-6E49-4C8F-AF20-6ADADB623248}" destId="{72DA4EC1-EF62-4D4E-8B7D-253B882F68D6}" srcOrd="0" destOrd="0" presId="urn:microsoft.com/office/officeart/2005/8/layout/cycle5"/>
    <dgm:cxn modelId="{A60838D2-7629-4739-8005-8F2730882069}" srcId="{D5B6C324-DCF7-4D28-A03A-7F471371B3FD}" destId="{8BACB469-6E49-4C8F-AF20-6ADADB623248}" srcOrd="6" destOrd="0" parTransId="{058DB907-CBB9-487C-AC96-3C948A7D3F77}" sibTransId="{0B12EA55-1DC2-42E2-BA6E-95AC5FE19CFB}"/>
    <dgm:cxn modelId="{7C64CCD5-6B33-4F67-9B1F-D882B0177666}" type="presOf" srcId="{09CD880E-D9F8-4F60-9E4A-9DD3159BFA2C}" destId="{20130F37-7942-4D02-935A-C20CDFA60FD5}" srcOrd="0" destOrd="0" presId="urn:microsoft.com/office/officeart/2005/8/layout/cycle5"/>
    <dgm:cxn modelId="{59F1C8DE-906F-480F-9111-5229C51ADAD0}" type="presOf" srcId="{CB12E9FF-DAF1-4FB3-A1EA-1C863185D301}" destId="{CBE43362-9E71-4CEF-9259-6E1CE520B9B8}" srcOrd="0" destOrd="0" presId="urn:microsoft.com/office/officeart/2005/8/layout/cycle5"/>
    <dgm:cxn modelId="{22E5C1E7-0641-49CC-8D98-784CC7C6B5E6}" type="presParOf" srcId="{552F2D0A-D397-4A7A-987E-6B92E717821A}" destId="{649B82A7-1997-49DD-8BD5-D1E9D3CA3EE9}" srcOrd="0" destOrd="0" presId="urn:microsoft.com/office/officeart/2005/8/layout/cycle5"/>
    <dgm:cxn modelId="{28826903-2F03-4B7F-9C50-93E9E0DC9B2E}" type="presParOf" srcId="{552F2D0A-D397-4A7A-987E-6B92E717821A}" destId="{8453B89E-88B7-4023-8510-383DC3A38EBF}" srcOrd="1" destOrd="0" presId="urn:microsoft.com/office/officeart/2005/8/layout/cycle5"/>
    <dgm:cxn modelId="{A680D070-1179-414F-B195-C596B08A00A0}" type="presParOf" srcId="{552F2D0A-D397-4A7A-987E-6B92E717821A}" destId="{5B5626F3-5539-44EC-A216-949F9BAC7776}" srcOrd="2" destOrd="0" presId="urn:microsoft.com/office/officeart/2005/8/layout/cycle5"/>
    <dgm:cxn modelId="{D663C962-2142-44DF-9489-00FEA5775CDE}" type="presParOf" srcId="{552F2D0A-D397-4A7A-987E-6B92E717821A}" destId="{98DB8A23-B1EB-4D4A-8522-D4A4EB47CB68}" srcOrd="3" destOrd="0" presId="urn:microsoft.com/office/officeart/2005/8/layout/cycle5"/>
    <dgm:cxn modelId="{A12D7A99-B823-4AA8-BA97-89636E19EEB3}" type="presParOf" srcId="{552F2D0A-D397-4A7A-987E-6B92E717821A}" destId="{E995CA81-839C-4949-9D2C-0A3F0064B6D3}" srcOrd="4" destOrd="0" presId="urn:microsoft.com/office/officeart/2005/8/layout/cycle5"/>
    <dgm:cxn modelId="{6F88DBB8-21DA-49BA-881D-6EF2143A4C91}" type="presParOf" srcId="{552F2D0A-D397-4A7A-987E-6B92E717821A}" destId="{189B4C00-AC85-419F-B498-4CEDD88D853C}" srcOrd="5" destOrd="0" presId="urn:microsoft.com/office/officeart/2005/8/layout/cycle5"/>
    <dgm:cxn modelId="{1431E37B-6EFC-498C-9055-D7170ADA191F}" type="presParOf" srcId="{552F2D0A-D397-4A7A-987E-6B92E717821A}" destId="{FE34D53C-B490-41AC-B211-FFACD2A774FC}" srcOrd="6" destOrd="0" presId="urn:microsoft.com/office/officeart/2005/8/layout/cycle5"/>
    <dgm:cxn modelId="{361AD6DC-B3A2-4DC3-AA87-1078A4A20200}" type="presParOf" srcId="{552F2D0A-D397-4A7A-987E-6B92E717821A}" destId="{E56B8EC6-8890-4630-9A79-58C460CC0040}" srcOrd="7" destOrd="0" presId="urn:microsoft.com/office/officeart/2005/8/layout/cycle5"/>
    <dgm:cxn modelId="{0C0350A5-5156-48E2-8F9B-6948B00D86FB}" type="presParOf" srcId="{552F2D0A-D397-4A7A-987E-6B92E717821A}" destId="{C99C0489-169F-42BA-9C62-0BF73D198383}" srcOrd="8" destOrd="0" presId="urn:microsoft.com/office/officeart/2005/8/layout/cycle5"/>
    <dgm:cxn modelId="{CAF6D655-9A27-4FE6-ABE1-ACD913A82E2C}" type="presParOf" srcId="{552F2D0A-D397-4A7A-987E-6B92E717821A}" destId="{30C9A4FD-0902-4BB5-BB51-41F0FE754265}" srcOrd="9" destOrd="0" presId="urn:microsoft.com/office/officeart/2005/8/layout/cycle5"/>
    <dgm:cxn modelId="{15BFB14B-C08B-4B93-869C-43A1CCAE3C43}" type="presParOf" srcId="{552F2D0A-D397-4A7A-987E-6B92E717821A}" destId="{F4877228-4598-4AB5-8E34-CBE4591E0AFE}" srcOrd="10" destOrd="0" presId="urn:microsoft.com/office/officeart/2005/8/layout/cycle5"/>
    <dgm:cxn modelId="{EDF6BADF-FAE5-4273-83E1-4A8C6382D0BB}" type="presParOf" srcId="{552F2D0A-D397-4A7A-987E-6B92E717821A}" destId="{B82F3431-950C-4000-A4F9-51B157AF83E7}" srcOrd="11" destOrd="0" presId="urn:microsoft.com/office/officeart/2005/8/layout/cycle5"/>
    <dgm:cxn modelId="{987C22BD-BB6F-4725-B8FC-88D1CF0802C5}" type="presParOf" srcId="{552F2D0A-D397-4A7A-987E-6B92E717821A}" destId="{C50E7DBC-CE1D-412E-8F01-DF34BCAC2D31}" srcOrd="12" destOrd="0" presId="urn:microsoft.com/office/officeart/2005/8/layout/cycle5"/>
    <dgm:cxn modelId="{26418F8C-B4BE-4007-BC0F-24A1A75E955D}" type="presParOf" srcId="{552F2D0A-D397-4A7A-987E-6B92E717821A}" destId="{FC7807AA-5BD8-48E5-9430-F2F7681D1E49}" srcOrd="13" destOrd="0" presId="urn:microsoft.com/office/officeart/2005/8/layout/cycle5"/>
    <dgm:cxn modelId="{F20C1970-349B-410E-B6A1-053178D6AC56}" type="presParOf" srcId="{552F2D0A-D397-4A7A-987E-6B92E717821A}" destId="{4541E63A-09FF-42D8-A7DA-13886F2BB952}" srcOrd="14" destOrd="0" presId="urn:microsoft.com/office/officeart/2005/8/layout/cycle5"/>
    <dgm:cxn modelId="{754E4678-2122-467E-8F70-4B7F71CAFA36}" type="presParOf" srcId="{552F2D0A-D397-4A7A-987E-6B92E717821A}" destId="{0165E0B5-4FE7-46A4-934F-5501021D5D7B}" srcOrd="15" destOrd="0" presId="urn:microsoft.com/office/officeart/2005/8/layout/cycle5"/>
    <dgm:cxn modelId="{816B3DFE-3457-427A-A941-C90465EAD837}" type="presParOf" srcId="{552F2D0A-D397-4A7A-987E-6B92E717821A}" destId="{229AC211-6790-4CAB-A478-3CE4F66C3CE5}" srcOrd="16" destOrd="0" presId="urn:microsoft.com/office/officeart/2005/8/layout/cycle5"/>
    <dgm:cxn modelId="{6851980E-2B8E-4658-88A5-54E4CBDE92F4}" type="presParOf" srcId="{552F2D0A-D397-4A7A-987E-6B92E717821A}" destId="{B3814C2F-8F31-4DED-A1B8-5141720F02BF}" srcOrd="17" destOrd="0" presId="urn:microsoft.com/office/officeart/2005/8/layout/cycle5"/>
    <dgm:cxn modelId="{4DAA8167-BBB9-483C-BE41-554E033B7D7A}" type="presParOf" srcId="{552F2D0A-D397-4A7A-987E-6B92E717821A}" destId="{72DA4EC1-EF62-4D4E-8B7D-253B882F68D6}" srcOrd="18" destOrd="0" presId="urn:microsoft.com/office/officeart/2005/8/layout/cycle5"/>
    <dgm:cxn modelId="{904F7ED3-F833-4A01-81BA-BA77D1681F35}" type="presParOf" srcId="{552F2D0A-D397-4A7A-987E-6B92E717821A}" destId="{B66FBA4D-6AC4-4F7F-9865-3FB50EEEBDE6}" srcOrd="19" destOrd="0" presId="urn:microsoft.com/office/officeart/2005/8/layout/cycle5"/>
    <dgm:cxn modelId="{EC1B48CA-F12C-4A43-BCB6-4E9635F7A349}" type="presParOf" srcId="{552F2D0A-D397-4A7A-987E-6B92E717821A}" destId="{FB74CAF6-B06C-4630-9750-9CD26C5EE712}" srcOrd="20" destOrd="0" presId="urn:microsoft.com/office/officeart/2005/8/layout/cycle5"/>
    <dgm:cxn modelId="{8E32A427-17D1-41B2-AE21-6319B337EED7}" type="presParOf" srcId="{552F2D0A-D397-4A7A-987E-6B92E717821A}" destId="{E5774235-BE75-4B0F-B3C8-AF785F90CA68}" srcOrd="21" destOrd="0" presId="urn:microsoft.com/office/officeart/2005/8/layout/cycle5"/>
    <dgm:cxn modelId="{AB5A2343-B81D-4209-88FC-C46F4537CC44}" type="presParOf" srcId="{552F2D0A-D397-4A7A-987E-6B92E717821A}" destId="{CDDC28A3-483C-404F-8771-EC58DF153B96}" srcOrd="22" destOrd="0" presId="urn:microsoft.com/office/officeart/2005/8/layout/cycle5"/>
    <dgm:cxn modelId="{D7BD63B5-081E-4B61-90FB-5D07C23A958C}" type="presParOf" srcId="{552F2D0A-D397-4A7A-987E-6B92E717821A}" destId="{20130F37-7942-4D02-935A-C20CDFA60FD5}" srcOrd="23" destOrd="0" presId="urn:microsoft.com/office/officeart/2005/8/layout/cycle5"/>
    <dgm:cxn modelId="{FFC43123-184D-467F-AA4B-734A90738BC6}" type="presParOf" srcId="{552F2D0A-D397-4A7A-987E-6B92E717821A}" destId="{CBE43362-9E71-4CEF-9259-6E1CE520B9B8}" srcOrd="24" destOrd="0" presId="urn:microsoft.com/office/officeart/2005/8/layout/cycle5"/>
    <dgm:cxn modelId="{8DA218E0-BF4B-4538-9C87-0C8B42C3B8DD}" type="presParOf" srcId="{552F2D0A-D397-4A7A-987E-6B92E717821A}" destId="{43DB8813-EEEF-4BB6-8D88-5371DD451ABA}" srcOrd="25" destOrd="0" presId="urn:microsoft.com/office/officeart/2005/8/layout/cycle5"/>
    <dgm:cxn modelId="{7B19E0F9-80CF-44A0-BE52-F5DDCDBE82D2}" type="presParOf" srcId="{552F2D0A-D397-4A7A-987E-6B92E717821A}" destId="{8EFC17A4-178A-46F5-B5CC-FDACB703678B}" srcOrd="26" destOrd="0" presId="urn:microsoft.com/office/officeart/2005/8/layout/cycle5"/>
    <dgm:cxn modelId="{80A0AE50-A071-4D03-A577-2AA8A4BE0D72}" type="presParOf" srcId="{552F2D0A-D397-4A7A-987E-6B92E717821A}" destId="{960BE059-92D0-4ECE-8224-290DBDFA17C7}" srcOrd="27" destOrd="0" presId="urn:microsoft.com/office/officeart/2005/8/layout/cycle5"/>
    <dgm:cxn modelId="{6417AD57-EF70-4FBC-8DAA-945606B1CDDA}" type="presParOf" srcId="{552F2D0A-D397-4A7A-987E-6B92E717821A}" destId="{1AD15985-9B8E-4C8D-A961-0C49DE292726}" srcOrd="28" destOrd="0" presId="urn:microsoft.com/office/officeart/2005/8/layout/cycle5"/>
    <dgm:cxn modelId="{C9444F6D-326D-4507-9D14-FE28AF34CBA8}" type="presParOf" srcId="{552F2D0A-D397-4A7A-987E-6B92E717821A}" destId="{B788E6DB-2C34-4190-8341-6C3F6D2002CD}" srcOrd="29" destOrd="0" presId="urn:microsoft.com/office/officeart/2005/8/layout/cycle5"/>
    <dgm:cxn modelId="{E6DD5D95-56EC-4ACF-A7C6-6AD1C76409DD}" type="presParOf" srcId="{552F2D0A-D397-4A7A-987E-6B92E717821A}" destId="{66902FEF-A740-4A7D-A7E9-7A0BAF12955C}" srcOrd="30" destOrd="0" presId="urn:microsoft.com/office/officeart/2005/8/layout/cycle5"/>
    <dgm:cxn modelId="{46A2CE91-2A2B-4CF8-BBEE-76FD19530794}" type="presParOf" srcId="{552F2D0A-D397-4A7A-987E-6B92E717821A}" destId="{40D3BA83-E533-4A01-B7C6-03687E6A76E4}" srcOrd="31" destOrd="0" presId="urn:microsoft.com/office/officeart/2005/8/layout/cycle5"/>
    <dgm:cxn modelId="{6C5FFB07-4FF6-4B42-8424-2F14F78CCCF6}" type="presParOf" srcId="{552F2D0A-D397-4A7A-987E-6B92E717821A}" destId="{8A0DB57D-E1A7-4FF4-8129-83199CA3027B}" srcOrd="32"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9B82A7-1997-49DD-8BD5-D1E9D3CA3EE9}">
      <dsp:nvSpPr>
        <dsp:cNvPr id="0" name=""/>
        <dsp:cNvSpPr/>
      </dsp:nvSpPr>
      <dsp:spPr>
        <a:xfrm>
          <a:off x="3988640" y="3910"/>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Surplus, private property</a:t>
          </a:r>
        </a:p>
      </dsp:txBody>
      <dsp:txXfrm>
        <a:off x="4018407" y="33677"/>
        <a:ext cx="878585" cy="550243"/>
      </dsp:txXfrm>
    </dsp:sp>
    <dsp:sp modelId="{5B5626F3-5539-44EC-A216-949F9BAC7776}">
      <dsp:nvSpPr>
        <dsp:cNvPr id="0" name=""/>
        <dsp:cNvSpPr/>
      </dsp:nvSpPr>
      <dsp:spPr>
        <a:xfrm>
          <a:off x="1716154" y="308799"/>
          <a:ext cx="5483090" cy="5483090"/>
        </a:xfrm>
        <a:custGeom>
          <a:avLst/>
          <a:gdLst/>
          <a:ahLst/>
          <a:cxnLst/>
          <a:rect l="0" t="0" r="0" b="0"/>
          <a:pathLst>
            <a:path>
              <a:moveTo>
                <a:pt x="3321577" y="62061"/>
              </a:moveTo>
              <a:arcTo wR="2741545" hR="2741545" stAng="16932867" swAng="4266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8DB8A23-B1EB-4D4A-8522-D4A4EB47CB68}">
      <dsp:nvSpPr>
        <dsp:cNvPr id="0" name=""/>
        <dsp:cNvSpPr/>
      </dsp:nvSpPr>
      <dsp:spPr>
        <a:xfrm>
          <a:off x="5470831" y="439121"/>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Virginity , veil &amp; walls</a:t>
          </a:r>
        </a:p>
      </dsp:txBody>
      <dsp:txXfrm>
        <a:off x="5500598" y="468888"/>
        <a:ext cx="878585" cy="550243"/>
      </dsp:txXfrm>
    </dsp:sp>
    <dsp:sp modelId="{189B4C00-AC85-419F-B498-4CEDD88D853C}">
      <dsp:nvSpPr>
        <dsp:cNvPr id="0" name=""/>
        <dsp:cNvSpPr/>
      </dsp:nvSpPr>
      <dsp:spPr>
        <a:xfrm>
          <a:off x="1716154" y="308799"/>
          <a:ext cx="5483090" cy="5483090"/>
        </a:xfrm>
        <a:custGeom>
          <a:avLst/>
          <a:gdLst/>
          <a:ahLst/>
          <a:cxnLst/>
          <a:rect l="0" t="0" r="0" b="0"/>
          <a:pathLst>
            <a:path>
              <a:moveTo>
                <a:pt x="4717754" y="841370"/>
              </a:moveTo>
              <a:arcTo wR="2741545" hR="2741545" stAng="18967422" swAng="54509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E34D53C-B490-41AC-B211-FFACD2A774FC}">
      <dsp:nvSpPr>
        <dsp:cNvPr id="0" name=""/>
        <dsp:cNvSpPr/>
      </dsp:nvSpPr>
      <dsp:spPr>
        <a:xfrm>
          <a:off x="6482437" y="1606577"/>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Trade</a:t>
          </a:r>
        </a:p>
      </dsp:txBody>
      <dsp:txXfrm>
        <a:off x="6512204" y="1636344"/>
        <a:ext cx="878585" cy="550243"/>
      </dsp:txXfrm>
    </dsp:sp>
    <dsp:sp modelId="{C99C0489-169F-42BA-9C62-0BF73D198383}">
      <dsp:nvSpPr>
        <dsp:cNvPr id="0" name=""/>
        <dsp:cNvSpPr/>
      </dsp:nvSpPr>
      <dsp:spPr>
        <a:xfrm>
          <a:off x="1716154" y="308799"/>
          <a:ext cx="5483090" cy="5483090"/>
        </a:xfrm>
        <a:custGeom>
          <a:avLst/>
          <a:gdLst/>
          <a:ahLst/>
          <a:cxnLst/>
          <a:rect l="0" t="0" r="0" b="0"/>
          <a:pathLst>
            <a:path>
              <a:moveTo>
                <a:pt x="5403604" y="2086176"/>
              </a:moveTo>
              <a:arcTo wR="2741545" hR="2741545" stAng="20770168" swAng="70399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0C9A4FD-0902-4BB5-BB51-41F0FE754265}">
      <dsp:nvSpPr>
        <dsp:cNvPr id="0" name=""/>
        <dsp:cNvSpPr/>
      </dsp:nvSpPr>
      <dsp:spPr>
        <a:xfrm>
          <a:off x="6702280" y="3135618"/>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Male  dominant</a:t>
          </a:r>
        </a:p>
      </dsp:txBody>
      <dsp:txXfrm>
        <a:off x="6732047" y="3165385"/>
        <a:ext cx="878585" cy="550243"/>
      </dsp:txXfrm>
    </dsp:sp>
    <dsp:sp modelId="{B82F3431-950C-4000-A4F9-51B157AF83E7}">
      <dsp:nvSpPr>
        <dsp:cNvPr id="0" name=""/>
        <dsp:cNvSpPr/>
      </dsp:nvSpPr>
      <dsp:spPr>
        <a:xfrm>
          <a:off x="1716154" y="308799"/>
          <a:ext cx="5483090" cy="5483090"/>
        </a:xfrm>
        <a:custGeom>
          <a:avLst/>
          <a:gdLst/>
          <a:ahLst/>
          <a:cxnLst/>
          <a:rect l="0" t="0" r="0" b="0"/>
          <a:pathLst>
            <a:path>
              <a:moveTo>
                <a:pt x="5344136" y="3603281"/>
              </a:moveTo>
              <a:arcTo wR="2741545" hR="2741545" stAng="1099204" swAng="6587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50E7DBC-CE1D-412E-8F01-DF34BCAC2D31}">
      <dsp:nvSpPr>
        <dsp:cNvPr id="0" name=""/>
        <dsp:cNvSpPr/>
      </dsp:nvSpPr>
      <dsp:spPr>
        <a:xfrm>
          <a:off x="6060561" y="4540786"/>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Transportation</a:t>
          </a:r>
        </a:p>
      </dsp:txBody>
      <dsp:txXfrm>
        <a:off x="6090328" y="4570553"/>
        <a:ext cx="878585" cy="550243"/>
      </dsp:txXfrm>
    </dsp:sp>
    <dsp:sp modelId="{4541E63A-09FF-42D8-A7DA-13886F2BB952}">
      <dsp:nvSpPr>
        <dsp:cNvPr id="0" name=""/>
        <dsp:cNvSpPr/>
      </dsp:nvSpPr>
      <dsp:spPr>
        <a:xfrm>
          <a:off x="1716154" y="308799"/>
          <a:ext cx="5483090" cy="5483090"/>
        </a:xfrm>
        <a:custGeom>
          <a:avLst/>
          <a:gdLst/>
          <a:ahLst/>
          <a:cxnLst/>
          <a:rect l="0" t="0" r="0" b="0"/>
          <a:pathLst>
            <a:path>
              <a:moveTo>
                <a:pt x="4406266" y="4919794"/>
              </a:moveTo>
              <a:arcTo wR="2741545" hR="2741545" stAng="3156673" swAng="47128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165E0B5-4FE7-46A4-934F-5501021D5D7B}">
      <dsp:nvSpPr>
        <dsp:cNvPr id="0" name=""/>
        <dsp:cNvSpPr/>
      </dsp:nvSpPr>
      <dsp:spPr>
        <a:xfrm>
          <a:off x="4761022" y="5375949"/>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Wheel</a:t>
          </a:r>
        </a:p>
      </dsp:txBody>
      <dsp:txXfrm>
        <a:off x="4790789" y="5405716"/>
        <a:ext cx="878585" cy="550243"/>
      </dsp:txXfrm>
    </dsp:sp>
    <dsp:sp modelId="{B3814C2F-8F31-4DED-A1B8-5141720F02BF}">
      <dsp:nvSpPr>
        <dsp:cNvPr id="0" name=""/>
        <dsp:cNvSpPr/>
      </dsp:nvSpPr>
      <dsp:spPr>
        <a:xfrm>
          <a:off x="1716154" y="308799"/>
          <a:ext cx="5483090" cy="5483090"/>
        </a:xfrm>
        <a:custGeom>
          <a:avLst/>
          <a:gdLst/>
          <a:ahLst/>
          <a:cxnLst/>
          <a:rect l="0" t="0" r="0" b="0"/>
          <a:pathLst>
            <a:path>
              <a:moveTo>
                <a:pt x="2924026" y="5477010"/>
              </a:moveTo>
              <a:arcTo wR="2741545" hR="2741545" stAng="5171010" swAng="45798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72DA4EC1-EF62-4D4E-8B7D-253B882F68D6}">
      <dsp:nvSpPr>
        <dsp:cNvPr id="0" name=""/>
        <dsp:cNvSpPr/>
      </dsp:nvSpPr>
      <dsp:spPr>
        <a:xfrm>
          <a:off x="3216257" y="5375949"/>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Writing</a:t>
          </a:r>
        </a:p>
      </dsp:txBody>
      <dsp:txXfrm>
        <a:off x="3246024" y="5405716"/>
        <a:ext cx="878585" cy="550243"/>
      </dsp:txXfrm>
    </dsp:sp>
    <dsp:sp modelId="{FB74CAF6-B06C-4630-9750-9CD26C5EE712}">
      <dsp:nvSpPr>
        <dsp:cNvPr id="0" name=""/>
        <dsp:cNvSpPr/>
      </dsp:nvSpPr>
      <dsp:spPr>
        <a:xfrm>
          <a:off x="1716154" y="308799"/>
          <a:ext cx="5483090" cy="5483090"/>
        </a:xfrm>
        <a:custGeom>
          <a:avLst/>
          <a:gdLst/>
          <a:ahLst/>
          <a:cxnLst/>
          <a:rect l="0" t="0" r="0" b="0"/>
          <a:pathLst>
            <a:path>
              <a:moveTo>
                <a:pt x="1390129" y="5126864"/>
              </a:moveTo>
              <a:arcTo wR="2741545" hR="2741545" stAng="7172037" swAng="471289"/>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E5774235-BE75-4B0F-B3C8-AF785F90CA68}">
      <dsp:nvSpPr>
        <dsp:cNvPr id="0" name=""/>
        <dsp:cNvSpPr/>
      </dsp:nvSpPr>
      <dsp:spPr>
        <a:xfrm>
          <a:off x="1916718" y="4540786"/>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Security</a:t>
          </a:r>
        </a:p>
        <a:p>
          <a:pPr marL="0" lvl="0" indent="0" algn="ctr" defTabSz="444500">
            <a:lnSpc>
              <a:spcPct val="90000"/>
            </a:lnSpc>
            <a:spcBef>
              <a:spcPct val="0"/>
            </a:spcBef>
            <a:spcAft>
              <a:spcPct val="35000"/>
            </a:spcAft>
            <a:buNone/>
          </a:pPr>
          <a:r>
            <a:rPr lang="en-US" sz="1000" kern="1200" dirty="0"/>
            <a:t>Army</a:t>
          </a:r>
        </a:p>
      </dsp:txBody>
      <dsp:txXfrm>
        <a:off x="1946485" y="4570553"/>
        <a:ext cx="878585" cy="550243"/>
      </dsp:txXfrm>
    </dsp:sp>
    <dsp:sp modelId="{20130F37-7942-4D02-935A-C20CDFA60FD5}">
      <dsp:nvSpPr>
        <dsp:cNvPr id="0" name=""/>
        <dsp:cNvSpPr/>
      </dsp:nvSpPr>
      <dsp:spPr>
        <a:xfrm>
          <a:off x="1716154" y="308799"/>
          <a:ext cx="5483090" cy="5483090"/>
        </a:xfrm>
        <a:custGeom>
          <a:avLst/>
          <a:gdLst/>
          <a:ahLst/>
          <a:cxnLst/>
          <a:rect l="0" t="0" r="0" b="0"/>
          <a:pathLst>
            <a:path>
              <a:moveTo>
                <a:pt x="350695" y="4083151"/>
              </a:moveTo>
              <a:arcTo wR="2741545" hR="2741545" stAng="9042083" swAng="6587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BE43362-9E71-4CEF-9259-6E1CE520B9B8}">
      <dsp:nvSpPr>
        <dsp:cNvPr id="0" name=""/>
        <dsp:cNvSpPr/>
      </dsp:nvSpPr>
      <dsp:spPr>
        <a:xfrm>
          <a:off x="1275000" y="3135618"/>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Slavery</a:t>
          </a:r>
          <a:endParaRPr lang="en-PK" sz="1000" kern="1200" dirty="0"/>
        </a:p>
      </dsp:txBody>
      <dsp:txXfrm>
        <a:off x="1304767" y="3165385"/>
        <a:ext cx="878585" cy="550243"/>
      </dsp:txXfrm>
    </dsp:sp>
    <dsp:sp modelId="{8EFC17A4-178A-46F5-B5CC-FDACB703678B}">
      <dsp:nvSpPr>
        <dsp:cNvPr id="0" name=""/>
        <dsp:cNvSpPr/>
      </dsp:nvSpPr>
      <dsp:spPr>
        <a:xfrm>
          <a:off x="1716154" y="308799"/>
          <a:ext cx="5483090" cy="5483090"/>
        </a:xfrm>
        <a:custGeom>
          <a:avLst/>
          <a:gdLst/>
          <a:ahLst/>
          <a:cxnLst/>
          <a:rect l="0" t="0" r="0" b="0"/>
          <a:pathLst>
            <a:path>
              <a:moveTo>
                <a:pt x="1836" y="2641211"/>
              </a:moveTo>
              <a:arcTo wR="2741545" hR="2741545" stAng="10925841" swAng="70399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60BE059-92D0-4ECE-8224-290DBDFA17C7}">
      <dsp:nvSpPr>
        <dsp:cNvPr id="0" name=""/>
        <dsp:cNvSpPr/>
      </dsp:nvSpPr>
      <dsp:spPr>
        <a:xfrm>
          <a:off x="1494843" y="1606577"/>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State</a:t>
          </a:r>
        </a:p>
      </dsp:txBody>
      <dsp:txXfrm>
        <a:off x="1524610" y="1636344"/>
        <a:ext cx="878585" cy="550243"/>
      </dsp:txXfrm>
    </dsp:sp>
    <dsp:sp modelId="{B788E6DB-2C34-4190-8341-6C3F6D2002CD}">
      <dsp:nvSpPr>
        <dsp:cNvPr id="0" name=""/>
        <dsp:cNvSpPr/>
      </dsp:nvSpPr>
      <dsp:spPr>
        <a:xfrm>
          <a:off x="1716154" y="308799"/>
          <a:ext cx="5483090" cy="5483090"/>
        </a:xfrm>
        <a:custGeom>
          <a:avLst/>
          <a:gdLst/>
          <a:ahLst/>
          <a:cxnLst/>
          <a:rect l="0" t="0" r="0" b="0"/>
          <a:pathLst>
            <a:path>
              <a:moveTo>
                <a:pt x="490093" y="1177244"/>
              </a:moveTo>
              <a:arcTo wR="2741545" hR="2741545" stAng="12887486" swAng="545092"/>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6902FEF-A740-4A7D-A7E9-7A0BAF12955C}">
      <dsp:nvSpPr>
        <dsp:cNvPr id="0" name=""/>
        <dsp:cNvSpPr/>
      </dsp:nvSpPr>
      <dsp:spPr>
        <a:xfrm>
          <a:off x="2506449" y="439121"/>
          <a:ext cx="938119" cy="6097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kern="1200" dirty="0"/>
            <a:t>Organized religion</a:t>
          </a:r>
        </a:p>
      </dsp:txBody>
      <dsp:txXfrm>
        <a:off x="2536216" y="468888"/>
        <a:ext cx="878585" cy="550243"/>
      </dsp:txXfrm>
    </dsp:sp>
    <dsp:sp modelId="{8A0DB57D-E1A7-4FF4-8129-83199CA3027B}">
      <dsp:nvSpPr>
        <dsp:cNvPr id="0" name=""/>
        <dsp:cNvSpPr/>
      </dsp:nvSpPr>
      <dsp:spPr>
        <a:xfrm>
          <a:off x="1716154" y="308799"/>
          <a:ext cx="5483090" cy="5483090"/>
        </a:xfrm>
        <a:custGeom>
          <a:avLst/>
          <a:gdLst/>
          <a:ahLst/>
          <a:cxnLst/>
          <a:rect l="0" t="0" r="0" b="0"/>
          <a:pathLst>
            <a:path>
              <a:moveTo>
                <a:pt x="1834311" y="154462"/>
              </a:moveTo>
              <a:arcTo wR="2741545" hR="2741545" stAng="15040520" swAng="426613"/>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hyperlink" Target="4.FEMINISM-waves-&amp;-pakistan.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Second Chapter</a:t>
            </a:r>
          </a:p>
        </p:txBody>
      </p:sp>
      <p:sp>
        <p:nvSpPr>
          <p:cNvPr id="3" name="Subtitle 2"/>
          <p:cNvSpPr>
            <a:spLocks noGrp="1"/>
          </p:cNvSpPr>
          <p:nvPr>
            <p:ph type="subTitle" idx="1"/>
          </p:nvPr>
        </p:nvSpPr>
        <p:spPr/>
        <p:txBody>
          <a:bodyPr/>
          <a:lstStyle/>
          <a:p>
            <a:r>
              <a:rPr lang="en-US" dirty="0"/>
              <a:t>Social Construction </a:t>
            </a:r>
          </a:p>
          <a:p>
            <a:r>
              <a:rPr lang="en-US" dirty="0"/>
              <a:t>Few Concepts </a:t>
            </a:r>
          </a:p>
        </p:txBody>
      </p:sp>
    </p:spTree>
    <p:extLst>
      <p:ext uri="{BB962C8B-B14F-4D97-AF65-F5344CB8AC3E}">
        <p14:creationId xmlns:p14="http://schemas.microsoft.com/office/powerpoint/2010/main" val="1562454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Gender as socially constructed</a:t>
            </a:r>
            <a:br>
              <a:rPr lang="en-US" dirty="0"/>
            </a:br>
            <a:endParaRPr lang="en-US" dirty="0"/>
          </a:p>
        </p:txBody>
      </p:sp>
      <p:sp>
        <p:nvSpPr>
          <p:cNvPr id="3" name="Content Placeholder 2"/>
          <p:cNvSpPr>
            <a:spLocks noGrp="1"/>
          </p:cNvSpPr>
          <p:nvPr>
            <p:ph idx="1"/>
          </p:nvPr>
        </p:nvSpPr>
        <p:spPr/>
        <p:txBody>
          <a:bodyPr/>
          <a:lstStyle/>
          <a:p>
            <a:r>
              <a:rPr lang="en-US" dirty="0"/>
              <a:t>Gender socialization ,,,, One way to interpret Beauvoir's claim that one is not born but rather becomes a woman</a:t>
            </a:r>
          </a:p>
          <a:p>
            <a:r>
              <a:rPr lang="en-US" dirty="0"/>
              <a:t>Mechanism of construction is social learning</a:t>
            </a:r>
          </a:p>
          <a:p>
            <a:r>
              <a:rPr lang="en-US" dirty="0"/>
              <a:t>Kate Millett takes gender differences to have “essentially cultural, rather than biological bases”</a:t>
            </a:r>
          </a:p>
          <a:p>
            <a:endParaRPr lang="en-US" dirty="0"/>
          </a:p>
        </p:txBody>
      </p:sp>
    </p:spTree>
    <p:extLst>
      <p:ext uri="{BB962C8B-B14F-4D97-AF65-F5344CB8AC3E}">
        <p14:creationId xmlns:p14="http://schemas.microsoft.com/office/powerpoint/2010/main" val="246430602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Masculinity &amp; Femininity </a:t>
            </a:r>
          </a:p>
        </p:txBody>
      </p:sp>
      <p:sp>
        <p:nvSpPr>
          <p:cNvPr id="3" name="Content Placeholder 2"/>
          <p:cNvSpPr>
            <a:spLocks noGrp="1"/>
          </p:cNvSpPr>
          <p:nvPr>
            <p:ph idx="1"/>
          </p:nvPr>
        </p:nvSpPr>
        <p:spPr/>
        <p:txBody>
          <a:bodyPr>
            <a:normAutofit fontScale="62500" lnSpcReduction="20000"/>
          </a:bodyPr>
          <a:lstStyle/>
          <a:p>
            <a:r>
              <a:rPr lang="en-US" dirty="0"/>
              <a:t>Femininity and masculinity, or one's </a:t>
            </a:r>
            <a:r>
              <a:rPr lang="en-US" i="1" dirty="0"/>
              <a:t>gender identity</a:t>
            </a:r>
            <a:r>
              <a:rPr lang="en-US" dirty="0"/>
              <a:t> refer to the degree to which persons see themselves as masculine or feminine given what it means to be a man or woman in society. </a:t>
            </a:r>
          </a:p>
          <a:p>
            <a:r>
              <a:rPr lang="en-US" dirty="0"/>
              <a:t>Femininity and masculinity are rooted in the social (one's gender) rather than in the biological (one's sex) </a:t>
            </a:r>
            <a:r>
              <a:rPr lang="en-US" dirty="0" err="1"/>
              <a:t>oreintation</a:t>
            </a:r>
            <a:endParaRPr lang="en-US" dirty="0"/>
          </a:p>
          <a:p>
            <a:r>
              <a:rPr lang="en-US" dirty="0"/>
              <a:t> Societal members decide what being male or female means (e.g., dominant or passive, brave or emotional), and males will generally respond by defining themselves as masculine while females will generally define themselves as feminine. </a:t>
            </a:r>
          </a:p>
          <a:p>
            <a:r>
              <a:rPr lang="en-US" dirty="0"/>
              <a:t>Because these are social definitions, however, it is possible for a person to be female and see herself as masculine or male and see himself as feminine.</a:t>
            </a:r>
          </a:p>
          <a:p>
            <a:r>
              <a:rPr lang="en-US" dirty="0"/>
              <a:t>Men are stereotypically seen as being aggressive, competitive while women are seen as being passive, cooperative, and expressive</a:t>
            </a:r>
          </a:p>
          <a:p>
            <a:r>
              <a:rPr lang="en-US" dirty="0"/>
              <a:t>Femininity and masculinity are not innate but are based upon social and cultural conditions.</a:t>
            </a:r>
          </a:p>
        </p:txBody>
      </p:sp>
    </p:spTree>
    <p:extLst>
      <p:ext uri="{BB962C8B-B14F-4D97-AF65-F5344CB8AC3E}">
        <p14:creationId xmlns:p14="http://schemas.microsoft.com/office/powerpoint/2010/main" val="8634709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Gender Socialization </a:t>
            </a:r>
          </a:p>
        </p:txBody>
      </p:sp>
      <p:sp>
        <p:nvSpPr>
          <p:cNvPr id="3" name="Content Placeholder 2"/>
          <p:cNvSpPr>
            <a:spLocks noGrp="1"/>
          </p:cNvSpPr>
          <p:nvPr>
            <p:ph idx="1"/>
          </p:nvPr>
        </p:nvSpPr>
        <p:spPr>
          <a:xfrm>
            <a:off x="457200" y="1600200"/>
            <a:ext cx="8229600" cy="5105400"/>
          </a:xfrm>
        </p:spPr>
        <p:txBody>
          <a:bodyPr>
            <a:normAutofit fontScale="77500" lnSpcReduction="20000"/>
          </a:bodyPr>
          <a:lstStyle/>
          <a:p>
            <a:r>
              <a:rPr lang="en-US" dirty="0">
                <a:solidFill>
                  <a:srgbClr val="FF0000"/>
                </a:solidFill>
              </a:rPr>
              <a:t>The Family-</a:t>
            </a:r>
            <a:r>
              <a:rPr lang="en-US" dirty="0"/>
              <a:t>-- gender-stereotypic language: boys are describes as strong, alert and coordinated and girls as tiny, soft and delicate.</a:t>
            </a:r>
          </a:p>
          <a:p>
            <a:r>
              <a:rPr lang="en-US" dirty="0">
                <a:solidFill>
                  <a:srgbClr val="FF0000"/>
                </a:solidFill>
              </a:rPr>
              <a:t>School</a:t>
            </a:r>
            <a:r>
              <a:rPr lang="en-US" dirty="0"/>
              <a:t>- Text books- Classrooms-Teachers- sports-sports grounds</a:t>
            </a:r>
          </a:p>
          <a:p>
            <a:r>
              <a:rPr lang="en-US" dirty="0">
                <a:solidFill>
                  <a:srgbClr val="FF0000"/>
                </a:solidFill>
              </a:rPr>
              <a:t>The Peers </a:t>
            </a:r>
            <a:r>
              <a:rPr lang="en-US" dirty="0"/>
              <a:t>– informal bonding for learning </a:t>
            </a:r>
          </a:p>
          <a:p>
            <a:r>
              <a:rPr lang="en-US" dirty="0">
                <a:solidFill>
                  <a:srgbClr val="FF0000"/>
                </a:solidFill>
              </a:rPr>
              <a:t>Religion</a:t>
            </a:r>
            <a:r>
              <a:rPr lang="en-US" dirty="0"/>
              <a:t>- Patriarchal----at times misogynistic </a:t>
            </a:r>
          </a:p>
          <a:p>
            <a:r>
              <a:rPr lang="en-US" dirty="0">
                <a:solidFill>
                  <a:srgbClr val="FF0000"/>
                </a:solidFill>
              </a:rPr>
              <a:t>Media</a:t>
            </a:r>
            <a:r>
              <a:rPr lang="en-US" dirty="0"/>
              <a:t> – advertisement – objectification – commodification of female body – </a:t>
            </a:r>
            <a:r>
              <a:rPr lang="en-US" dirty="0" err="1"/>
              <a:t>pornification</a:t>
            </a:r>
            <a:endParaRPr lang="en-US" dirty="0"/>
          </a:p>
          <a:p>
            <a:r>
              <a:rPr lang="en-US" dirty="0">
                <a:solidFill>
                  <a:srgbClr val="FF0000"/>
                </a:solidFill>
              </a:rPr>
              <a:t>Workplace</a:t>
            </a:r>
            <a:r>
              <a:rPr lang="en-US" dirty="0"/>
              <a:t> –wage disparity- harassment-Glass-ceiling -an unacknowledged barrier to advancement in a profession, especially affecting women and members of minorities.</a:t>
            </a:r>
            <a:br>
              <a:rPr lang="en-US" dirty="0"/>
            </a:br>
            <a:endParaRPr lang="en-US" dirty="0"/>
          </a:p>
        </p:txBody>
      </p:sp>
    </p:spTree>
    <p:extLst>
      <p:ext uri="{BB962C8B-B14F-4D97-AF65-F5344CB8AC3E}">
        <p14:creationId xmlns:p14="http://schemas.microsoft.com/office/powerpoint/2010/main" val="10456207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Constructionism</a:t>
            </a:r>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dirty="0"/>
              <a:t>Social constructionism is a theory of knowledge that holds that characteristics typically thought to be immutable and solely biological—such as gender, race, class, ability, and sexuality—are products of human definition and interpretation shaped by cultural and historical contexts.</a:t>
            </a:r>
          </a:p>
          <a:p>
            <a:r>
              <a:rPr lang="en-US" dirty="0"/>
              <a:t>Social constructionism highlights the ways in which cultural categories—like “men,” “women,” “black,” “white”—are the concepts which are created, changed, and reproduced through historical processes within </a:t>
            </a:r>
            <a:r>
              <a:rPr lang="en-US" dirty="0">
                <a:solidFill>
                  <a:srgbClr val="FF0000"/>
                </a:solidFill>
              </a:rPr>
              <a:t>institutions</a:t>
            </a:r>
            <a:r>
              <a:rPr lang="en-US" dirty="0"/>
              <a:t> and culture</a:t>
            </a:r>
          </a:p>
          <a:p>
            <a:r>
              <a:rPr lang="en-US" dirty="0"/>
              <a:t>Therefore , the social constructionist perspective is concerned with the meaning created through defining and categorizing groups of people in cultural contexts.</a:t>
            </a:r>
          </a:p>
        </p:txBody>
      </p:sp>
    </p:spTree>
    <p:extLst>
      <p:ext uri="{BB962C8B-B14F-4D97-AF65-F5344CB8AC3E}">
        <p14:creationId xmlns:p14="http://schemas.microsoft.com/office/powerpoint/2010/main" val="1023435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Constructionism </a:t>
            </a:r>
          </a:p>
        </p:txBody>
      </p:sp>
      <p:sp>
        <p:nvSpPr>
          <p:cNvPr id="3" name="Content Placeholder 2"/>
          <p:cNvSpPr>
            <a:spLocks noGrp="1"/>
          </p:cNvSpPr>
          <p:nvPr>
            <p:ph idx="1"/>
          </p:nvPr>
        </p:nvSpPr>
        <p:spPr/>
        <p:txBody>
          <a:bodyPr>
            <a:normAutofit/>
          </a:bodyPr>
          <a:lstStyle/>
          <a:p>
            <a:r>
              <a:rPr lang="en-US" dirty="0"/>
              <a:t>Earlier societies – e.g. Hunting and Gathering</a:t>
            </a:r>
          </a:p>
          <a:p>
            <a:r>
              <a:rPr lang="en-US" dirty="0"/>
              <a:t>Egalitarian – Matriarchal -40-50-matrilineal-matrilocal- polyandry-seers / spiritual leader/healers </a:t>
            </a:r>
          </a:p>
          <a:p>
            <a:r>
              <a:rPr lang="en-US" dirty="0"/>
              <a:t>Matriarchy vs. Patriarchy</a:t>
            </a:r>
          </a:p>
          <a:p>
            <a:r>
              <a:rPr lang="en-US" dirty="0"/>
              <a:t>Agrarian Revolution (c 12,000 before) </a:t>
            </a:r>
          </a:p>
        </p:txBody>
      </p:sp>
    </p:spTree>
    <p:extLst>
      <p:ext uri="{BB962C8B-B14F-4D97-AF65-F5344CB8AC3E}">
        <p14:creationId xmlns:p14="http://schemas.microsoft.com/office/powerpoint/2010/main" val="37812467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39762"/>
          </a:xfrm>
        </p:spPr>
        <p:txBody>
          <a:bodyPr>
            <a:normAutofit fontScale="90000"/>
          </a:bodyPr>
          <a:lstStyle/>
          <a:p>
            <a:r>
              <a:rPr lang="en-US" dirty="0"/>
              <a:t>Agrarian Revolution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55359386"/>
              </p:ext>
            </p:extLst>
          </p:nvPr>
        </p:nvGraphicFramePr>
        <p:xfrm>
          <a:off x="152400" y="792162"/>
          <a:ext cx="8915400" cy="598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84772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graphicEl>
                                              <a:dgm id="{649B82A7-1997-49DD-8BD5-D1E9D3CA3EE9}"/>
                                            </p:graphicEl>
                                          </p:spTgt>
                                        </p:tgtEl>
                                        <p:attrNameLst>
                                          <p:attrName>style.visibility</p:attrName>
                                        </p:attrNameLst>
                                      </p:cBhvr>
                                      <p:to>
                                        <p:strVal val="visible"/>
                                      </p:to>
                                    </p:set>
                                    <p:anim calcmode="lin" valueType="num">
                                      <p:cBhvr additive="base">
                                        <p:cTn id="7" dur="500" fill="hold"/>
                                        <p:tgtEl>
                                          <p:spTgt spid="4">
                                            <p:graphicEl>
                                              <a:dgm id="{649B82A7-1997-49DD-8BD5-D1E9D3CA3EE9}"/>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graphicEl>
                                              <a:dgm id="{649B82A7-1997-49DD-8BD5-D1E9D3CA3EE9}"/>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5B5626F3-5539-44EC-A216-949F9BAC7776}"/>
                                            </p:graphicEl>
                                          </p:spTgt>
                                        </p:tgtEl>
                                        <p:attrNameLst>
                                          <p:attrName>style.visibility</p:attrName>
                                        </p:attrNameLst>
                                      </p:cBhvr>
                                      <p:to>
                                        <p:strVal val="visible"/>
                                      </p:to>
                                    </p:set>
                                    <p:anim calcmode="lin" valueType="num">
                                      <p:cBhvr additive="base">
                                        <p:cTn id="13" dur="500" fill="hold"/>
                                        <p:tgtEl>
                                          <p:spTgt spid="4">
                                            <p:graphicEl>
                                              <a:dgm id="{5B5626F3-5539-44EC-A216-949F9BAC7776}"/>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5B5626F3-5539-44EC-A216-949F9BAC7776}"/>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98DB8A23-B1EB-4D4A-8522-D4A4EB47CB68}"/>
                                            </p:graphicEl>
                                          </p:spTgt>
                                        </p:tgtEl>
                                        <p:attrNameLst>
                                          <p:attrName>style.visibility</p:attrName>
                                        </p:attrNameLst>
                                      </p:cBhvr>
                                      <p:to>
                                        <p:strVal val="visible"/>
                                      </p:to>
                                    </p:set>
                                    <p:anim calcmode="lin" valueType="num">
                                      <p:cBhvr additive="base">
                                        <p:cTn id="17" dur="500" fill="hold"/>
                                        <p:tgtEl>
                                          <p:spTgt spid="4">
                                            <p:graphicEl>
                                              <a:dgm id="{98DB8A23-B1EB-4D4A-8522-D4A4EB47CB68}"/>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98DB8A23-B1EB-4D4A-8522-D4A4EB47CB68}"/>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graphicEl>
                                              <a:dgm id="{189B4C00-AC85-419F-B498-4CEDD88D853C}"/>
                                            </p:graphicEl>
                                          </p:spTgt>
                                        </p:tgtEl>
                                        <p:attrNameLst>
                                          <p:attrName>style.visibility</p:attrName>
                                        </p:attrNameLst>
                                      </p:cBhvr>
                                      <p:to>
                                        <p:strVal val="visible"/>
                                      </p:to>
                                    </p:set>
                                    <p:anim calcmode="lin" valueType="num">
                                      <p:cBhvr additive="base">
                                        <p:cTn id="23" dur="500" fill="hold"/>
                                        <p:tgtEl>
                                          <p:spTgt spid="4">
                                            <p:graphicEl>
                                              <a:dgm id="{189B4C00-AC85-419F-B498-4CEDD88D853C}"/>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graphicEl>
                                              <a:dgm id="{189B4C00-AC85-419F-B498-4CEDD88D853C}"/>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graphicEl>
                                              <a:dgm id="{FE34D53C-B490-41AC-B211-FFACD2A774FC}"/>
                                            </p:graphicEl>
                                          </p:spTgt>
                                        </p:tgtEl>
                                        <p:attrNameLst>
                                          <p:attrName>style.visibility</p:attrName>
                                        </p:attrNameLst>
                                      </p:cBhvr>
                                      <p:to>
                                        <p:strVal val="visible"/>
                                      </p:to>
                                    </p:set>
                                    <p:anim calcmode="lin" valueType="num">
                                      <p:cBhvr additive="base">
                                        <p:cTn id="27" dur="500" fill="hold"/>
                                        <p:tgtEl>
                                          <p:spTgt spid="4">
                                            <p:graphicEl>
                                              <a:dgm id="{FE34D53C-B490-41AC-B211-FFACD2A774FC}"/>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graphicEl>
                                              <a:dgm id="{FE34D53C-B490-41AC-B211-FFACD2A774FC}"/>
                                            </p:graphic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4">
                                            <p:graphicEl>
                                              <a:dgm id="{C99C0489-169F-42BA-9C62-0BF73D198383}"/>
                                            </p:graphicEl>
                                          </p:spTgt>
                                        </p:tgtEl>
                                        <p:attrNameLst>
                                          <p:attrName>style.visibility</p:attrName>
                                        </p:attrNameLst>
                                      </p:cBhvr>
                                      <p:to>
                                        <p:strVal val="visible"/>
                                      </p:to>
                                    </p:set>
                                    <p:anim calcmode="lin" valueType="num">
                                      <p:cBhvr additive="base">
                                        <p:cTn id="33" dur="500" fill="hold"/>
                                        <p:tgtEl>
                                          <p:spTgt spid="4">
                                            <p:graphicEl>
                                              <a:dgm id="{C99C0489-169F-42BA-9C62-0BF73D198383}"/>
                                            </p:graphic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graphicEl>
                                              <a:dgm id="{C99C0489-169F-42BA-9C62-0BF73D198383}"/>
                                            </p:graphic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4">
                                            <p:graphicEl>
                                              <a:dgm id="{30C9A4FD-0902-4BB5-BB51-41F0FE754265}"/>
                                            </p:graphicEl>
                                          </p:spTgt>
                                        </p:tgtEl>
                                        <p:attrNameLst>
                                          <p:attrName>style.visibility</p:attrName>
                                        </p:attrNameLst>
                                      </p:cBhvr>
                                      <p:to>
                                        <p:strVal val="visible"/>
                                      </p:to>
                                    </p:set>
                                    <p:anim calcmode="lin" valueType="num">
                                      <p:cBhvr additive="base">
                                        <p:cTn id="37" dur="500" fill="hold"/>
                                        <p:tgtEl>
                                          <p:spTgt spid="4">
                                            <p:graphicEl>
                                              <a:dgm id="{30C9A4FD-0902-4BB5-BB51-41F0FE754265}"/>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graphicEl>
                                              <a:dgm id="{30C9A4FD-0902-4BB5-BB51-41F0FE754265}"/>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graphicEl>
                                              <a:dgm id="{B82F3431-950C-4000-A4F9-51B157AF83E7}"/>
                                            </p:graphicEl>
                                          </p:spTgt>
                                        </p:tgtEl>
                                        <p:attrNameLst>
                                          <p:attrName>style.visibility</p:attrName>
                                        </p:attrNameLst>
                                      </p:cBhvr>
                                      <p:to>
                                        <p:strVal val="visible"/>
                                      </p:to>
                                    </p:set>
                                    <p:anim calcmode="lin" valueType="num">
                                      <p:cBhvr additive="base">
                                        <p:cTn id="43" dur="500" fill="hold"/>
                                        <p:tgtEl>
                                          <p:spTgt spid="4">
                                            <p:graphicEl>
                                              <a:dgm id="{B82F3431-950C-4000-A4F9-51B157AF83E7}"/>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graphicEl>
                                              <a:dgm id="{B82F3431-950C-4000-A4F9-51B157AF83E7}"/>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
                                            <p:graphicEl>
                                              <a:dgm id="{C50E7DBC-CE1D-412E-8F01-DF34BCAC2D31}"/>
                                            </p:graphicEl>
                                          </p:spTgt>
                                        </p:tgtEl>
                                        <p:attrNameLst>
                                          <p:attrName>style.visibility</p:attrName>
                                        </p:attrNameLst>
                                      </p:cBhvr>
                                      <p:to>
                                        <p:strVal val="visible"/>
                                      </p:to>
                                    </p:set>
                                    <p:anim calcmode="lin" valueType="num">
                                      <p:cBhvr additive="base">
                                        <p:cTn id="47" dur="500" fill="hold"/>
                                        <p:tgtEl>
                                          <p:spTgt spid="4">
                                            <p:graphicEl>
                                              <a:dgm id="{C50E7DBC-CE1D-412E-8F01-DF34BCAC2D31}"/>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graphicEl>
                                              <a:dgm id="{C50E7DBC-CE1D-412E-8F01-DF34BCAC2D31}"/>
                                            </p:graphic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
                                            <p:graphicEl>
                                              <a:dgm id="{4541E63A-09FF-42D8-A7DA-13886F2BB952}"/>
                                            </p:graphicEl>
                                          </p:spTgt>
                                        </p:tgtEl>
                                        <p:attrNameLst>
                                          <p:attrName>style.visibility</p:attrName>
                                        </p:attrNameLst>
                                      </p:cBhvr>
                                      <p:to>
                                        <p:strVal val="visible"/>
                                      </p:to>
                                    </p:set>
                                    <p:anim calcmode="lin" valueType="num">
                                      <p:cBhvr additive="base">
                                        <p:cTn id="53" dur="500" fill="hold"/>
                                        <p:tgtEl>
                                          <p:spTgt spid="4">
                                            <p:graphicEl>
                                              <a:dgm id="{4541E63A-09FF-42D8-A7DA-13886F2BB952}"/>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graphicEl>
                                              <a:dgm id="{4541E63A-09FF-42D8-A7DA-13886F2BB952}"/>
                                            </p:graphic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
                                            <p:graphicEl>
                                              <a:dgm id="{0165E0B5-4FE7-46A4-934F-5501021D5D7B}"/>
                                            </p:graphicEl>
                                          </p:spTgt>
                                        </p:tgtEl>
                                        <p:attrNameLst>
                                          <p:attrName>style.visibility</p:attrName>
                                        </p:attrNameLst>
                                      </p:cBhvr>
                                      <p:to>
                                        <p:strVal val="visible"/>
                                      </p:to>
                                    </p:set>
                                    <p:anim calcmode="lin" valueType="num">
                                      <p:cBhvr additive="base">
                                        <p:cTn id="57" dur="500" fill="hold"/>
                                        <p:tgtEl>
                                          <p:spTgt spid="4">
                                            <p:graphicEl>
                                              <a:dgm id="{0165E0B5-4FE7-46A4-934F-5501021D5D7B}"/>
                                            </p:graphic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graphicEl>
                                              <a:dgm id="{0165E0B5-4FE7-46A4-934F-5501021D5D7B}"/>
                                            </p:graphic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4">
                                            <p:graphicEl>
                                              <a:dgm id="{B3814C2F-8F31-4DED-A1B8-5141720F02BF}"/>
                                            </p:graphicEl>
                                          </p:spTgt>
                                        </p:tgtEl>
                                        <p:attrNameLst>
                                          <p:attrName>style.visibility</p:attrName>
                                        </p:attrNameLst>
                                      </p:cBhvr>
                                      <p:to>
                                        <p:strVal val="visible"/>
                                      </p:to>
                                    </p:set>
                                    <p:anim calcmode="lin" valueType="num">
                                      <p:cBhvr additive="base">
                                        <p:cTn id="63" dur="500" fill="hold"/>
                                        <p:tgtEl>
                                          <p:spTgt spid="4">
                                            <p:graphicEl>
                                              <a:dgm id="{B3814C2F-8F31-4DED-A1B8-5141720F02BF}"/>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graphicEl>
                                              <a:dgm id="{B3814C2F-8F31-4DED-A1B8-5141720F02BF}"/>
                                            </p:graphic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4">
                                            <p:graphicEl>
                                              <a:dgm id="{72DA4EC1-EF62-4D4E-8B7D-253B882F68D6}"/>
                                            </p:graphicEl>
                                          </p:spTgt>
                                        </p:tgtEl>
                                        <p:attrNameLst>
                                          <p:attrName>style.visibility</p:attrName>
                                        </p:attrNameLst>
                                      </p:cBhvr>
                                      <p:to>
                                        <p:strVal val="visible"/>
                                      </p:to>
                                    </p:set>
                                    <p:anim calcmode="lin" valueType="num">
                                      <p:cBhvr additive="base">
                                        <p:cTn id="67" dur="500" fill="hold"/>
                                        <p:tgtEl>
                                          <p:spTgt spid="4">
                                            <p:graphicEl>
                                              <a:dgm id="{72DA4EC1-EF62-4D4E-8B7D-253B882F68D6}"/>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graphicEl>
                                              <a:dgm id="{72DA4EC1-EF62-4D4E-8B7D-253B882F68D6}"/>
                                            </p:graphic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4">
                                            <p:graphicEl>
                                              <a:dgm id="{FB74CAF6-B06C-4630-9750-9CD26C5EE712}"/>
                                            </p:graphicEl>
                                          </p:spTgt>
                                        </p:tgtEl>
                                        <p:attrNameLst>
                                          <p:attrName>style.visibility</p:attrName>
                                        </p:attrNameLst>
                                      </p:cBhvr>
                                      <p:to>
                                        <p:strVal val="visible"/>
                                      </p:to>
                                    </p:set>
                                    <p:anim calcmode="lin" valueType="num">
                                      <p:cBhvr additive="base">
                                        <p:cTn id="73" dur="500" fill="hold"/>
                                        <p:tgtEl>
                                          <p:spTgt spid="4">
                                            <p:graphicEl>
                                              <a:dgm id="{FB74CAF6-B06C-4630-9750-9CD26C5EE712}"/>
                                            </p:graphic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graphicEl>
                                              <a:dgm id="{FB74CAF6-B06C-4630-9750-9CD26C5EE712}"/>
                                            </p:graphic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
                                            <p:graphicEl>
                                              <a:dgm id="{E5774235-BE75-4B0F-B3C8-AF785F90CA68}"/>
                                            </p:graphicEl>
                                          </p:spTgt>
                                        </p:tgtEl>
                                        <p:attrNameLst>
                                          <p:attrName>style.visibility</p:attrName>
                                        </p:attrNameLst>
                                      </p:cBhvr>
                                      <p:to>
                                        <p:strVal val="visible"/>
                                      </p:to>
                                    </p:set>
                                    <p:anim calcmode="lin" valueType="num">
                                      <p:cBhvr additive="base">
                                        <p:cTn id="77" dur="500" fill="hold"/>
                                        <p:tgtEl>
                                          <p:spTgt spid="4">
                                            <p:graphicEl>
                                              <a:dgm id="{E5774235-BE75-4B0F-B3C8-AF785F90CA68}"/>
                                            </p:graphic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graphicEl>
                                              <a:dgm id="{E5774235-BE75-4B0F-B3C8-AF785F90CA68}"/>
                                            </p:graphicEl>
                                          </p:spTgt>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4">
                                            <p:graphicEl>
                                              <a:dgm id="{20130F37-7942-4D02-935A-C20CDFA60FD5}"/>
                                            </p:graphicEl>
                                          </p:spTgt>
                                        </p:tgtEl>
                                        <p:attrNameLst>
                                          <p:attrName>style.visibility</p:attrName>
                                        </p:attrNameLst>
                                      </p:cBhvr>
                                      <p:to>
                                        <p:strVal val="visible"/>
                                      </p:to>
                                    </p:set>
                                    <p:anim calcmode="lin" valueType="num">
                                      <p:cBhvr additive="base">
                                        <p:cTn id="83" dur="500" fill="hold"/>
                                        <p:tgtEl>
                                          <p:spTgt spid="4">
                                            <p:graphicEl>
                                              <a:dgm id="{20130F37-7942-4D02-935A-C20CDFA60FD5}"/>
                                            </p:graphicEl>
                                          </p:spTgt>
                                        </p:tgtEl>
                                        <p:attrNameLst>
                                          <p:attrName>ppt_x</p:attrName>
                                        </p:attrNameLst>
                                      </p:cBhvr>
                                      <p:tavLst>
                                        <p:tav tm="0">
                                          <p:val>
                                            <p:strVal val="#ppt_x"/>
                                          </p:val>
                                        </p:tav>
                                        <p:tav tm="100000">
                                          <p:val>
                                            <p:strVal val="#ppt_x"/>
                                          </p:val>
                                        </p:tav>
                                      </p:tavLst>
                                    </p:anim>
                                    <p:anim calcmode="lin" valueType="num">
                                      <p:cBhvr additive="base">
                                        <p:cTn id="84" dur="500" fill="hold"/>
                                        <p:tgtEl>
                                          <p:spTgt spid="4">
                                            <p:graphicEl>
                                              <a:dgm id="{20130F37-7942-4D02-935A-C20CDFA60FD5}"/>
                                            </p:graphicEl>
                                          </p:spTgt>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4">
                                            <p:graphicEl>
                                              <a:dgm id="{CBE43362-9E71-4CEF-9259-6E1CE520B9B8}"/>
                                            </p:graphicEl>
                                          </p:spTgt>
                                        </p:tgtEl>
                                        <p:attrNameLst>
                                          <p:attrName>style.visibility</p:attrName>
                                        </p:attrNameLst>
                                      </p:cBhvr>
                                      <p:to>
                                        <p:strVal val="visible"/>
                                      </p:to>
                                    </p:set>
                                    <p:anim calcmode="lin" valueType="num">
                                      <p:cBhvr additive="base">
                                        <p:cTn id="87" dur="500" fill="hold"/>
                                        <p:tgtEl>
                                          <p:spTgt spid="4">
                                            <p:graphicEl>
                                              <a:dgm id="{CBE43362-9E71-4CEF-9259-6E1CE520B9B8}"/>
                                            </p:graphicEl>
                                          </p:spTgt>
                                        </p:tgtEl>
                                        <p:attrNameLst>
                                          <p:attrName>ppt_x</p:attrName>
                                        </p:attrNameLst>
                                      </p:cBhvr>
                                      <p:tavLst>
                                        <p:tav tm="0">
                                          <p:val>
                                            <p:strVal val="#ppt_x"/>
                                          </p:val>
                                        </p:tav>
                                        <p:tav tm="100000">
                                          <p:val>
                                            <p:strVal val="#ppt_x"/>
                                          </p:val>
                                        </p:tav>
                                      </p:tavLst>
                                    </p:anim>
                                    <p:anim calcmode="lin" valueType="num">
                                      <p:cBhvr additive="base">
                                        <p:cTn id="88" dur="500" fill="hold"/>
                                        <p:tgtEl>
                                          <p:spTgt spid="4">
                                            <p:graphicEl>
                                              <a:dgm id="{CBE43362-9E71-4CEF-9259-6E1CE520B9B8}"/>
                                            </p:graphic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4">
                                            <p:graphicEl>
                                              <a:dgm id="{8EFC17A4-178A-46F5-B5CC-FDACB703678B}"/>
                                            </p:graphicEl>
                                          </p:spTgt>
                                        </p:tgtEl>
                                        <p:attrNameLst>
                                          <p:attrName>style.visibility</p:attrName>
                                        </p:attrNameLst>
                                      </p:cBhvr>
                                      <p:to>
                                        <p:strVal val="visible"/>
                                      </p:to>
                                    </p:set>
                                    <p:anim calcmode="lin" valueType="num">
                                      <p:cBhvr additive="base">
                                        <p:cTn id="93" dur="500" fill="hold"/>
                                        <p:tgtEl>
                                          <p:spTgt spid="4">
                                            <p:graphicEl>
                                              <a:dgm id="{8EFC17A4-178A-46F5-B5CC-FDACB703678B}"/>
                                            </p:graphicEl>
                                          </p:spTgt>
                                        </p:tgtEl>
                                        <p:attrNameLst>
                                          <p:attrName>ppt_x</p:attrName>
                                        </p:attrNameLst>
                                      </p:cBhvr>
                                      <p:tavLst>
                                        <p:tav tm="0">
                                          <p:val>
                                            <p:strVal val="#ppt_x"/>
                                          </p:val>
                                        </p:tav>
                                        <p:tav tm="100000">
                                          <p:val>
                                            <p:strVal val="#ppt_x"/>
                                          </p:val>
                                        </p:tav>
                                      </p:tavLst>
                                    </p:anim>
                                    <p:anim calcmode="lin" valueType="num">
                                      <p:cBhvr additive="base">
                                        <p:cTn id="94" dur="500" fill="hold"/>
                                        <p:tgtEl>
                                          <p:spTgt spid="4">
                                            <p:graphicEl>
                                              <a:dgm id="{8EFC17A4-178A-46F5-B5CC-FDACB703678B}"/>
                                            </p:graphicEl>
                                          </p:spTgt>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4">
                                            <p:graphicEl>
                                              <a:dgm id="{960BE059-92D0-4ECE-8224-290DBDFA17C7}"/>
                                            </p:graphicEl>
                                          </p:spTgt>
                                        </p:tgtEl>
                                        <p:attrNameLst>
                                          <p:attrName>style.visibility</p:attrName>
                                        </p:attrNameLst>
                                      </p:cBhvr>
                                      <p:to>
                                        <p:strVal val="visible"/>
                                      </p:to>
                                    </p:set>
                                    <p:anim calcmode="lin" valueType="num">
                                      <p:cBhvr additive="base">
                                        <p:cTn id="97" dur="500" fill="hold"/>
                                        <p:tgtEl>
                                          <p:spTgt spid="4">
                                            <p:graphicEl>
                                              <a:dgm id="{960BE059-92D0-4ECE-8224-290DBDFA17C7}"/>
                                            </p:graphicEl>
                                          </p:spTgt>
                                        </p:tgtEl>
                                        <p:attrNameLst>
                                          <p:attrName>ppt_x</p:attrName>
                                        </p:attrNameLst>
                                      </p:cBhvr>
                                      <p:tavLst>
                                        <p:tav tm="0">
                                          <p:val>
                                            <p:strVal val="#ppt_x"/>
                                          </p:val>
                                        </p:tav>
                                        <p:tav tm="100000">
                                          <p:val>
                                            <p:strVal val="#ppt_x"/>
                                          </p:val>
                                        </p:tav>
                                      </p:tavLst>
                                    </p:anim>
                                    <p:anim calcmode="lin" valueType="num">
                                      <p:cBhvr additive="base">
                                        <p:cTn id="98" dur="500" fill="hold"/>
                                        <p:tgtEl>
                                          <p:spTgt spid="4">
                                            <p:graphicEl>
                                              <a:dgm id="{960BE059-92D0-4ECE-8224-290DBDFA17C7}"/>
                                            </p:graphic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4">
                                            <p:graphicEl>
                                              <a:dgm id="{B788E6DB-2C34-4190-8341-6C3F6D2002CD}"/>
                                            </p:graphicEl>
                                          </p:spTgt>
                                        </p:tgtEl>
                                        <p:attrNameLst>
                                          <p:attrName>style.visibility</p:attrName>
                                        </p:attrNameLst>
                                      </p:cBhvr>
                                      <p:to>
                                        <p:strVal val="visible"/>
                                      </p:to>
                                    </p:set>
                                    <p:anim calcmode="lin" valueType="num">
                                      <p:cBhvr additive="base">
                                        <p:cTn id="103" dur="500" fill="hold"/>
                                        <p:tgtEl>
                                          <p:spTgt spid="4">
                                            <p:graphicEl>
                                              <a:dgm id="{B788E6DB-2C34-4190-8341-6C3F6D2002CD}"/>
                                            </p:graphicEl>
                                          </p:spTgt>
                                        </p:tgtEl>
                                        <p:attrNameLst>
                                          <p:attrName>ppt_x</p:attrName>
                                        </p:attrNameLst>
                                      </p:cBhvr>
                                      <p:tavLst>
                                        <p:tav tm="0">
                                          <p:val>
                                            <p:strVal val="#ppt_x"/>
                                          </p:val>
                                        </p:tav>
                                        <p:tav tm="100000">
                                          <p:val>
                                            <p:strVal val="#ppt_x"/>
                                          </p:val>
                                        </p:tav>
                                      </p:tavLst>
                                    </p:anim>
                                    <p:anim calcmode="lin" valueType="num">
                                      <p:cBhvr additive="base">
                                        <p:cTn id="104" dur="500" fill="hold"/>
                                        <p:tgtEl>
                                          <p:spTgt spid="4">
                                            <p:graphicEl>
                                              <a:dgm id="{B788E6DB-2C34-4190-8341-6C3F6D2002CD}"/>
                                            </p:graphicEl>
                                          </p:spTgt>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4">
                                            <p:graphicEl>
                                              <a:dgm id="{66902FEF-A740-4A7D-A7E9-7A0BAF12955C}"/>
                                            </p:graphicEl>
                                          </p:spTgt>
                                        </p:tgtEl>
                                        <p:attrNameLst>
                                          <p:attrName>style.visibility</p:attrName>
                                        </p:attrNameLst>
                                      </p:cBhvr>
                                      <p:to>
                                        <p:strVal val="visible"/>
                                      </p:to>
                                    </p:set>
                                    <p:anim calcmode="lin" valueType="num">
                                      <p:cBhvr additive="base">
                                        <p:cTn id="107" dur="500" fill="hold"/>
                                        <p:tgtEl>
                                          <p:spTgt spid="4">
                                            <p:graphicEl>
                                              <a:dgm id="{66902FEF-A740-4A7D-A7E9-7A0BAF12955C}"/>
                                            </p:graphicEl>
                                          </p:spTgt>
                                        </p:tgtEl>
                                        <p:attrNameLst>
                                          <p:attrName>ppt_x</p:attrName>
                                        </p:attrNameLst>
                                      </p:cBhvr>
                                      <p:tavLst>
                                        <p:tav tm="0">
                                          <p:val>
                                            <p:strVal val="#ppt_x"/>
                                          </p:val>
                                        </p:tav>
                                        <p:tav tm="100000">
                                          <p:val>
                                            <p:strVal val="#ppt_x"/>
                                          </p:val>
                                        </p:tav>
                                      </p:tavLst>
                                    </p:anim>
                                    <p:anim calcmode="lin" valueType="num">
                                      <p:cBhvr additive="base">
                                        <p:cTn id="108" dur="500" fill="hold"/>
                                        <p:tgtEl>
                                          <p:spTgt spid="4">
                                            <p:graphicEl>
                                              <a:dgm id="{66902FEF-A740-4A7D-A7E9-7A0BAF12955C}"/>
                                            </p:graphicEl>
                                          </p:spTgt>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
                                            <p:graphicEl>
                                              <a:dgm id="{8A0DB57D-E1A7-4FF4-8129-83199CA3027B}"/>
                                            </p:graphicEl>
                                          </p:spTgt>
                                        </p:tgtEl>
                                        <p:attrNameLst>
                                          <p:attrName>style.visibility</p:attrName>
                                        </p:attrNameLst>
                                      </p:cBhvr>
                                      <p:to>
                                        <p:strVal val="visible"/>
                                      </p:to>
                                    </p:set>
                                    <p:anim calcmode="lin" valueType="num">
                                      <p:cBhvr additive="base">
                                        <p:cTn id="111" dur="500" fill="hold"/>
                                        <p:tgtEl>
                                          <p:spTgt spid="4">
                                            <p:graphicEl>
                                              <a:dgm id="{8A0DB57D-E1A7-4FF4-8129-83199CA3027B}"/>
                                            </p:graphicEl>
                                          </p:spTgt>
                                        </p:tgtEl>
                                        <p:attrNameLst>
                                          <p:attrName>ppt_x</p:attrName>
                                        </p:attrNameLst>
                                      </p:cBhvr>
                                      <p:tavLst>
                                        <p:tav tm="0">
                                          <p:val>
                                            <p:strVal val="#ppt_x"/>
                                          </p:val>
                                        </p:tav>
                                        <p:tav tm="100000">
                                          <p:val>
                                            <p:strVal val="#ppt_x"/>
                                          </p:val>
                                        </p:tav>
                                      </p:tavLst>
                                    </p:anim>
                                    <p:anim calcmode="lin" valueType="num">
                                      <p:cBhvr additive="base">
                                        <p:cTn id="112" dur="500" fill="hold"/>
                                        <p:tgtEl>
                                          <p:spTgt spid="4">
                                            <p:graphicEl>
                                              <a:dgm id="{8A0DB57D-E1A7-4FF4-8129-83199CA3027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Constructionism </a:t>
            </a:r>
          </a:p>
        </p:txBody>
      </p:sp>
      <p:sp>
        <p:nvSpPr>
          <p:cNvPr id="3" name="Content Placeholder 2"/>
          <p:cNvSpPr>
            <a:spLocks noGrp="1"/>
          </p:cNvSpPr>
          <p:nvPr>
            <p:ph idx="1"/>
          </p:nvPr>
        </p:nvSpPr>
        <p:spPr/>
        <p:txBody>
          <a:bodyPr>
            <a:normAutofit fontScale="92500" lnSpcReduction="10000"/>
          </a:bodyPr>
          <a:lstStyle/>
          <a:p>
            <a:r>
              <a:rPr lang="en-US" dirty="0"/>
              <a:t>Industrial Revolution</a:t>
            </a:r>
          </a:p>
          <a:p>
            <a:r>
              <a:rPr lang="en-US" dirty="0"/>
              <a:t>Factories - paid work- capitalism- professions</a:t>
            </a:r>
          </a:p>
          <a:p>
            <a:r>
              <a:rPr lang="en-US" dirty="0"/>
              <a:t>Democracy –one man one vote- what about women </a:t>
            </a:r>
          </a:p>
          <a:p>
            <a:r>
              <a:rPr lang="en-US" dirty="0"/>
              <a:t>Perceptions in American &amp; European societies</a:t>
            </a:r>
          </a:p>
          <a:p>
            <a:r>
              <a:rPr lang="en-US" dirty="0"/>
              <a:t>Change in the air</a:t>
            </a:r>
          </a:p>
          <a:p>
            <a:r>
              <a:rPr lang="en-US" dirty="0">
                <a:hlinkClick r:id="rId2" action="ppaction://hlinkpres?slideindex=1&amp;slidetitle="/>
              </a:rPr>
              <a:t>Feminist Waves  </a:t>
            </a:r>
            <a:endParaRPr lang="en-US" dirty="0"/>
          </a:p>
          <a:p>
            <a:r>
              <a:rPr lang="en-US" dirty="0"/>
              <a:t>Post Industrial (Information) societies</a:t>
            </a:r>
          </a:p>
          <a:p>
            <a:r>
              <a:rPr lang="en-US" dirty="0"/>
              <a:t>Bioeconomic societies   </a:t>
            </a:r>
          </a:p>
          <a:p>
            <a:endParaRPr lang="en-US" dirty="0"/>
          </a:p>
          <a:p>
            <a:endParaRPr lang="en-US" dirty="0"/>
          </a:p>
        </p:txBody>
      </p:sp>
    </p:spTree>
    <p:extLst>
      <p:ext uri="{BB962C8B-B14F-4D97-AF65-F5344CB8AC3E}">
        <p14:creationId xmlns:p14="http://schemas.microsoft.com/office/powerpoint/2010/main" val="4245981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5DBA3-7859-4CAB-B0A9-8683362BE6C7}"/>
              </a:ext>
            </a:extLst>
          </p:cNvPr>
          <p:cNvSpPr>
            <a:spLocks noGrp="1"/>
          </p:cNvSpPr>
          <p:nvPr>
            <p:ph type="title"/>
          </p:nvPr>
        </p:nvSpPr>
        <p:spPr/>
        <p:txBody>
          <a:bodyPr/>
          <a:lstStyle/>
          <a:p>
            <a:r>
              <a:rPr lang="en-US" dirty="0"/>
              <a:t>4 industrial Revolutions</a:t>
            </a:r>
            <a:endParaRPr lang="en-PK" dirty="0"/>
          </a:p>
        </p:txBody>
      </p:sp>
      <p:sp>
        <p:nvSpPr>
          <p:cNvPr id="3" name="Content Placeholder 2">
            <a:extLst>
              <a:ext uri="{FF2B5EF4-FFF2-40B4-BE49-F238E27FC236}">
                <a16:creationId xmlns:a16="http://schemas.microsoft.com/office/drawing/2014/main" id="{5F887095-67F6-4BEC-8BEA-9013B401B984}"/>
              </a:ext>
            </a:extLst>
          </p:cNvPr>
          <p:cNvSpPr>
            <a:spLocks noGrp="1"/>
          </p:cNvSpPr>
          <p:nvPr>
            <p:ph idx="1"/>
          </p:nvPr>
        </p:nvSpPr>
        <p:spPr/>
        <p:txBody>
          <a:bodyPr>
            <a:normAutofit fontScale="85000" lnSpcReduction="20000"/>
          </a:bodyPr>
          <a:lstStyle/>
          <a:p>
            <a:r>
              <a:rPr lang="en-US" dirty="0"/>
              <a:t>The First Industrial Revolution used water and steam power to mechanize production</a:t>
            </a:r>
          </a:p>
          <a:p>
            <a:r>
              <a:rPr lang="en-US" dirty="0"/>
              <a:t>The Second used electric power to create mass production</a:t>
            </a:r>
          </a:p>
          <a:p>
            <a:r>
              <a:rPr lang="en-US" dirty="0"/>
              <a:t>The Third used electronics and information technology to automate production</a:t>
            </a:r>
          </a:p>
          <a:p>
            <a:r>
              <a:rPr lang="en-US" dirty="0"/>
              <a:t>The Fourth Industrial Revolution is building on the Third, the digital revolution that has been occurring since the middle of the last century</a:t>
            </a:r>
          </a:p>
          <a:p>
            <a:r>
              <a:rPr lang="en-US" dirty="0"/>
              <a:t>It is characterized by a fusion of technologies that is blurring the lines between the physical, digital, and biological spheres.</a:t>
            </a:r>
            <a:endParaRPr lang="en-PK" dirty="0"/>
          </a:p>
        </p:txBody>
      </p:sp>
    </p:spTree>
    <p:extLst>
      <p:ext uri="{BB962C8B-B14F-4D97-AF65-F5344CB8AC3E}">
        <p14:creationId xmlns:p14="http://schemas.microsoft.com/office/powerpoint/2010/main" val="304791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5096</TotalTime>
  <Words>590</Words>
  <Application>Microsoft Office PowerPoint</Application>
  <PresentationFormat>On-screen Show (4:3)</PresentationFormat>
  <Paragraphs>58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Second Chapter</vt:lpstr>
      <vt:lpstr>Gender as socially constructed </vt:lpstr>
      <vt:lpstr>Masculinity &amp; Femininity </vt:lpstr>
      <vt:lpstr>Gender Socialization </vt:lpstr>
      <vt:lpstr>Constructionism</vt:lpstr>
      <vt:lpstr>Historical Constructionism </vt:lpstr>
      <vt:lpstr>Agrarian Revolution</vt:lpstr>
      <vt:lpstr>Historical Constructionism </vt:lpstr>
      <vt:lpstr>4 industrial Revolutions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Chapter</dc:title>
  <dc:creator>Hp</dc:creator>
  <cp:lastModifiedBy>NITB</cp:lastModifiedBy>
  <cp:revision>30</cp:revision>
  <dcterms:created xsi:type="dcterms:W3CDTF">2006-08-16T00:00:00Z</dcterms:created>
  <dcterms:modified xsi:type="dcterms:W3CDTF">2023-12-28T13:10:19Z</dcterms:modified>
</cp:coreProperties>
</file>