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9"/>
  </p:handoutMasterIdLst>
  <p:sldIdLst>
    <p:sldId id="256" r:id="rId2"/>
    <p:sldId id="316" r:id="rId3"/>
    <p:sldId id="317" r:id="rId4"/>
    <p:sldId id="325" r:id="rId5"/>
    <p:sldId id="326" r:id="rId6"/>
    <p:sldId id="318" r:id="rId7"/>
    <p:sldId id="319" r:id="rId8"/>
    <p:sldId id="320" r:id="rId9"/>
    <p:sldId id="321" r:id="rId10"/>
    <p:sldId id="269" r:id="rId11"/>
    <p:sldId id="263" r:id="rId12"/>
    <p:sldId id="261" r:id="rId13"/>
    <p:sldId id="308" r:id="rId14"/>
    <p:sldId id="310" r:id="rId15"/>
    <p:sldId id="311" r:id="rId16"/>
    <p:sldId id="307" r:id="rId17"/>
    <p:sldId id="268" r:id="rId18"/>
    <p:sldId id="265" r:id="rId19"/>
    <p:sldId id="324" r:id="rId20"/>
    <p:sldId id="270" r:id="rId21"/>
    <p:sldId id="280" r:id="rId22"/>
    <p:sldId id="271" r:id="rId23"/>
    <p:sldId id="272" r:id="rId24"/>
    <p:sldId id="273" r:id="rId25"/>
    <p:sldId id="276" r:id="rId26"/>
    <p:sldId id="277" r:id="rId27"/>
    <p:sldId id="315"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p" initials="h"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9A5813-E591-44B0-8BCF-6CC569E4C9D4}" type="doc">
      <dgm:prSet loTypeId="urn:microsoft.com/office/officeart/2005/8/layout/radial6" loCatId="cycle" qsTypeId="urn:microsoft.com/office/officeart/2005/8/quickstyle/3d1" qsCatId="3D" csTypeId="urn:microsoft.com/office/officeart/2005/8/colors/accent1_2" csCatId="accent1" phldr="1"/>
      <dgm:spPr/>
      <dgm:t>
        <a:bodyPr/>
        <a:lstStyle/>
        <a:p>
          <a:endParaRPr lang="en-US"/>
        </a:p>
      </dgm:t>
    </dgm:pt>
    <dgm:pt modelId="{92D9F659-AB44-432D-B70D-B0920C9398A2}">
      <dgm:prSet phldrT="[Text]"/>
      <dgm:spPr/>
      <dgm:t>
        <a:bodyPr/>
        <a:lstStyle/>
        <a:p>
          <a:r>
            <a:rPr lang="en-US" dirty="0">
              <a:solidFill>
                <a:schemeClr val="tx1"/>
              </a:solidFill>
            </a:rPr>
            <a:t>Men</a:t>
          </a:r>
        </a:p>
      </dgm:t>
    </dgm:pt>
    <dgm:pt modelId="{13F2BE43-3D7E-44D9-9EB0-352E16C9C0D6}" type="parTrans" cxnId="{67156A92-B368-4BB4-8928-8FE43B73B088}">
      <dgm:prSet/>
      <dgm:spPr/>
      <dgm:t>
        <a:bodyPr/>
        <a:lstStyle/>
        <a:p>
          <a:endParaRPr lang="en-US"/>
        </a:p>
      </dgm:t>
    </dgm:pt>
    <dgm:pt modelId="{AD348B6F-9446-4649-9B65-757CD0362A27}" type="sibTrans" cxnId="{67156A92-B368-4BB4-8928-8FE43B73B088}">
      <dgm:prSet/>
      <dgm:spPr/>
      <dgm:t>
        <a:bodyPr/>
        <a:lstStyle/>
        <a:p>
          <a:endParaRPr lang="en-US"/>
        </a:p>
      </dgm:t>
    </dgm:pt>
    <dgm:pt modelId="{1704A6A3-9FA3-480B-9094-D13F4BFE1C7A}">
      <dgm:prSet phldrT="[Text]"/>
      <dgm:spPr/>
      <dgm:t>
        <a:bodyPr/>
        <a:lstStyle/>
        <a:p>
          <a:r>
            <a:rPr lang="en-US" dirty="0">
              <a:solidFill>
                <a:schemeClr val="tx1"/>
              </a:solidFill>
            </a:rPr>
            <a:t>Aggressive</a:t>
          </a:r>
        </a:p>
      </dgm:t>
    </dgm:pt>
    <dgm:pt modelId="{8261713C-6AAB-4F57-9A9B-C93DC6D4C602}" type="parTrans" cxnId="{4C31D139-20BE-49E9-89C8-CB6FAB36795E}">
      <dgm:prSet/>
      <dgm:spPr/>
      <dgm:t>
        <a:bodyPr/>
        <a:lstStyle/>
        <a:p>
          <a:endParaRPr lang="en-US"/>
        </a:p>
      </dgm:t>
    </dgm:pt>
    <dgm:pt modelId="{F3C2B940-2ADA-41C1-BC9C-5B37D9BC05CD}" type="sibTrans" cxnId="{4C31D139-20BE-49E9-89C8-CB6FAB36795E}">
      <dgm:prSet/>
      <dgm:spPr/>
      <dgm:t>
        <a:bodyPr/>
        <a:lstStyle/>
        <a:p>
          <a:endParaRPr lang="en-US">
            <a:solidFill>
              <a:schemeClr val="tx1"/>
            </a:solidFill>
          </a:endParaRPr>
        </a:p>
      </dgm:t>
    </dgm:pt>
    <dgm:pt modelId="{F17418A6-1876-411F-B6EF-B7F9DCBFEF24}">
      <dgm:prSet phldrT="[Text]"/>
      <dgm:spPr/>
      <dgm:t>
        <a:bodyPr/>
        <a:lstStyle/>
        <a:p>
          <a:r>
            <a:rPr lang="en-US" dirty="0">
              <a:solidFill>
                <a:schemeClr val="tx1"/>
              </a:solidFill>
            </a:rPr>
            <a:t>Competitive</a:t>
          </a:r>
        </a:p>
      </dgm:t>
    </dgm:pt>
    <dgm:pt modelId="{BDD03494-0BDE-48F7-AB7F-FA254BEF0E51}" type="parTrans" cxnId="{44516082-4486-4452-BBF5-C8BFA0E0931A}">
      <dgm:prSet/>
      <dgm:spPr/>
      <dgm:t>
        <a:bodyPr/>
        <a:lstStyle/>
        <a:p>
          <a:endParaRPr lang="en-US"/>
        </a:p>
      </dgm:t>
    </dgm:pt>
    <dgm:pt modelId="{9DA40DE2-A1FC-4261-8CED-753CDBC6A2C4}" type="sibTrans" cxnId="{44516082-4486-4452-BBF5-C8BFA0E0931A}">
      <dgm:prSet/>
      <dgm:spPr/>
      <dgm:t>
        <a:bodyPr/>
        <a:lstStyle/>
        <a:p>
          <a:endParaRPr lang="en-US">
            <a:solidFill>
              <a:schemeClr val="tx1"/>
            </a:solidFill>
          </a:endParaRPr>
        </a:p>
      </dgm:t>
    </dgm:pt>
    <dgm:pt modelId="{28DE0216-0E4A-41DB-8FDA-C12B891F492B}">
      <dgm:prSet phldrT="[Text]"/>
      <dgm:spPr/>
      <dgm:t>
        <a:bodyPr/>
        <a:lstStyle/>
        <a:p>
          <a:r>
            <a:rPr lang="en-US" dirty="0">
              <a:solidFill>
                <a:schemeClr val="tx1"/>
              </a:solidFill>
            </a:rPr>
            <a:t>Independent</a:t>
          </a:r>
        </a:p>
      </dgm:t>
    </dgm:pt>
    <dgm:pt modelId="{C5E2DF16-7D63-48FE-BF32-613067DBC2A0}" type="parTrans" cxnId="{08B9AE97-112D-4892-89CC-E852B8D4E144}">
      <dgm:prSet/>
      <dgm:spPr/>
      <dgm:t>
        <a:bodyPr/>
        <a:lstStyle/>
        <a:p>
          <a:endParaRPr lang="en-US"/>
        </a:p>
      </dgm:t>
    </dgm:pt>
    <dgm:pt modelId="{9B758693-DD94-4B53-BC67-332E8D1E9481}" type="sibTrans" cxnId="{08B9AE97-112D-4892-89CC-E852B8D4E144}">
      <dgm:prSet/>
      <dgm:spPr/>
      <dgm:t>
        <a:bodyPr/>
        <a:lstStyle/>
        <a:p>
          <a:endParaRPr lang="en-US">
            <a:solidFill>
              <a:schemeClr val="tx1"/>
            </a:solidFill>
          </a:endParaRPr>
        </a:p>
      </dgm:t>
    </dgm:pt>
    <dgm:pt modelId="{976C2F30-582B-4F6E-9325-350065D75A73}">
      <dgm:prSet phldrT="[Text]"/>
      <dgm:spPr/>
      <dgm:t>
        <a:bodyPr/>
        <a:lstStyle/>
        <a:p>
          <a:r>
            <a:rPr lang="en-US" dirty="0">
              <a:solidFill>
                <a:schemeClr val="tx1"/>
              </a:solidFill>
            </a:rPr>
            <a:t>Rational</a:t>
          </a:r>
        </a:p>
      </dgm:t>
    </dgm:pt>
    <dgm:pt modelId="{094167C1-12CA-4923-A7A4-566DD18202F4}" type="parTrans" cxnId="{3F45C95D-E53C-4BF6-A4CA-6B21E00171E6}">
      <dgm:prSet/>
      <dgm:spPr/>
      <dgm:t>
        <a:bodyPr/>
        <a:lstStyle/>
        <a:p>
          <a:endParaRPr lang="en-US"/>
        </a:p>
      </dgm:t>
    </dgm:pt>
    <dgm:pt modelId="{06014237-11C3-4424-8BB3-792B853600CA}" type="sibTrans" cxnId="{3F45C95D-E53C-4BF6-A4CA-6B21E00171E6}">
      <dgm:prSet/>
      <dgm:spPr/>
      <dgm:t>
        <a:bodyPr/>
        <a:lstStyle/>
        <a:p>
          <a:endParaRPr lang="en-US">
            <a:solidFill>
              <a:schemeClr val="tx1"/>
            </a:solidFill>
          </a:endParaRPr>
        </a:p>
      </dgm:t>
    </dgm:pt>
    <dgm:pt modelId="{D8E4CE19-A6A8-4DFF-8352-C2F2336565B1}">
      <dgm:prSet phldrT="[Text]"/>
      <dgm:spPr/>
      <dgm:t>
        <a:bodyPr/>
        <a:lstStyle/>
        <a:p>
          <a:r>
            <a:rPr lang="en-US" dirty="0">
              <a:solidFill>
                <a:schemeClr val="tx1"/>
              </a:solidFill>
            </a:rPr>
            <a:t>Courageous</a:t>
          </a:r>
        </a:p>
      </dgm:t>
    </dgm:pt>
    <dgm:pt modelId="{A835A29E-9205-4C4A-97B6-4DAA9846DB21}" type="parTrans" cxnId="{D8B198BF-2090-4225-AFC9-F6E5632D02A4}">
      <dgm:prSet/>
      <dgm:spPr/>
      <dgm:t>
        <a:bodyPr/>
        <a:lstStyle/>
        <a:p>
          <a:endParaRPr lang="en-US"/>
        </a:p>
      </dgm:t>
    </dgm:pt>
    <dgm:pt modelId="{0B6D2FC2-6C6D-44B6-919D-2496690826DE}" type="sibTrans" cxnId="{D8B198BF-2090-4225-AFC9-F6E5632D02A4}">
      <dgm:prSet/>
      <dgm:spPr/>
      <dgm:t>
        <a:bodyPr/>
        <a:lstStyle/>
        <a:p>
          <a:endParaRPr lang="en-US">
            <a:solidFill>
              <a:schemeClr val="tx1"/>
            </a:solidFill>
          </a:endParaRPr>
        </a:p>
      </dgm:t>
    </dgm:pt>
    <dgm:pt modelId="{D2089B79-A074-46D6-AE1F-CF637523AAB8}">
      <dgm:prSet phldrT="[Text]"/>
      <dgm:spPr/>
      <dgm:t>
        <a:bodyPr/>
        <a:lstStyle/>
        <a:p>
          <a:r>
            <a:rPr lang="en-US" dirty="0">
              <a:solidFill>
                <a:schemeClr val="tx1"/>
              </a:solidFill>
            </a:rPr>
            <a:t>Brave</a:t>
          </a:r>
        </a:p>
      </dgm:t>
    </dgm:pt>
    <dgm:pt modelId="{9BCFC5F8-232D-4443-B468-023B4081C3AC}" type="parTrans" cxnId="{69CE99E8-272E-4FF4-A8E0-C05F05089559}">
      <dgm:prSet/>
      <dgm:spPr/>
      <dgm:t>
        <a:bodyPr/>
        <a:lstStyle/>
        <a:p>
          <a:endParaRPr lang="en-US"/>
        </a:p>
      </dgm:t>
    </dgm:pt>
    <dgm:pt modelId="{5A776F6B-30F2-40C4-99E5-F7C647DBC925}" type="sibTrans" cxnId="{69CE99E8-272E-4FF4-A8E0-C05F05089559}">
      <dgm:prSet/>
      <dgm:spPr/>
      <dgm:t>
        <a:bodyPr/>
        <a:lstStyle/>
        <a:p>
          <a:endParaRPr lang="en-US">
            <a:solidFill>
              <a:schemeClr val="tx1"/>
            </a:solidFill>
          </a:endParaRPr>
        </a:p>
      </dgm:t>
    </dgm:pt>
    <dgm:pt modelId="{75C7568E-9D41-4E44-85AC-B997AE07F0AF}">
      <dgm:prSet phldrT="[Text]"/>
      <dgm:spPr/>
      <dgm:t>
        <a:bodyPr/>
        <a:lstStyle/>
        <a:p>
          <a:r>
            <a:rPr lang="en-US" dirty="0">
              <a:solidFill>
                <a:schemeClr val="tx1"/>
              </a:solidFill>
            </a:rPr>
            <a:t>Tough</a:t>
          </a:r>
        </a:p>
      </dgm:t>
    </dgm:pt>
    <dgm:pt modelId="{C904D3F0-C5A2-42A9-8A58-7D35F4AA85A3}" type="parTrans" cxnId="{086930F1-C2E3-45A8-A198-BCB6FCA29728}">
      <dgm:prSet/>
      <dgm:spPr/>
      <dgm:t>
        <a:bodyPr/>
        <a:lstStyle/>
        <a:p>
          <a:endParaRPr lang="en-US"/>
        </a:p>
      </dgm:t>
    </dgm:pt>
    <dgm:pt modelId="{2283BB82-1706-4AA3-85B1-672643C736E4}" type="sibTrans" cxnId="{086930F1-C2E3-45A8-A198-BCB6FCA29728}">
      <dgm:prSet/>
      <dgm:spPr/>
      <dgm:t>
        <a:bodyPr/>
        <a:lstStyle/>
        <a:p>
          <a:endParaRPr lang="en-US">
            <a:solidFill>
              <a:schemeClr val="tx1"/>
            </a:solidFill>
          </a:endParaRPr>
        </a:p>
      </dgm:t>
    </dgm:pt>
    <dgm:pt modelId="{14E3ED6A-021E-45C8-A6C8-52AB89064FF7}">
      <dgm:prSet phldrT="[Text]"/>
      <dgm:spPr/>
      <dgm:t>
        <a:bodyPr/>
        <a:lstStyle/>
        <a:p>
          <a:r>
            <a:rPr lang="en-US" dirty="0">
              <a:solidFill>
                <a:schemeClr val="tx1"/>
              </a:solidFill>
            </a:rPr>
            <a:t>Adventurer</a:t>
          </a:r>
        </a:p>
      </dgm:t>
    </dgm:pt>
    <dgm:pt modelId="{75C321C8-6BF7-4F69-8CC3-B987FC38DA72}" type="parTrans" cxnId="{E96697C0-08B2-45F5-BAAA-F8D236F8EFEE}">
      <dgm:prSet/>
      <dgm:spPr/>
      <dgm:t>
        <a:bodyPr/>
        <a:lstStyle/>
        <a:p>
          <a:endParaRPr lang="en-US"/>
        </a:p>
      </dgm:t>
    </dgm:pt>
    <dgm:pt modelId="{69D07F94-E481-4DDB-8C55-112AAE5900FF}" type="sibTrans" cxnId="{E96697C0-08B2-45F5-BAAA-F8D236F8EFEE}">
      <dgm:prSet/>
      <dgm:spPr/>
      <dgm:t>
        <a:bodyPr/>
        <a:lstStyle/>
        <a:p>
          <a:endParaRPr lang="en-US">
            <a:solidFill>
              <a:schemeClr val="tx1"/>
            </a:solidFill>
          </a:endParaRPr>
        </a:p>
      </dgm:t>
    </dgm:pt>
    <dgm:pt modelId="{0D1D6E22-D69D-47BD-B5A3-95624105E5C0}">
      <dgm:prSet phldrT="[Text]"/>
      <dgm:spPr/>
      <dgm:t>
        <a:bodyPr/>
        <a:lstStyle/>
        <a:p>
          <a:r>
            <a:rPr lang="en-US" dirty="0">
              <a:solidFill>
                <a:schemeClr val="tx1"/>
              </a:solidFill>
            </a:rPr>
            <a:t>Active</a:t>
          </a:r>
        </a:p>
      </dgm:t>
    </dgm:pt>
    <dgm:pt modelId="{9A57C4B1-31B9-43D8-8388-5AA146EDD174}" type="parTrans" cxnId="{0E7BADBF-28C8-45DE-B11A-B903E637A259}">
      <dgm:prSet/>
      <dgm:spPr/>
      <dgm:t>
        <a:bodyPr/>
        <a:lstStyle/>
        <a:p>
          <a:endParaRPr lang="en-US"/>
        </a:p>
      </dgm:t>
    </dgm:pt>
    <dgm:pt modelId="{667A6A3D-AF2B-4A99-8858-D2999F0F428B}" type="sibTrans" cxnId="{0E7BADBF-28C8-45DE-B11A-B903E637A259}">
      <dgm:prSet/>
      <dgm:spPr/>
      <dgm:t>
        <a:bodyPr/>
        <a:lstStyle/>
        <a:p>
          <a:endParaRPr lang="en-US">
            <a:solidFill>
              <a:schemeClr val="tx1"/>
            </a:solidFill>
          </a:endParaRPr>
        </a:p>
      </dgm:t>
    </dgm:pt>
    <dgm:pt modelId="{CAC2EEC0-9053-4783-A2C5-4397496597C7}">
      <dgm:prSet phldrT="[Text]"/>
      <dgm:spPr/>
      <dgm:t>
        <a:bodyPr/>
        <a:lstStyle/>
        <a:p>
          <a:r>
            <a:rPr lang="en-US" dirty="0">
              <a:solidFill>
                <a:schemeClr val="tx1"/>
              </a:solidFill>
            </a:rPr>
            <a:t>Takes initiatives</a:t>
          </a:r>
        </a:p>
      </dgm:t>
    </dgm:pt>
    <dgm:pt modelId="{EBD77ABC-3A46-4F30-BE76-A531D42394B5}" type="parTrans" cxnId="{C1537E52-6469-4F18-800F-675987DDDCE0}">
      <dgm:prSet/>
      <dgm:spPr/>
      <dgm:t>
        <a:bodyPr/>
        <a:lstStyle/>
        <a:p>
          <a:endParaRPr lang="en-US"/>
        </a:p>
      </dgm:t>
    </dgm:pt>
    <dgm:pt modelId="{40D2D76D-32C3-4044-BF61-B09D7FB8BF74}" type="sibTrans" cxnId="{C1537E52-6469-4F18-800F-675987DDDCE0}">
      <dgm:prSet/>
      <dgm:spPr/>
      <dgm:t>
        <a:bodyPr/>
        <a:lstStyle/>
        <a:p>
          <a:endParaRPr lang="en-US">
            <a:solidFill>
              <a:schemeClr val="tx1"/>
            </a:solidFill>
          </a:endParaRPr>
        </a:p>
      </dgm:t>
    </dgm:pt>
    <dgm:pt modelId="{C75CD6F1-3601-40AD-BCB1-219C5529DF27}" type="pres">
      <dgm:prSet presAssocID="{439A5813-E591-44B0-8BCF-6CC569E4C9D4}" presName="Name0" presStyleCnt="0">
        <dgm:presLayoutVars>
          <dgm:chMax val="1"/>
          <dgm:dir/>
          <dgm:animLvl val="ctr"/>
          <dgm:resizeHandles val="exact"/>
        </dgm:presLayoutVars>
      </dgm:prSet>
      <dgm:spPr/>
    </dgm:pt>
    <dgm:pt modelId="{65580161-8B00-4D81-A41D-E2A3219ACAF9}" type="pres">
      <dgm:prSet presAssocID="{92D9F659-AB44-432D-B70D-B0920C9398A2}" presName="centerShape" presStyleLbl="node0" presStyleIdx="0" presStyleCnt="1"/>
      <dgm:spPr/>
    </dgm:pt>
    <dgm:pt modelId="{AAB9B14A-4670-4135-92AF-35867A4C5335}" type="pres">
      <dgm:prSet presAssocID="{1704A6A3-9FA3-480B-9094-D13F4BFE1C7A}" presName="node" presStyleLbl="node1" presStyleIdx="0" presStyleCnt="10">
        <dgm:presLayoutVars>
          <dgm:bulletEnabled val="1"/>
        </dgm:presLayoutVars>
      </dgm:prSet>
      <dgm:spPr/>
    </dgm:pt>
    <dgm:pt modelId="{45ACDF38-22C2-49EA-B3D5-2179D949724E}" type="pres">
      <dgm:prSet presAssocID="{1704A6A3-9FA3-480B-9094-D13F4BFE1C7A}" presName="dummy" presStyleCnt="0"/>
      <dgm:spPr/>
    </dgm:pt>
    <dgm:pt modelId="{6B7E2AD5-93EB-4569-A779-5F4F3465AD3D}" type="pres">
      <dgm:prSet presAssocID="{F3C2B940-2ADA-41C1-BC9C-5B37D9BC05CD}" presName="sibTrans" presStyleLbl="sibTrans2D1" presStyleIdx="0" presStyleCnt="10"/>
      <dgm:spPr/>
    </dgm:pt>
    <dgm:pt modelId="{5BAF706B-1652-4230-A910-5093064A688B}" type="pres">
      <dgm:prSet presAssocID="{F17418A6-1876-411F-B6EF-B7F9DCBFEF24}" presName="node" presStyleLbl="node1" presStyleIdx="1" presStyleCnt="10">
        <dgm:presLayoutVars>
          <dgm:bulletEnabled val="1"/>
        </dgm:presLayoutVars>
      </dgm:prSet>
      <dgm:spPr/>
    </dgm:pt>
    <dgm:pt modelId="{D761DEBB-544C-4EB6-8BE1-190AFFD5CE68}" type="pres">
      <dgm:prSet presAssocID="{F17418A6-1876-411F-B6EF-B7F9DCBFEF24}" presName="dummy" presStyleCnt="0"/>
      <dgm:spPr/>
    </dgm:pt>
    <dgm:pt modelId="{E50109F2-F691-4953-BBDC-198FFA46EE4A}" type="pres">
      <dgm:prSet presAssocID="{9DA40DE2-A1FC-4261-8CED-753CDBC6A2C4}" presName="sibTrans" presStyleLbl="sibTrans2D1" presStyleIdx="1" presStyleCnt="10"/>
      <dgm:spPr/>
    </dgm:pt>
    <dgm:pt modelId="{936ACB01-1D4B-4210-9126-576DC779086D}" type="pres">
      <dgm:prSet presAssocID="{28DE0216-0E4A-41DB-8FDA-C12B891F492B}" presName="node" presStyleLbl="node1" presStyleIdx="2" presStyleCnt="10">
        <dgm:presLayoutVars>
          <dgm:bulletEnabled val="1"/>
        </dgm:presLayoutVars>
      </dgm:prSet>
      <dgm:spPr/>
    </dgm:pt>
    <dgm:pt modelId="{037818BD-A077-4B27-9341-96CDBE3BC558}" type="pres">
      <dgm:prSet presAssocID="{28DE0216-0E4A-41DB-8FDA-C12B891F492B}" presName="dummy" presStyleCnt="0"/>
      <dgm:spPr/>
    </dgm:pt>
    <dgm:pt modelId="{E031143F-C6CA-451C-B6F9-865E75C8F732}" type="pres">
      <dgm:prSet presAssocID="{9B758693-DD94-4B53-BC67-332E8D1E9481}" presName="sibTrans" presStyleLbl="sibTrans2D1" presStyleIdx="2" presStyleCnt="10"/>
      <dgm:spPr/>
    </dgm:pt>
    <dgm:pt modelId="{D34F14EB-DE8D-424E-A717-BBE7D3224043}" type="pres">
      <dgm:prSet presAssocID="{976C2F30-582B-4F6E-9325-350065D75A73}" presName="node" presStyleLbl="node1" presStyleIdx="3" presStyleCnt="10">
        <dgm:presLayoutVars>
          <dgm:bulletEnabled val="1"/>
        </dgm:presLayoutVars>
      </dgm:prSet>
      <dgm:spPr/>
    </dgm:pt>
    <dgm:pt modelId="{66218D46-68D6-44B3-8365-B4D7054A2483}" type="pres">
      <dgm:prSet presAssocID="{976C2F30-582B-4F6E-9325-350065D75A73}" presName="dummy" presStyleCnt="0"/>
      <dgm:spPr/>
    </dgm:pt>
    <dgm:pt modelId="{E1D758C4-F528-4881-B7A2-2855479E4501}" type="pres">
      <dgm:prSet presAssocID="{06014237-11C3-4424-8BB3-792B853600CA}" presName="sibTrans" presStyleLbl="sibTrans2D1" presStyleIdx="3" presStyleCnt="10"/>
      <dgm:spPr/>
    </dgm:pt>
    <dgm:pt modelId="{6006A8FB-C92A-41B8-807E-6B43BA59C342}" type="pres">
      <dgm:prSet presAssocID="{D8E4CE19-A6A8-4DFF-8352-C2F2336565B1}" presName="node" presStyleLbl="node1" presStyleIdx="4" presStyleCnt="10">
        <dgm:presLayoutVars>
          <dgm:bulletEnabled val="1"/>
        </dgm:presLayoutVars>
      </dgm:prSet>
      <dgm:spPr/>
    </dgm:pt>
    <dgm:pt modelId="{123CB751-1D34-4E6A-9BE5-6406EA4833A2}" type="pres">
      <dgm:prSet presAssocID="{D8E4CE19-A6A8-4DFF-8352-C2F2336565B1}" presName="dummy" presStyleCnt="0"/>
      <dgm:spPr/>
    </dgm:pt>
    <dgm:pt modelId="{6730F410-4A57-4ABC-A7AD-3EAB9E4EB1C8}" type="pres">
      <dgm:prSet presAssocID="{0B6D2FC2-6C6D-44B6-919D-2496690826DE}" presName="sibTrans" presStyleLbl="sibTrans2D1" presStyleIdx="4" presStyleCnt="10"/>
      <dgm:spPr/>
    </dgm:pt>
    <dgm:pt modelId="{F12B68B8-4380-49F0-A004-44B5EFAAC823}" type="pres">
      <dgm:prSet presAssocID="{D2089B79-A074-46D6-AE1F-CF637523AAB8}" presName="node" presStyleLbl="node1" presStyleIdx="5" presStyleCnt="10">
        <dgm:presLayoutVars>
          <dgm:bulletEnabled val="1"/>
        </dgm:presLayoutVars>
      </dgm:prSet>
      <dgm:spPr/>
    </dgm:pt>
    <dgm:pt modelId="{A199D48F-698E-4845-B154-599681759436}" type="pres">
      <dgm:prSet presAssocID="{D2089B79-A074-46D6-AE1F-CF637523AAB8}" presName="dummy" presStyleCnt="0"/>
      <dgm:spPr/>
    </dgm:pt>
    <dgm:pt modelId="{F239E7CB-9C1E-4EBB-86F4-32C116FBE527}" type="pres">
      <dgm:prSet presAssocID="{5A776F6B-30F2-40C4-99E5-F7C647DBC925}" presName="sibTrans" presStyleLbl="sibTrans2D1" presStyleIdx="5" presStyleCnt="10"/>
      <dgm:spPr/>
    </dgm:pt>
    <dgm:pt modelId="{9474DF2A-4909-47FA-B67F-F0E227E02FED}" type="pres">
      <dgm:prSet presAssocID="{75C7568E-9D41-4E44-85AC-B997AE07F0AF}" presName="node" presStyleLbl="node1" presStyleIdx="6" presStyleCnt="10">
        <dgm:presLayoutVars>
          <dgm:bulletEnabled val="1"/>
        </dgm:presLayoutVars>
      </dgm:prSet>
      <dgm:spPr/>
    </dgm:pt>
    <dgm:pt modelId="{9FC4B844-5A1E-462D-AD87-0718D0059E2F}" type="pres">
      <dgm:prSet presAssocID="{75C7568E-9D41-4E44-85AC-B997AE07F0AF}" presName="dummy" presStyleCnt="0"/>
      <dgm:spPr/>
    </dgm:pt>
    <dgm:pt modelId="{1DA495A6-58FE-4211-B97C-4AEFB5BE8354}" type="pres">
      <dgm:prSet presAssocID="{2283BB82-1706-4AA3-85B1-672643C736E4}" presName="sibTrans" presStyleLbl="sibTrans2D1" presStyleIdx="6" presStyleCnt="10"/>
      <dgm:spPr/>
    </dgm:pt>
    <dgm:pt modelId="{202A38E7-24E9-4D4D-84A8-9108DF3D6E41}" type="pres">
      <dgm:prSet presAssocID="{14E3ED6A-021E-45C8-A6C8-52AB89064FF7}" presName="node" presStyleLbl="node1" presStyleIdx="7" presStyleCnt="10">
        <dgm:presLayoutVars>
          <dgm:bulletEnabled val="1"/>
        </dgm:presLayoutVars>
      </dgm:prSet>
      <dgm:spPr/>
    </dgm:pt>
    <dgm:pt modelId="{1E14D9C5-FAC9-4C50-86BB-0B0F6A20DD62}" type="pres">
      <dgm:prSet presAssocID="{14E3ED6A-021E-45C8-A6C8-52AB89064FF7}" presName="dummy" presStyleCnt="0"/>
      <dgm:spPr/>
    </dgm:pt>
    <dgm:pt modelId="{7991C3A8-412A-4BC6-AB46-022F27146600}" type="pres">
      <dgm:prSet presAssocID="{69D07F94-E481-4DDB-8C55-112AAE5900FF}" presName="sibTrans" presStyleLbl="sibTrans2D1" presStyleIdx="7" presStyleCnt="10"/>
      <dgm:spPr/>
    </dgm:pt>
    <dgm:pt modelId="{C1B40275-5D54-48E5-88D6-706B59E48B86}" type="pres">
      <dgm:prSet presAssocID="{0D1D6E22-D69D-47BD-B5A3-95624105E5C0}" presName="node" presStyleLbl="node1" presStyleIdx="8" presStyleCnt="10">
        <dgm:presLayoutVars>
          <dgm:bulletEnabled val="1"/>
        </dgm:presLayoutVars>
      </dgm:prSet>
      <dgm:spPr/>
    </dgm:pt>
    <dgm:pt modelId="{9567C5A9-486C-451D-BE28-DE43B9DB312D}" type="pres">
      <dgm:prSet presAssocID="{0D1D6E22-D69D-47BD-B5A3-95624105E5C0}" presName="dummy" presStyleCnt="0"/>
      <dgm:spPr/>
    </dgm:pt>
    <dgm:pt modelId="{560E6967-21F5-4E5D-871C-D2D247ABE804}" type="pres">
      <dgm:prSet presAssocID="{667A6A3D-AF2B-4A99-8858-D2999F0F428B}" presName="sibTrans" presStyleLbl="sibTrans2D1" presStyleIdx="8" presStyleCnt="10"/>
      <dgm:spPr/>
    </dgm:pt>
    <dgm:pt modelId="{D2DEDB11-7AB5-485B-AD38-9B6D3162EDAF}" type="pres">
      <dgm:prSet presAssocID="{CAC2EEC0-9053-4783-A2C5-4397496597C7}" presName="node" presStyleLbl="node1" presStyleIdx="9" presStyleCnt="10">
        <dgm:presLayoutVars>
          <dgm:bulletEnabled val="1"/>
        </dgm:presLayoutVars>
      </dgm:prSet>
      <dgm:spPr/>
    </dgm:pt>
    <dgm:pt modelId="{9E774760-7D1F-4616-B347-FE088AA92AF6}" type="pres">
      <dgm:prSet presAssocID="{CAC2EEC0-9053-4783-A2C5-4397496597C7}" presName="dummy" presStyleCnt="0"/>
      <dgm:spPr/>
    </dgm:pt>
    <dgm:pt modelId="{527FF61B-1B3D-404B-A00B-0A3BCCB5C69D}" type="pres">
      <dgm:prSet presAssocID="{40D2D76D-32C3-4044-BF61-B09D7FB8BF74}" presName="sibTrans" presStyleLbl="sibTrans2D1" presStyleIdx="9" presStyleCnt="10"/>
      <dgm:spPr/>
    </dgm:pt>
  </dgm:ptLst>
  <dgm:cxnLst>
    <dgm:cxn modelId="{78C71206-6AC5-4A46-A27F-26620B02FBC9}" type="presOf" srcId="{0B6D2FC2-6C6D-44B6-919D-2496690826DE}" destId="{6730F410-4A57-4ABC-A7AD-3EAB9E4EB1C8}" srcOrd="0" destOrd="0" presId="urn:microsoft.com/office/officeart/2005/8/layout/radial6"/>
    <dgm:cxn modelId="{2DA4AB07-1581-40ED-990B-BDBC316D3015}" type="presOf" srcId="{976C2F30-582B-4F6E-9325-350065D75A73}" destId="{D34F14EB-DE8D-424E-A717-BBE7D3224043}" srcOrd="0" destOrd="0" presId="urn:microsoft.com/office/officeart/2005/8/layout/radial6"/>
    <dgm:cxn modelId="{6622BC0C-924F-4CE2-854F-7A97A3315456}" type="presOf" srcId="{1704A6A3-9FA3-480B-9094-D13F4BFE1C7A}" destId="{AAB9B14A-4670-4135-92AF-35867A4C5335}" srcOrd="0" destOrd="0" presId="urn:microsoft.com/office/officeart/2005/8/layout/radial6"/>
    <dgm:cxn modelId="{230CD10D-CDEC-4244-9273-6C7168A58263}" type="presOf" srcId="{75C7568E-9D41-4E44-85AC-B997AE07F0AF}" destId="{9474DF2A-4909-47FA-B67F-F0E227E02FED}" srcOrd="0" destOrd="0" presId="urn:microsoft.com/office/officeart/2005/8/layout/radial6"/>
    <dgm:cxn modelId="{790C1620-BC06-4CB4-BD39-BDB23A40D6C7}" type="presOf" srcId="{2283BB82-1706-4AA3-85B1-672643C736E4}" destId="{1DA495A6-58FE-4211-B97C-4AEFB5BE8354}" srcOrd="0" destOrd="0" presId="urn:microsoft.com/office/officeart/2005/8/layout/radial6"/>
    <dgm:cxn modelId="{B7F8B624-02F5-406F-9EB8-9C9C7B722E39}" type="presOf" srcId="{0D1D6E22-D69D-47BD-B5A3-95624105E5C0}" destId="{C1B40275-5D54-48E5-88D6-706B59E48B86}" srcOrd="0" destOrd="0" presId="urn:microsoft.com/office/officeart/2005/8/layout/radial6"/>
    <dgm:cxn modelId="{31494826-E36F-4B0B-8D88-0B013521BA62}" type="presOf" srcId="{06014237-11C3-4424-8BB3-792B853600CA}" destId="{E1D758C4-F528-4881-B7A2-2855479E4501}" srcOrd="0" destOrd="0" presId="urn:microsoft.com/office/officeart/2005/8/layout/radial6"/>
    <dgm:cxn modelId="{28FC252B-630D-40D7-8414-334586B55505}" type="presOf" srcId="{9B758693-DD94-4B53-BC67-332E8D1E9481}" destId="{E031143F-C6CA-451C-B6F9-865E75C8F732}" srcOrd="0" destOrd="0" presId="urn:microsoft.com/office/officeart/2005/8/layout/radial6"/>
    <dgm:cxn modelId="{375EC22B-D881-43DA-81B3-60BF6363D8CA}" type="presOf" srcId="{F3C2B940-2ADA-41C1-BC9C-5B37D9BC05CD}" destId="{6B7E2AD5-93EB-4569-A779-5F4F3465AD3D}" srcOrd="0" destOrd="0" presId="urn:microsoft.com/office/officeart/2005/8/layout/radial6"/>
    <dgm:cxn modelId="{4C31D139-20BE-49E9-89C8-CB6FAB36795E}" srcId="{92D9F659-AB44-432D-B70D-B0920C9398A2}" destId="{1704A6A3-9FA3-480B-9094-D13F4BFE1C7A}" srcOrd="0" destOrd="0" parTransId="{8261713C-6AAB-4F57-9A9B-C93DC6D4C602}" sibTransId="{F3C2B940-2ADA-41C1-BC9C-5B37D9BC05CD}"/>
    <dgm:cxn modelId="{3F45C95D-E53C-4BF6-A4CA-6B21E00171E6}" srcId="{92D9F659-AB44-432D-B70D-B0920C9398A2}" destId="{976C2F30-582B-4F6E-9325-350065D75A73}" srcOrd="3" destOrd="0" parTransId="{094167C1-12CA-4923-A7A4-566DD18202F4}" sibTransId="{06014237-11C3-4424-8BB3-792B853600CA}"/>
    <dgm:cxn modelId="{CE05FE41-F93B-4FF2-83AC-12765FD03E2D}" type="presOf" srcId="{D8E4CE19-A6A8-4DFF-8352-C2F2336565B1}" destId="{6006A8FB-C92A-41B8-807E-6B43BA59C342}" srcOrd="0" destOrd="0" presId="urn:microsoft.com/office/officeart/2005/8/layout/radial6"/>
    <dgm:cxn modelId="{19328344-E8AE-4C55-B4D0-95E3FF1060DF}" type="presOf" srcId="{CAC2EEC0-9053-4783-A2C5-4397496597C7}" destId="{D2DEDB11-7AB5-485B-AD38-9B6D3162EDAF}" srcOrd="0" destOrd="0" presId="urn:microsoft.com/office/officeart/2005/8/layout/radial6"/>
    <dgm:cxn modelId="{2E51B66F-72F1-4DC4-8F0D-B7E5AE796294}" type="presOf" srcId="{5A776F6B-30F2-40C4-99E5-F7C647DBC925}" destId="{F239E7CB-9C1E-4EBB-86F4-32C116FBE527}" srcOrd="0" destOrd="0" presId="urn:microsoft.com/office/officeart/2005/8/layout/radial6"/>
    <dgm:cxn modelId="{C1537E52-6469-4F18-800F-675987DDDCE0}" srcId="{92D9F659-AB44-432D-B70D-B0920C9398A2}" destId="{CAC2EEC0-9053-4783-A2C5-4397496597C7}" srcOrd="9" destOrd="0" parTransId="{EBD77ABC-3A46-4F30-BE76-A531D42394B5}" sibTransId="{40D2D76D-32C3-4044-BF61-B09D7FB8BF74}"/>
    <dgm:cxn modelId="{FF9BCB75-EB24-4514-948F-3D9730398E03}" type="presOf" srcId="{9DA40DE2-A1FC-4261-8CED-753CDBC6A2C4}" destId="{E50109F2-F691-4953-BBDC-198FFA46EE4A}" srcOrd="0" destOrd="0" presId="urn:microsoft.com/office/officeart/2005/8/layout/radial6"/>
    <dgm:cxn modelId="{E5E0E65A-E565-4424-814B-48017D565EBD}" type="presOf" srcId="{28DE0216-0E4A-41DB-8FDA-C12B891F492B}" destId="{936ACB01-1D4B-4210-9126-576DC779086D}" srcOrd="0" destOrd="0" presId="urn:microsoft.com/office/officeart/2005/8/layout/radial6"/>
    <dgm:cxn modelId="{44516082-4486-4452-BBF5-C8BFA0E0931A}" srcId="{92D9F659-AB44-432D-B70D-B0920C9398A2}" destId="{F17418A6-1876-411F-B6EF-B7F9DCBFEF24}" srcOrd="1" destOrd="0" parTransId="{BDD03494-0BDE-48F7-AB7F-FA254BEF0E51}" sibTransId="{9DA40DE2-A1FC-4261-8CED-753CDBC6A2C4}"/>
    <dgm:cxn modelId="{F4AB2292-84FA-409C-8D91-732596A32825}" type="presOf" srcId="{92D9F659-AB44-432D-B70D-B0920C9398A2}" destId="{65580161-8B00-4D81-A41D-E2A3219ACAF9}" srcOrd="0" destOrd="0" presId="urn:microsoft.com/office/officeart/2005/8/layout/radial6"/>
    <dgm:cxn modelId="{67156A92-B368-4BB4-8928-8FE43B73B088}" srcId="{439A5813-E591-44B0-8BCF-6CC569E4C9D4}" destId="{92D9F659-AB44-432D-B70D-B0920C9398A2}" srcOrd="0" destOrd="0" parTransId="{13F2BE43-3D7E-44D9-9EB0-352E16C9C0D6}" sibTransId="{AD348B6F-9446-4649-9B65-757CD0362A27}"/>
    <dgm:cxn modelId="{08B9AE97-112D-4892-89CC-E852B8D4E144}" srcId="{92D9F659-AB44-432D-B70D-B0920C9398A2}" destId="{28DE0216-0E4A-41DB-8FDA-C12B891F492B}" srcOrd="2" destOrd="0" parTransId="{C5E2DF16-7D63-48FE-BF32-613067DBC2A0}" sibTransId="{9B758693-DD94-4B53-BC67-332E8D1E9481}"/>
    <dgm:cxn modelId="{45E1429C-11FA-4B71-B13F-3CE1975D0439}" type="presOf" srcId="{D2089B79-A074-46D6-AE1F-CF637523AAB8}" destId="{F12B68B8-4380-49F0-A004-44B5EFAAC823}" srcOrd="0" destOrd="0" presId="urn:microsoft.com/office/officeart/2005/8/layout/radial6"/>
    <dgm:cxn modelId="{A83E53AD-BE27-46AA-ACCA-195EEE1E5F9A}" type="presOf" srcId="{439A5813-E591-44B0-8BCF-6CC569E4C9D4}" destId="{C75CD6F1-3601-40AD-BCB1-219C5529DF27}" srcOrd="0" destOrd="0" presId="urn:microsoft.com/office/officeart/2005/8/layout/radial6"/>
    <dgm:cxn modelId="{D8B198BF-2090-4225-AFC9-F6E5632D02A4}" srcId="{92D9F659-AB44-432D-B70D-B0920C9398A2}" destId="{D8E4CE19-A6A8-4DFF-8352-C2F2336565B1}" srcOrd="4" destOrd="0" parTransId="{A835A29E-9205-4C4A-97B6-4DAA9846DB21}" sibTransId="{0B6D2FC2-6C6D-44B6-919D-2496690826DE}"/>
    <dgm:cxn modelId="{0E7BADBF-28C8-45DE-B11A-B903E637A259}" srcId="{92D9F659-AB44-432D-B70D-B0920C9398A2}" destId="{0D1D6E22-D69D-47BD-B5A3-95624105E5C0}" srcOrd="8" destOrd="0" parTransId="{9A57C4B1-31B9-43D8-8388-5AA146EDD174}" sibTransId="{667A6A3D-AF2B-4A99-8858-D2999F0F428B}"/>
    <dgm:cxn modelId="{E96697C0-08B2-45F5-BAAA-F8D236F8EFEE}" srcId="{92D9F659-AB44-432D-B70D-B0920C9398A2}" destId="{14E3ED6A-021E-45C8-A6C8-52AB89064FF7}" srcOrd="7" destOrd="0" parTransId="{75C321C8-6BF7-4F69-8CC3-B987FC38DA72}" sibTransId="{69D07F94-E481-4DDB-8C55-112AAE5900FF}"/>
    <dgm:cxn modelId="{C41B57C3-CAEC-4014-B70C-612C27C98337}" type="presOf" srcId="{F17418A6-1876-411F-B6EF-B7F9DCBFEF24}" destId="{5BAF706B-1652-4230-A910-5093064A688B}" srcOrd="0" destOrd="0" presId="urn:microsoft.com/office/officeart/2005/8/layout/radial6"/>
    <dgm:cxn modelId="{F35FB6C4-03DF-404E-A977-9EE8DEADC80A}" type="presOf" srcId="{667A6A3D-AF2B-4A99-8858-D2999F0F428B}" destId="{560E6967-21F5-4E5D-871C-D2D247ABE804}" srcOrd="0" destOrd="0" presId="urn:microsoft.com/office/officeart/2005/8/layout/radial6"/>
    <dgm:cxn modelId="{898978E3-2D2B-4A71-859C-DF173298F737}" type="presOf" srcId="{40D2D76D-32C3-4044-BF61-B09D7FB8BF74}" destId="{527FF61B-1B3D-404B-A00B-0A3BCCB5C69D}" srcOrd="0" destOrd="0" presId="urn:microsoft.com/office/officeart/2005/8/layout/radial6"/>
    <dgm:cxn modelId="{69CE99E8-272E-4FF4-A8E0-C05F05089559}" srcId="{92D9F659-AB44-432D-B70D-B0920C9398A2}" destId="{D2089B79-A074-46D6-AE1F-CF637523AAB8}" srcOrd="5" destOrd="0" parTransId="{9BCFC5F8-232D-4443-B468-023B4081C3AC}" sibTransId="{5A776F6B-30F2-40C4-99E5-F7C647DBC925}"/>
    <dgm:cxn modelId="{086930F1-C2E3-45A8-A198-BCB6FCA29728}" srcId="{92D9F659-AB44-432D-B70D-B0920C9398A2}" destId="{75C7568E-9D41-4E44-85AC-B997AE07F0AF}" srcOrd="6" destOrd="0" parTransId="{C904D3F0-C5A2-42A9-8A58-7D35F4AA85A3}" sibTransId="{2283BB82-1706-4AA3-85B1-672643C736E4}"/>
    <dgm:cxn modelId="{8AD597F3-85BE-4E18-8ADA-E4EE27A885DB}" type="presOf" srcId="{14E3ED6A-021E-45C8-A6C8-52AB89064FF7}" destId="{202A38E7-24E9-4D4D-84A8-9108DF3D6E41}" srcOrd="0" destOrd="0" presId="urn:microsoft.com/office/officeart/2005/8/layout/radial6"/>
    <dgm:cxn modelId="{FAE8B8F3-B08B-4448-9FDB-93E9F2F98ED8}" type="presOf" srcId="{69D07F94-E481-4DDB-8C55-112AAE5900FF}" destId="{7991C3A8-412A-4BC6-AB46-022F27146600}" srcOrd="0" destOrd="0" presId="urn:microsoft.com/office/officeart/2005/8/layout/radial6"/>
    <dgm:cxn modelId="{A3DF74EC-A1C0-4CA3-B9BF-8B0D3DBE9D2B}" type="presParOf" srcId="{C75CD6F1-3601-40AD-BCB1-219C5529DF27}" destId="{65580161-8B00-4D81-A41D-E2A3219ACAF9}" srcOrd="0" destOrd="0" presId="urn:microsoft.com/office/officeart/2005/8/layout/radial6"/>
    <dgm:cxn modelId="{F6EBD211-D499-487D-A7B2-45479E335FC3}" type="presParOf" srcId="{C75CD6F1-3601-40AD-BCB1-219C5529DF27}" destId="{AAB9B14A-4670-4135-92AF-35867A4C5335}" srcOrd="1" destOrd="0" presId="urn:microsoft.com/office/officeart/2005/8/layout/radial6"/>
    <dgm:cxn modelId="{651DC6C6-57C5-4566-BC00-D9D65BC2EDDE}" type="presParOf" srcId="{C75CD6F1-3601-40AD-BCB1-219C5529DF27}" destId="{45ACDF38-22C2-49EA-B3D5-2179D949724E}" srcOrd="2" destOrd="0" presId="urn:microsoft.com/office/officeart/2005/8/layout/radial6"/>
    <dgm:cxn modelId="{B5F2AB68-ED01-4049-9018-4D4F2B900035}" type="presParOf" srcId="{C75CD6F1-3601-40AD-BCB1-219C5529DF27}" destId="{6B7E2AD5-93EB-4569-A779-5F4F3465AD3D}" srcOrd="3" destOrd="0" presId="urn:microsoft.com/office/officeart/2005/8/layout/radial6"/>
    <dgm:cxn modelId="{DBD41664-1E63-4B93-A2CA-13B5D71AB5E9}" type="presParOf" srcId="{C75CD6F1-3601-40AD-BCB1-219C5529DF27}" destId="{5BAF706B-1652-4230-A910-5093064A688B}" srcOrd="4" destOrd="0" presId="urn:microsoft.com/office/officeart/2005/8/layout/radial6"/>
    <dgm:cxn modelId="{3587F18D-73C7-4CAA-B9D4-DF299AF87051}" type="presParOf" srcId="{C75CD6F1-3601-40AD-BCB1-219C5529DF27}" destId="{D761DEBB-544C-4EB6-8BE1-190AFFD5CE68}" srcOrd="5" destOrd="0" presId="urn:microsoft.com/office/officeart/2005/8/layout/radial6"/>
    <dgm:cxn modelId="{4E220521-7207-44AB-AC0A-145D7BBC2976}" type="presParOf" srcId="{C75CD6F1-3601-40AD-BCB1-219C5529DF27}" destId="{E50109F2-F691-4953-BBDC-198FFA46EE4A}" srcOrd="6" destOrd="0" presId="urn:microsoft.com/office/officeart/2005/8/layout/radial6"/>
    <dgm:cxn modelId="{8229A492-EA10-4F11-82ED-F1C8B4DE7F35}" type="presParOf" srcId="{C75CD6F1-3601-40AD-BCB1-219C5529DF27}" destId="{936ACB01-1D4B-4210-9126-576DC779086D}" srcOrd="7" destOrd="0" presId="urn:microsoft.com/office/officeart/2005/8/layout/radial6"/>
    <dgm:cxn modelId="{A432D57D-5650-460C-AB5E-08CB23005E9D}" type="presParOf" srcId="{C75CD6F1-3601-40AD-BCB1-219C5529DF27}" destId="{037818BD-A077-4B27-9341-96CDBE3BC558}" srcOrd="8" destOrd="0" presId="urn:microsoft.com/office/officeart/2005/8/layout/radial6"/>
    <dgm:cxn modelId="{0612A707-70F5-49A7-81CB-B698F21D002A}" type="presParOf" srcId="{C75CD6F1-3601-40AD-BCB1-219C5529DF27}" destId="{E031143F-C6CA-451C-B6F9-865E75C8F732}" srcOrd="9" destOrd="0" presId="urn:microsoft.com/office/officeart/2005/8/layout/radial6"/>
    <dgm:cxn modelId="{F14624AC-C470-4858-9E78-F4C4113D5E31}" type="presParOf" srcId="{C75CD6F1-3601-40AD-BCB1-219C5529DF27}" destId="{D34F14EB-DE8D-424E-A717-BBE7D3224043}" srcOrd="10" destOrd="0" presId="urn:microsoft.com/office/officeart/2005/8/layout/radial6"/>
    <dgm:cxn modelId="{8DFD69F1-3020-4F07-89D0-9A8F74B0E613}" type="presParOf" srcId="{C75CD6F1-3601-40AD-BCB1-219C5529DF27}" destId="{66218D46-68D6-44B3-8365-B4D7054A2483}" srcOrd="11" destOrd="0" presId="urn:microsoft.com/office/officeart/2005/8/layout/radial6"/>
    <dgm:cxn modelId="{301B5DF9-E339-4AA3-9AE8-BFF4296A1939}" type="presParOf" srcId="{C75CD6F1-3601-40AD-BCB1-219C5529DF27}" destId="{E1D758C4-F528-4881-B7A2-2855479E4501}" srcOrd="12" destOrd="0" presId="urn:microsoft.com/office/officeart/2005/8/layout/radial6"/>
    <dgm:cxn modelId="{33565209-FD0C-4265-9D39-3F8CC0200E62}" type="presParOf" srcId="{C75CD6F1-3601-40AD-BCB1-219C5529DF27}" destId="{6006A8FB-C92A-41B8-807E-6B43BA59C342}" srcOrd="13" destOrd="0" presId="urn:microsoft.com/office/officeart/2005/8/layout/radial6"/>
    <dgm:cxn modelId="{CF651E33-A80A-46F5-AFDB-38007E0D01DC}" type="presParOf" srcId="{C75CD6F1-3601-40AD-BCB1-219C5529DF27}" destId="{123CB751-1D34-4E6A-9BE5-6406EA4833A2}" srcOrd="14" destOrd="0" presId="urn:microsoft.com/office/officeart/2005/8/layout/radial6"/>
    <dgm:cxn modelId="{D91303B2-8124-47F8-99BC-0FC91CA0F38A}" type="presParOf" srcId="{C75CD6F1-3601-40AD-BCB1-219C5529DF27}" destId="{6730F410-4A57-4ABC-A7AD-3EAB9E4EB1C8}" srcOrd="15" destOrd="0" presId="urn:microsoft.com/office/officeart/2005/8/layout/radial6"/>
    <dgm:cxn modelId="{D479F2FA-1DA9-4D02-95E0-CBCB98372E24}" type="presParOf" srcId="{C75CD6F1-3601-40AD-BCB1-219C5529DF27}" destId="{F12B68B8-4380-49F0-A004-44B5EFAAC823}" srcOrd="16" destOrd="0" presId="urn:microsoft.com/office/officeart/2005/8/layout/radial6"/>
    <dgm:cxn modelId="{E1E61665-86C0-4634-8AC2-B0463932EAEA}" type="presParOf" srcId="{C75CD6F1-3601-40AD-BCB1-219C5529DF27}" destId="{A199D48F-698E-4845-B154-599681759436}" srcOrd="17" destOrd="0" presId="urn:microsoft.com/office/officeart/2005/8/layout/radial6"/>
    <dgm:cxn modelId="{916838DD-7C30-43EC-AAB2-4ED9DA89A404}" type="presParOf" srcId="{C75CD6F1-3601-40AD-BCB1-219C5529DF27}" destId="{F239E7CB-9C1E-4EBB-86F4-32C116FBE527}" srcOrd="18" destOrd="0" presId="urn:microsoft.com/office/officeart/2005/8/layout/radial6"/>
    <dgm:cxn modelId="{B1FED7AF-BFF2-49AC-8B85-5EF937410BEC}" type="presParOf" srcId="{C75CD6F1-3601-40AD-BCB1-219C5529DF27}" destId="{9474DF2A-4909-47FA-B67F-F0E227E02FED}" srcOrd="19" destOrd="0" presId="urn:microsoft.com/office/officeart/2005/8/layout/radial6"/>
    <dgm:cxn modelId="{B33BC9B9-D2A7-48B1-A964-918DA2C8FC11}" type="presParOf" srcId="{C75CD6F1-3601-40AD-BCB1-219C5529DF27}" destId="{9FC4B844-5A1E-462D-AD87-0718D0059E2F}" srcOrd="20" destOrd="0" presId="urn:microsoft.com/office/officeart/2005/8/layout/radial6"/>
    <dgm:cxn modelId="{729B5449-F718-49D0-A4F7-97175639BD4F}" type="presParOf" srcId="{C75CD6F1-3601-40AD-BCB1-219C5529DF27}" destId="{1DA495A6-58FE-4211-B97C-4AEFB5BE8354}" srcOrd="21" destOrd="0" presId="urn:microsoft.com/office/officeart/2005/8/layout/radial6"/>
    <dgm:cxn modelId="{1A5941F3-C6C1-4293-A452-5711F10D01FC}" type="presParOf" srcId="{C75CD6F1-3601-40AD-BCB1-219C5529DF27}" destId="{202A38E7-24E9-4D4D-84A8-9108DF3D6E41}" srcOrd="22" destOrd="0" presId="urn:microsoft.com/office/officeart/2005/8/layout/radial6"/>
    <dgm:cxn modelId="{6CBCFB85-82B5-4D3F-8E97-E2F6DFFBCE2F}" type="presParOf" srcId="{C75CD6F1-3601-40AD-BCB1-219C5529DF27}" destId="{1E14D9C5-FAC9-4C50-86BB-0B0F6A20DD62}" srcOrd="23" destOrd="0" presId="urn:microsoft.com/office/officeart/2005/8/layout/radial6"/>
    <dgm:cxn modelId="{C54AFEEE-0844-47BA-A7DB-7A9E6EB08A8A}" type="presParOf" srcId="{C75CD6F1-3601-40AD-BCB1-219C5529DF27}" destId="{7991C3A8-412A-4BC6-AB46-022F27146600}" srcOrd="24" destOrd="0" presId="urn:microsoft.com/office/officeart/2005/8/layout/radial6"/>
    <dgm:cxn modelId="{3160774E-6B40-42AF-8A38-527EF0CEF6B5}" type="presParOf" srcId="{C75CD6F1-3601-40AD-BCB1-219C5529DF27}" destId="{C1B40275-5D54-48E5-88D6-706B59E48B86}" srcOrd="25" destOrd="0" presId="urn:microsoft.com/office/officeart/2005/8/layout/radial6"/>
    <dgm:cxn modelId="{8FB06A3D-8DA9-4DA0-BD56-49E064A19A37}" type="presParOf" srcId="{C75CD6F1-3601-40AD-BCB1-219C5529DF27}" destId="{9567C5A9-486C-451D-BE28-DE43B9DB312D}" srcOrd="26" destOrd="0" presId="urn:microsoft.com/office/officeart/2005/8/layout/radial6"/>
    <dgm:cxn modelId="{4552B88F-1AFE-4389-A901-018449AC37AC}" type="presParOf" srcId="{C75CD6F1-3601-40AD-BCB1-219C5529DF27}" destId="{560E6967-21F5-4E5D-871C-D2D247ABE804}" srcOrd="27" destOrd="0" presId="urn:microsoft.com/office/officeart/2005/8/layout/radial6"/>
    <dgm:cxn modelId="{CFB3AB86-FD43-40B8-B5E3-BC54178536C9}" type="presParOf" srcId="{C75CD6F1-3601-40AD-BCB1-219C5529DF27}" destId="{D2DEDB11-7AB5-485B-AD38-9B6D3162EDAF}" srcOrd="28" destOrd="0" presId="urn:microsoft.com/office/officeart/2005/8/layout/radial6"/>
    <dgm:cxn modelId="{1C9793CF-29B4-4A88-B2B8-36DF67E5FCA6}" type="presParOf" srcId="{C75CD6F1-3601-40AD-BCB1-219C5529DF27}" destId="{9E774760-7D1F-4616-B347-FE088AA92AF6}" srcOrd="29" destOrd="0" presId="urn:microsoft.com/office/officeart/2005/8/layout/radial6"/>
    <dgm:cxn modelId="{8001FD1A-B43F-4F73-81D1-BEDA6A19C7B5}" type="presParOf" srcId="{C75CD6F1-3601-40AD-BCB1-219C5529DF27}" destId="{527FF61B-1B3D-404B-A00B-0A3BCCB5C69D}" srcOrd="30"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F659B0D-628F-457F-9078-57BAB6B676FA}" type="doc">
      <dgm:prSet loTypeId="urn:microsoft.com/office/officeart/2005/8/layout/radial6" loCatId="cycle" qsTypeId="urn:microsoft.com/office/officeart/2005/8/quickstyle/simple1" qsCatId="simple" csTypeId="urn:microsoft.com/office/officeart/2005/8/colors/colorful1" csCatId="colorful" phldr="1"/>
      <dgm:spPr/>
      <dgm:t>
        <a:bodyPr/>
        <a:lstStyle/>
        <a:p>
          <a:endParaRPr lang="en-US"/>
        </a:p>
      </dgm:t>
    </dgm:pt>
    <dgm:pt modelId="{583CD48C-AE20-45D7-BBA2-B64B6A848ABB}">
      <dgm:prSet phldrT="[Text]"/>
      <dgm:spPr/>
      <dgm:t>
        <a:bodyPr/>
        <a:lstStyle/>
        <a:p>
          <a:r>
            <a:rPr lang="en-US" dirty="0"/>
            <a:t>Woman</a:t>
          </a:r>
        </a:p>
      </dgm:t>
    </dgm:pt>
    <dgm:pt modelId="{F416F57D-2EFB-4FD7-8C2D-7BD96D996F4C}" type="parTrans" cxnId="{F1912285-93A0-4F73-853A-B439F1005253}">
      <dgm:prSet/>
      <dgm:spPr/>
      <dgm:t>
        <a:bodyPr/>
        <a:lstStyle/>
        <a:p>
          <a:endParaRPr lang="en-US"/>
        </a:p>
      </dgm:t>
    </dgm:pt>
    <dgm:pt modelId="{EF79B5DD-366F-488A-AF45-ECBAFCBDCA8C}" type="sibTrans" cxnId="{F1912285-93A0-4F73-853A-B439F1005253}">
      <dgm:prSet/>
      <dgm:spPr/>
      <dgm:t>
        <a:bodyPr/>
        <a:lstStyle/>
        <a:p>
          <a:endParaRPr lang="en-US"/>
        </a:p>
      </dgm:t>
    </dgm:pt>
    <dgm:pt modelId="{D384E144-157E-4086-8970-E7C84A45EF3D}">
      <dgm:prSet phldrT="[Text]"/>
      <dgm:spPr/>
      <dgm:t>
        <a:bodyPr/>
        <a:lstStyle/>
        <a:p>
          <a:r>
            <a:rPr lang="en-US" dirty="0"/>
            <a:t>Caring</a:t>
          </a:r>
        </a:p>
      </dgm:t>
    </dgm:pt>
    <dgm:pt modelId="{5E7E54C1-577D-4A05-9E07-622E2360D52D}" type="parTrans" cxnId="{59C5EC64-D4DA-425B-9B35-C0756D7C29E8}">
      <dgm:prSet/>
      <dgm:spPr/>
      <dgm:t>
        <a:bodyPr/>
        <a:lstStyle/>
        <a:p>
          <a:endParaRPr lang="en-US"/>
        </a:p>
      </dgm:t>
    </dgm:pt>
    <dgm:pt modelId="{78F4F8F3-2058-4810-BD35-8F7586DB301D}" type="sibTrans" cxnId="{59C5EC64-D4DA-425B-9B35-C0756D7C29E8}">
      <dgm:prSet/>
      <dgm:spPr/>
      <dgm:t>
        <a:bodyPr/>
        <a:lstStyle/>
        <a:p>
          <a:endParaRPr lang="en-US"/>
        </a:p>
      </dgm:t>
    </dgm:pt>
    <dgm:pt modelId="{DFB850CA-6A22-4715-B565-38E0C298DD92}">
      <dgm:prSet phldrT="[Text]"/>
      <dgm:spPr/>
      <dgm:t>
        <a:bodyPr/>
        <a:lstStyle/>
        <a:p>
          <a:r>
            <a:rPr lang="en-US" dirty="0"/>
            <a:t>Nurturing</a:t>
          </a:r>
        </a:p>
      </dgm:t>
    </dgm:pt>
    <dgm:pt modelId="{D8F8D47A-11F2-4692-84CC-27E90E7E5D11}" type="parTrans" cxnId="{F9887B57-971C-41BB-862B-243331646684}">
      <dgm:prSet/>
      <dgm:spPr/>
      <dgm:t>
        <a:bodyPr/>
        <a:lstStyle/>
        <a:p>
          <a:endParaRPr lang="en-US"/>
        </a:p>
      </dgm:t>
    </dgm:pt>
    <dgm:pt modelId="{73B92ED9-A762-4EA1-8D42-87EECFBA003B}" type="sibTrans" cxnId="{F9887B57-971C-41BB-862B-243331646684}">
      <dgm:prSet/>
      <dgm:spPr/>
      <dgm:t>
        <a:bodyPr/>
        <a:lstStyle/>
        <a:p>
          <a:endParaRPr lang="en-US"/>
        </a:p>
      </dgm:t>
    </dgm:pt>
    <dgm:pt modelId="{0E8103A3-1CC5-4D2A-8373-2EBB97436141}">
      <dgm:prSet phldrT="[Text]"/>
      <dgm:spPr/>
      <dgm:t>
        <a:bodyPr/>
        <a:lstStyle/>
        <a:p>
          <a:r>
            <a:rPr lang="en-US" dirty="0"/>
            <a:t>Loving</a:t>
          </a:r>
        </a:p>
      </dgm:t>
    </dgm:pt>
    <dgm:pt modelId="{22B50963-2D3C-46A9-A7C1-A364079409DF}" type="parTrans" cxnId="{DBA71050-EDA7-4EAF-BA4F-890458DA2AAD}">
      <dgm:prSet/>
      <dgm:spPr/>
      <dgm:t>
        <a:bodyPr/>
        <a:lstStyle/>
        <a:p>
          <a:endParaRPr lang="en-US"/>
        </a:p>
      </dgm:t>
    </dgm:pt>
    <dgm:pt modelId="{70AC1A40-0DD4-4258-A4AF-8ABF6C498B09}" type="sibTrans" cxnId="{DBA71050-EDA7-4EAF-BA4F-890458DA2AAD}">
      <dgm:prSet/>
      <dgm:spPr/>
      <dgm:t>
        <a:bodyPr/>
        <a:lstStyle/>
        <a:p>
          <a:endParaRPr lang="en-US"/>
        </a:p>
      </dgm:t>
    </dgm:pt>
    <dgm:pt modelId="{9387BDE7-414D-4071-9423-AA8F09B9EB7C}">
      <dgm:prSet phldrT="[Text]"/>
      <dgm:spPr/>
      <dgm:t>
        <a:bodyPr/>
        <a:lstStyle/>
        <a:p>
          <a:r>
            <a:rPr lang="en-US" dirty="0"/>
            <a:t>Compassionate</a:t>
          </a:r>
        </a:p>
      </dgm:t>
    </dgm:pt>
    <dgm:pt modelId="{DA0C3BA3-E0EE-4FA5-A323-649C62DC7B72}" type="parTrans" cxnId="{538D35A5-D721-41D5-BE86-15CF883DE9C7}">
      <dgm:prSet/>
      <dgm:spPr/>
      <dgm:t>
        <a:bodyPr/>
        <a:lstStyle/>
        <a:p>
          <a:endParaRPr lang="en-US"/>
        </a:p>
      </dgm:t>
    </dgm:pt>
    <dgm:pt modelId="{D0FF41D7-83B1-43D1-8659-BA4AA3B7330B}" type="sibTrans" cxnId="{538D35A5-D721-41D5-BE86-15CF883DE9C7}">
      <dgm:prSet/>
      <dgm:spPr/>
      <dgm:t>
        <a:bodyPr/>
        <a:lstStyle/>
        <a:p>
          <a:endParaRPr lang="en-US"/>
        </a:p>
      </dgm:t>
    </dgm:pt>
    <dgm:pt modelId="{ACC9A159-3CBB-4C42-A8EE-48DCD6A0961E}">
      <dgm:prSet phldrT="[Text]"/>
      <dgm:spPr/>
      <dgm:t>
        <a:bodyPr/>
        <a:lstStyle/>
        <a:p>
          <a:r>
            <a:rPr lang="en-US" dirty="0"/>
            <a:t>Emotional</a:t>
          </a:r>
        </a:p>
      </dgm:t>
    </dgm:pt>
    <dgm:pt modelId="{1723B200-3D9D-4C6E-89B2-2E08A1E496B0}" type="parTrans" cxnId="{641F9696-2741-47FA-8E2F-2B0AAD85519D}">
      <dgm:prSet/>
      <dgm:spPr/>
      <dgm:t>
        <a:bodyPr/>
        <a:lstStyle/>
        <a:p>
          <a:endParaRPr lang="en-US"/>
        </a:p>
      </dgm:t>
    </dgm:pt>
    <dgm:pt modelId="{E261D94B-B4DF-4B57-8E9B-C7F6A043C405}" type="sibTrans" cxnId="{641F9696-2741-47FA-8E2F-2B0AAD85519D}">
      <dgm:prSet/>
      <dgm:spPr/>
      <dgm:t>
        <a:bodyPr/>
        <a:lstStyle/>
        <a:p>
          <a:endParaRPr lang="en-US"/>
        </a:p>
      </dgm:t>
    </dgm:pt>
    <dgm:pt modelId="{F260D1C8-6C21-4F2A-9C3D-37F1A3F13979}">
      <dgm:prSet phldrT="[Text]"/>
      <dgm:spPr/>
      <dgm:t>
        <a:bodyPr/>
        <a:lstStyle/>
        <a:p>
          <a:r>
            <a:rPr lang="en-US" dirty="0"/>
            <a:t>Weak</a:t>
          </a:r>
        </a:p>
      </dgm:t>
    </dgm:pt>
    <dgm:pt modelId="{A9583FBE-B066-4788-994E-7742D86BA7FD}" type="parTrans" cxnId="{380459E0-5C21-4191-94FE-80121AA020F0}">
      <dgm:prSet/>
      <dgm:spPr/>
      <dgm:t>
        <a:bodyPr/>
        <a:lstStyle/>
        <a:p>
          <a:endParaRPr lang="en-US"/>
        </a:p>
      </dgm:t>
    </dgm:pt>
    <dgm:pt modelId="{B647F2DB-CDE9-4698-9CA9-EEC424E6551F}" type="sibTrans" cxnId="{380459E0-5C21-4191-94FE-80121AA020F0}">
      <dgm:prSet/>
      <dgm:spPr/>
      <dgm:t>
        <a:bodyPr/>
        <a:lstStyle/>
        <a:p>
          <a:endParaRPr lang="en-US"/>
        </a:p>
      </dgm:t>
    </dgm:pt>
    <dgm:pt modelId="{68B80E03-27E2-4E23-972B-44054A11914E}">
      <dgm:prSet phldrT="[Text]"/>
      <dgm:spPr/>
      <dgm:t>
        <a:bodyPr/>
        <a:lstStyle/>
        <a:p>
          <a:r>
            <a:rPr lang="en-US" dirty="0"/>
            <a:t>Passive</a:t>
          </a:r>
        </a:p>
      </dgm:t>
    </dgm:pt>
    <dgm:pt modelId="{24342C7E-26B0-4550-BCAA-6165A2144E8A}" type="parTrans" cxnId="{8276F831-BE80-4181-BBAB-4FA58D405644}">
      <dgm:prSet/>
      <dgm:spPr/>
      <dgm:t>
        <a:bodyPr/>
        <a:lstStyle/>
        <a:p>
          <a:endParaRPr lang="en-US"/>
        </a:p>
      </dgm:t>
    </dgm:pt>
    <dgm:pt modelId="{6D2D6DB4-3DCA-4DC1-B784-EE5077E0B05E}" type="sibTrans" cxnId="{8276F831-BE80-4181-BBAB-4FA58D405644}">
      <dgm:prSet/>
      <dgm:spPr/>
      <dgm:t>
        <a:bodyPr/>
        <a:lstStyle/>
        <a:p>
          <a:endParaRPr lang="en-US"/>
        </a:p>
      </dgm:t>
    </dgm:pt>
    <dgm:pt modelId="{93AAF530-458E-4E2F-A820-713E60BED4AD}">
      <dgm:prSet phldrT="[Text]"/>
      <dgm:spPr/>
      <dgm:t>
        <a:bodyPr/>
        <a:lstStyle/>
        <a:p>
          <a:r>
            <a:rPr lang="en-US" dirty="0"/>
            <a:t>Gentle</a:t>
          </a:r>
        </a:p>
      </dgm:t>
    </dgm:pt>
    <dgm:pt modelId="{F10C925B-E66F-4784-AE38-2A0EA61405A3}" type="parTrans" cxnId="{F07BB028-D71D-41AA-8900-892EB69714EC}">
      <dgm:prSet/>
      <dgm:spPr/>
      <dgm:t>
        <a:bodyPr/>
        <a:lstStyle/>
        <a:p>
          <a:endParaRPr lang="en-US"/>
        </a:p>
      </dgm:t>
    </dgm:pt>
    <dgm:pt modelId="{043B7D22-D3DE-4577-B9CE-DD1A2260C4B4}" type="sibTrans" cxnId="{F07BB028-D71D-41AA-8900-892EB69714EC}">
      <dgm:prSet/>
      <dgm:spPr/>
      <dgm:t>
        <a:bodyPr/>
        <a:lstStyle/>
        <a:p>
          <a:endParaRPr lang="en-US"/>
        </a:p>
      </dgm:t>
    </dgm:pt>
    <dgm:pt modelId="{3674F793-4A56-4785-A331-ACA4A18727E4}">
      <dgm:prSet phldrT="[Text]"/>
      <dgm:spPr/>
      <dgm:t>
        <a:bodyPr/>
        <a:lstStyle/>
        <a:p>
          <a:r>
            <a:rPr lang="en-US" dirty="0"/>
            <a:t>Sympathetic </a:t>
          </a:r>
        </a:p>
      </dgm:t>
    </dgm:pt>
    <dgm:pt modelId="{7963720D-028B-40D8-ABB6-C2D3659AAF17}" type="parTrans" cxnId="{8A0706CF-4F9A-4248-9E4C-129AAD1A22D6}">
      <dgm:prSet/>
      <dgm:spPr/>
      <dgm:t>
        <a:bodyPr/>
        <a:lstStyle/>
        <a:p>
          <a:endParaRPr lang="en-US"/>
        </a:p>
      </dgm:t>
    </dgm:pt>
    <dgm:pt modelId="{26259437-3A0C-43CA-A97F-EBD04D469DFF}" type="sibTrans" cxnId="{8A0706CF-4F9A-4248-9E4C-129AAD1A22D6}">
      <dgm:prSet/>
      <dgm:spPr/>
      <dgm:t>
        <a:bodyPr/>
        <a:lstStyle/>
        <a:p>
          <a:endParaRPr lang="en-US"/>
        </a:p>
      </dgm:t>
    </dgm:pt>
    <dgm:pt modelId="{1AAEF87E-F499-42B9-B9B4-F808562B46A6}" type="pres">
      <dgm:prSet presAssocID="{0F659B0D-628F-457F-9078-57BAB6B676FA}" presName="Name0" presStyleCnt="0">
        <dgm:presLayoutVars>
          <dgm:chMax val="1"/>
          <dgm:dir/>
          <dgm:animLvl val="ctr"/>
          <dgm:resizeHandles val="exact"/>
        </dgm:presLayoutVars>
      </dgm:prSet>
      <dgm:spPr/>
    </dgm:pt>
    <dgm:pt modelId="{B6EF4121-5560-4B53-8E28-4367507057B1}" type="pres">
      <dgm:prSet presAssocID="{583CD48C-AE20-45D7-BBA2-B64B6A848ABB}" presName="centerShape" presStyleLbl="node0" presStyleIdx="0" presStyleCnt="1"/>
      <dgm:spPr/>
    </dgm:pt>
    <dgm:pt modelId="{26D982AE-06DA-4C15-A431-2E62E85F8597}" type="pres">
      <dgm:prSet presAssocID="{D384E144-157E-4086-8970-E7C84A45EF3D}" presName="node" presStyleLbl="node1" presStyleIdx="0" presStyleCnt="9">
        <dgm:presLayoutVars>
          <dgm:bulletEnabled val="1"/>
        </dgm:presLayoutVars>
      </dgm:prSet>
      <dgm:spPr/>
    </dgm:pt>
    <dgm:pt modelId="{37787041-75EB-4B9C-BE59-0056E2E47ACE}" type="pres">
      <dgm:prSet presAssocID="{D384E144-157E-4086-8970-E7C84A45EF3D}" presName="dummy" presStyleCnt="0"/>
      <dgm:spPr/>
    </dgm:pt>
    <dgm:pt modelId="{22B4D4A3-27C6-4929-B737-78FBED09B7D9}" type="pres">
      <dgm:prSet presAssocID="{78F4F8F3-2058-4810-BD35-8F7586DB301D}" presName="sibTrans" presStyleLbl="sibTrans2D1" presStyleIdx="0" presStyleCnt="9"/>
      <dgm:spPr/>
    </dgm:pt>
    <dgm:pt modelId="{176D0700-EBF8-4247-A6ED-C26C4AF5A25B}" type="pres">
      <dgm:prSet presAssocID="{DFB850CA-6A22-4715-B565-38E0C298DD92}" presName="node" presStyleLbl="node1" presStyleIdx="1" presStyleCnt="9">
        <dgm:presLayoutVars>
          <dgm:bulletEnabled val="1"/>
        </dgm:presLayoutVars>
      </dgm:prSet>
      <dgm:spPr/>
    </dgm:pt>
    <dgm:pt modelId="{D3E132CE-B17C-4864-B7F5-43639F2B5A7F}" type="pres">
      <dgm:prSet presAssocID="{DFB850CA-6A22-4715-B565-38E0C298DD92}" presName="dummy" presStyleCnt="0"/>
      <dgm:spPr/>
    </dgm:pt>
    <dgm:pt modelId="{29D0065C-C5CC-4042-A987-9A08D39C0B61}" type="pres">
      <dgm:prSet presAssocID="{73B92ED9-A762-4EA1-8D42-87EECFBA003B}" presName="sibTrans" presStyleLbl="sibTrans2D1" presStyleIdx="1" presStyleCnt="9"/>
      <dgm:spPr/>
    </dgm:pt>
    <dgm:pt modelId="{EA9086E3-B8E6-427F-88F3-4B4A4448D040}" type="pres">
      <dgm:prSet presAssocID="{0E8103A3-1CC5-4D2A-8373-2EBB97436141}" presName="node" presStyleLbl="node1" presStyleIdx="2" presStyleCnt="9">
        <dgm:presLayoutVars>
          <dgm:bulletEnabled val="1"/>
        </dgm:presLayoutVars>
      </dgm:prSet>
      <dgm:spPr/>
    </dgm:pt>
    <dgm:pt modelId="{50D44752-32F4-4B65-89AF-98C9F2DF7A3B}" type="pres">
      <dgm:prSet presAssocID="{0E8103A3-1CC5-4D2A-8373-2EBB97436141}" presName="dummy" presStyleCnt="0"/>
      <dgm:spPr/>
    </dgm:pt>
    <dgm:pt modelId="{0CC5B24A-DA02-449A-85AF-05B2262DAE22}" type="pres">
      <dgm:prSet presAssocID="{70AC1A40-0DD4-4258-A4AF-8ABF6C498B09}" presName="sibTrans" presStyleLbl="sibTrans2D1" presStyleIdx="2" presStyleCnt="9"/>
      <dgm:spPr/>
    </dgm:pt>
    <dgm:pt modelId="{F28C0064-A602-4012-BE4F-EEBD2A1B425B}" type="pres">
      <dgm:prSet presAssocID="{9387BDE7-414D-4071-9423-AA8F09B9EB7C}" presName="node" presStyleLbl="node1" presStyleIdx="3" presStyleCnt="9">
        <dgm:presLayoutVars>
          <dgm:bulletEnabled val="1"/>
        </dgm:presLayoutVars>
      </dgm:prSet>
      <dgm:spPr/>
    </dgm:pt>
    <dgm:pt modelId="{68ED4B2C-43EC-4ADE-ADB1-E240A0AC34C1}" type="pres">
      <dgm:prSet presAssocID="{9387BDE7-414D-4071-9423-AA8F09B9EB7C}" presName="dummy" presStyleCnt="0"/>
      <dgm:spPr/>
    </dgm:pt>
    <dgm:pt modelId="{0C817788-9C55-4867-A53A-9623F2038118}" type="pres">
      <dgm:prSet presAssocID="{D0FF41D7-83B1-43D1-8659-BA4AA3B7330B}" presName="sibTrans" presStyleLbl="sibTrans2D1" presStyleIdx="3" presStyleCnt="9"/>
      <dgm:spPr/>
    </dgm:pt>
    <dgm:pt modelId="{B5851693-EFC7-4E01-BADD-E8FC079B9B18}" type="pres">
      <dgm:prSet presAssocID="{ACC9A159-3CBB-4C42-A8EE-48DCD6A0961E}" presName="node" presStyleLbl="node1" presStyleIdx="4" presStyleCnt="9">
        <dgm:presLayoutVars>
          <dgm:bulletEnabled val="1"/>
        </dgm:presLayoutVars>
      </dgm:prSet>
      <dgm:spPr/>
    </dgm:pt>
    <dgm:pt modelId="{67280B83-D70B-4F34-8D1D-C8D2422B2A31}" type="pres">
      <dgm:prSet presAssocID="{ACC9A159-3CBB-4C42-A8EE-48DCD6A0961E}" presName="dummy" presStyleCnt="0"/>
      <dgm:spPr/>
    </dgm:pt>
    <dgm:pt modelId="{CF6C6137-3F4A-4FC4-B3AF-753D3A43A9E6}" type="pres">
      <dgm:prSet presAssocID="{E261D94B-B4DF-4B57-8E9B-C7F6A043C405}" presName="sibTrans" presStyleLbl="sibTrans2D1" presStyleIdx="4" presStyleCnt="9"/>
      <dgm:spPr/>
    </dgm:pt>
    <dgm:pt modelId="{A4396924-FC1D-44C8-83D5-B12C45F7AD1F}" type="pres">
      <dgm:prSet presAssocID="{F260D1C8-6C21-4F2A-9C3D-37F1A3F13979}" presName="node" presStyleLbl="node1" presStyleIdx="5" presStyleCnt="9">
        <dgm:presLayoutVars>
          <dgm:bulletEnabled val="1"/>
        </dgm:presLayoutVars>
      </dgm:prSet>
      <dgm:spPr/>
    </dgm:pt>
    <dgm:pt modelId="{4DE1F0FF-696C-4D16-9CD8-E959E1773506}" type="pres">
      <dgm:prSet presAssocID="{F260D1C8-6C21-4F2A-9C3D-37F1A3F13979}" presName="dummy" presStyleCnt="0"/>
      <dgm:spPr/>
    </dgm:pt>
    <dgm:pt modelId="{59E358EE-1B0B-41B0-B329-B2543AF6F260}" type="pres">
      <dgm:prSet presAssocID="{B647F2DB-CDE9-4698-9CA9-EEC424E6551F}" presName="sibTrans" presStyleLbl="sibTrans2D1" presStyleIdx="5" presStyleCnt="9"/>
      <dgm:spPr/>
    </dgm:pt>
    <dgm:pt modelId="{9DF77D04-3334-47CC-B2E0-AF1C463BA4AC}" type="pres">
      <dgm:prSet presAssocID="{68B80E03-27E2-4E23-972B-44054A11914E}" presName="node" presStyleLbl="node1" presStyleIdx="6" presStyleCnt="9">
        <dgm:presLayoutVars>
          <dgm:bulletEnabled val="1"/>
        </dgm:presLayoutVars>
      </dgm:prSet>
      <dgm:spPr/>
    </dgm:pt>
    <dgm:pt modelId="{525D6D00-9FEE-4F76-961B-5CEFDD305732}" type="pres">
      <dgm:prSet presAssocID="{68B80E03-27E2-4E23-972B-44054A11914E}" presName="dummy" presStyleCnt="0"/>
      <dgm:spPr/>
    </dgm:pt>
    <dgm:pt modelId="{5B5A2112-FA71-436E-83E0-5F3A3DAFA3A6}" type="pres">
      <dgm:prSet presAssocID="{6D2D6DB4-3DCA-4DC1-B784-EE5077E0B05E}" presName="sibTrans" presStyleLbl="sibTrans2D1" presStyleIdx="6" presStyleCnt="9"/>
      <dgm:spPr/>
    </dgm:pt>
    <dgm:pt modelId="{112CEBF0-E798-48DD-B9F8-A17F57B10953}" type="pres">
      <dgm:prSet presAssocID="{93AAF530-458E-4E2F-A820-713E60BED4AD}" presName="node" presStyleLbl="node1" presStyleIdx="7" presStyleCnt="9">
        <dgm:presLayoutVars>
          <dgm:bulletEnabled val="1"/>
        </dgm:presLayoutVars>
      </dgm:prSet>
      <dgm:spPr/>
    </dgm:pt>
    <dgm:pt modelId="{2B552EA9-1925-42D9-912E-2797E180D8CB}" type="pres">
      <dgm:prSet presAssocID="{93AAF530-458E-4E2F-A820-713E60BED4AD}" presName="dummy" presStyleCnt="0"/>
      <dgm:spPr/>
    </dgm:pt>
    <dgm:pt modelId="{DD22334E-3070-4A14-8EB7-D168E53FCF0B}" type="pres">
      <dgm:prSet presAssocID="{043B7D22-D3DE-4577-B9CE-DD1A2260C4B4}" presName="sibTrans" presStyleLbl="sibTrans2D1" presStyleIdx="7" presStyleCnt="9"/>
      <dgm:spPr/>
    </dgm:pt>
    <dgm:pt modelId="{5F375FF0-B9AC-467B-A4B3-9DEA889C4CFA}" type="pres">
      <dgm:prSet presAssocID="{3674F793-4A56-4785-A331-ACA4A18727E4}" presName="node" presStyleLbl="node1" presStyleIdx="8" presStyleCnt="9">
        <dgm:presLayoutVars>
          <dgm:bulletEnabled val="1"/>
        </dgm:presLayoutVars>
      </dgm:prSet>
      <dgm:spPr/>
    </dgm:pt>
    <dgm:pt modelId="{3FCDBA15-8A98-456E-A361-164F09064E06}" type="pres">
      <dgm:prSet presAssocID="{3674F793-4A56-4785-A331-ACA4A18727E4}" presName="dummy" presStyleCnt="0"/>
      <dgm:spPr/>
    </dgm:pt>
    <dgm:pt modelId="{1F6219E3-7BD3-4AD3-877E-3D41E812F85D}" type="pres">
      <dgm:prSet presAssocID="{26259437-3A0C-43CA-A97F-EBD04D469DFF}" presName="sibTrans" presStyleLbl="sibTrans2D1" presStyleIdx="8" presStyleCnt="9"/>
      <dgm:spPr/>
    </dgm:pt>
  </dgm:ptLst>
  <dgm:cxnLst>
    <dgm:cxn modelId="{A6632516-813F-49E3-8129-F77F71DB5CEF}" type="presOf" srcId="{6D2D6DB4-3DCA-4DC1-B784-EE5077E0B05E}" destId="{5B5A2112-FA71-436E-83E0-5F3A3DAFA3A6}" srcOrd="0" destOrd="0" presId="urn:microsoft.com/office/officeart/2005/8/layout/radial6"/>
    <dgm:cxn modelId="{4E44CD19-A0FF-4583-96FF-B68E74B7439B}" type="presOf" srcId="{26259437-3A0C-43CA-A97F-EBD04D469DFF}" destId="{1F6219E3-7BD3-4AD3-877E-3D41E812F85D}" srcOrd="0" destOrd="0" presId="urn:microsoft.com/office/officeart/2005/8/layout/radial6"/>
    <dgm:cxn modelId="{A4E47421-8E85-4503-B400-B8E5BD97E913}" type="presOf" srcId="{D384E144-157E-4086-8970-E7C84A45EF3D}" destId="{26D982AE-06DA-4C15-A431-2E62E85F8597}" srcOrd="0" destOrd="0" presId="urn:microsoft.com/office/officeart/2005/8/layout/radial6"/>
    <dgm:cxn modelId="{AEB22626-437E-4532-8954-7464960ECC04}" type="presOf" srcId="{73B92ED9-A762-4EA1-8D42-87EECFBA003B}" destId="{29D0065C-C5CC-4042-A987-9A08D39C0B61}" srcOrd="0" destOrd="0" presId="urn:microsoft.com/office/officeart/2005/8/layout/radial6"/>
    <dgm:cxn modelId="{F07BB028-D71D-41AA-8900-892EB69714EC}" srcId="{583CD48C-AE20-45D7-BBA2-B64B6A848ABB}" destId="{93AAF530-458E-4E2F-A820-713E60BED4AD}" srcOrd="7" destOrd="0" parTransId="{F10C925B-E66F-4784-AE38-2A0EA61405A3}" sibTransId="{043B7D22-D3DE-4577-B9CE-DD1A2260C4B4}"/>
    <dgm:cxn modelId="{8276F831-BE80-4181-BBAB-4FA58D405644}" srcId="{583CD48C-AE20-45D7-BBA2-B64B6A848ABB}" destId="{68B80E03-27E2-4E23-972B-44054A11914E}" srcOrd="6" destOrd="0" parTransId="{24342C7E-26B0-4550-BCAA-6165A2144E8A}" sibTransId="{6D2D6DB4-3DCA-4DC1-B784-EE5077E0B05E}"/>
    <dgm:cxn modelId="{41407F3B-8D7F-4170-841A-EA0A8E204658}" type="presOf" srcId="{3674F793-4A56-4785-A331-ACA4A18727E4}" destId="{5F375FF0-B9AC-467B-A4B3-9DEA889C4CFA}" srcOrd="0" destOrd="0" presId="urn:microsoft.com/office/officeart/2005/8/layout/radial6"/>
    <dgm:cxn modelId="{65777D5B-0BC5-4363-9CB0-9C512C0AB57B}" type="presOf" srcId="{0E8103A3-1CC5-4D2A-8373-2EBB97436141}" destId="{EA9086E3-B8E6-427F-88F3-4B4A4448D040}" srcOrd="0" destOrd="0" presId="urn:microsoft.com/office/officeart/2005/8/layout/radial6"/>
    <dgm:cxn modelId="{59C5EC64-D4DA-425B-9B35-C0756D7C29E8}" srcId="{583CD48C-AE20-45D7-BBA2-B64B6A848ABB}" destId="{D384E144-157E-4086-8970-E7C84A45EF3D}" srcOrd="0" destOrd="0" parTransId="{5E7E54C1-577D-4A05-9E07-622E2360D52D}" sibTransId="{78F4F8F3-2058-4810-BD35-8F7586DB301D}"/>
    <dgm:cxn modelId="{7945ED6D-2176-43CD-B65D-FD854E3EFBAC}" type="presOf" srcId="{DFB850CA-6A22-4715-B565-38E0C298DD92}" destId="{176D0700-EBF8-4247-A6ED-C26C4AF5A25B}" srcOrd="0" destOrd="0" presId="urn:microsoft.com/office/officeart/2005/8/layout/radial6"/>
    <dgm:cxn modelId="{F681F74E-9CAA-4EA1-A2C9-D4E6F4F88E1D}" type="presOf" srcId="{043B7D22-D3DE-4577-B9CE-DD1A2260C4B4}" destId="{DD22334E-3070-4A14-8EB7-D168E53FCF0B}" srcOrd="0" destOrd="0" presId="urn:microsoft.com/office/officeart/2005/8/layout/radial6"/>
    <dgm:cxn modelId="{DBA71050-EDA7-4EAF-BA4F-890458DA2AAD}" srcId="{583CD48C-AE20-45D7-BBA2-B64B6A848ABB}" destId="{0E8103A3-1CC5-4D2A-8373-2EBB97436141}" srcOrd="2" destOrd="0" parTransId="{22B50963-2D3C-46A9-A7C1-A364079409DF}" sibTransId="{70AC1A40-0DD4-4258-A4AF-8ABF6C498B09}"/>
    <dgm:cxn modelId="{F9887B57-971C-41BB-862B-243331646684}" srcId="{583CD48C-AE20-45D7-BBA2-B64B6A848ABB}" destId="{DFB850CA-6A22-4715-B565-38E0C298DD92}" srcOrd="1" destOrd="0" parTransId="{D8F8D47A-11F2-4692-84CC-27E90E7E5D11}" sibTransId="{73B92ED9-A762-4EA1-8D42-87EECFBA003B}"/>
    <dgm:cxn modelId="{300F7379-CD69-4DB8-9E50-49ADB8CCDFED}" type="presOf" srcId="{F260D1C8-6C21-4F2A-9C3D-37F1A3F13979}" destId="{A4396924-FC1D-44C8-83D5-B12C45F7AD1F}" srcOrd="0" destOrd="0" presId="urn:microsoft.com/office/officeart/2005/8/layout/radial6"/>
    <dgm:cxn modelId="{6CF2A67A-F03E-4963-B881-BBD90EEB22AC}" type="presOf" srcId="{E261D94B-B4DF-4B57-8E9B-C7F6A043C405}" destId="{CF6C6137-3F4A-4FC4-B3AF-753D3A43A9E6}" srcOrd="0" destOrd="0" presId="urn:microsoft.com/office/officeart/2005/8/layout/radial6"/>
    <dgm:cxn modelId="{BF615881-1472-4DB6-B6AD-61DE8452BFBB}" type="presOf" srcId="{68B80E03-27E2-4E23-972B-44054A11914E}" destId="{9DF77D04-3334-47CC-B2E0-AF1C463BA4AC}" srcOrd="0" destOrd="0" presId="urn:microsoft.com/office/officeart/2005/8/layout/radial6"/>
    <dgm:cxn modelId="{1FF1FD82-A65B-40F5-9429-356560ECC85D}" type="presOf" srcId="{78F4F8F3-2058-4810-BD35-8F7586DB301D}" destId="{22B4D4A3-27C6-4929-B737-78FBED09B7D9}" srcOrd="0" destOrd="0" presId="urn:microsoft.com/office/officeart/2005/8/layout/radial6"/>
    <dgm:cxn modelId="{F1912285-93A0-4F73-853A-B439F1005253}" srcId="{0F659B0D-628F-457F-9078-57BAB6B676FA}" destId="{583CD48C-AE20-45D7-BBA2-B64B6A848ABB}" srcOrd="0" destOrd="0" parTransId="{F416F57D-2EFB-4FD7-8C2D-7BD96D996F4C}" sibTransId="{EF79B5DD-366F-488A-AF45-ECBAFCBDCA8C}"/>
    <dgm:cxn modelId="{B9EE6A8D-323B-4483-8629-D932D4E4213C}" type="presOf" srcId="{70AC1A40-0DD4-4258-A4AF-8ABF6C498B09}" destId="{0CC5B24A-DA02-449A-85AF-05B2262DAE22}" srcOrd="0" destOrd="0" presId="urn:microsoft.com/office/officeart/2005/8/layout/radial6"/>
    <dgm:cxn modelId="{641F9696-2741-47FA-8E2F-2B0AAD85519D}" srcId="{583CD48C-AE20-45D7-BBA2-B64B6A848ABB}" destId="{ACC9A159-3CBB-4C42-A8EE-48DCD6A0961E}" srcOrd="4" destOrd="0" parTransId="{1723B200-3D9D-4C6E-89B2-2E08A1E496B0}" sibTransId="{E261D94B-B4DF-4B57-8E9B-C7F6A043C405}"/>
    <dgm:cxn modelId="{03FC159B-C1C1-47BF-81F4-CB1BFA4A1871}" type="presOf" srcId="{B647F2DB-CDE9-4698-9CA9-EEC424E6551F}" destId="{59E358EE-1B0B-41B0-B329-B2543AF6F260}" srcOrd="0" destOrd="0" presId="urn:microsoft.com/office/officeart/2005/8/layout/radial6"/>
    <dgm:cxn modelId="{AA05F09E-C937-4DC7-9D58-11B0E67035A5}" type="presOf" srcId="{583CD48C-AE20-45D7-BBA2-B64B6A848ABB}" destId="{B6EF4121-5560-4B53-8E28-4367507057B1}" srcOrd="0" destOrd="0" presId="urn:microsoft.com/office/officeart/2005/8/layout/radial6"/>
    <dgm:cxn modelId="{538D35A5-D721-41D5-BE86-15CF883DE9C7}" srcId="{583CD48C-AE20-45D7-BBA2-B64B6A848ABB}" destId="{9387BDE7-414D-4071-9423-AA8F09B9EB7C}" srcOrd="3" destOrd="0" parTransId="{DA0C3BA3-E0EE-4FA5-A323-649C62DC7B72}" sibTransId="{D0FF41D7-83B1-43D1-8659-BA4AA3B7330B}"/>
    <dgm:cxn modelId="{C716FFC4-6E29-43DE-9583-265F2CAF59A5}" type="presOf" srcId="{93AAF530-458E-4E2F-A820-713E60BED4AD}" destId="{112CEBF0-E798-48DD-B9F8-A17F57B10953}" srcOrd="0" destOrd="0" presId="urn:microsoft.com/office/officeart/2005/8/layout/radial6"/>
    <dgm:cxn modelId="{EE6E76CD-F858-432F-8269-C30B2F2B72CA}" type="presOf" srcId="{9387BDE7-414D-4071-9423-AA8F09B9EB7C}" destId="{F28C0064-A602-4012-BE4F-EEBD2A1B425B}" srcOrd="0" destOrd="0" presId="urn:microsoft.com/office/officeart/2005/8/layout/radial6"/>
    <dgm:cxn modelId="{8A0706CF-4F9A-4248-9E4C-129AAD1A22D6}" srcId="{583CD48C-AE20-45D7-BBA2-B64B6A848ABB}" destId="{3674F793-4A56-4785-A331-ACA4A18727E4}" srcOrd="8" destOrd="0" parTransId="{7963720D-028B-40D8-ABB6-C2D3659AAF17}" sibTransId="{26259437-3A0C-43CA-A97F-EBD04D469DFF}"/>
    <dgm:cxn modelId="{38DB7DD9-9D43-44F4-AC1C-621E8AC15A3A}" type="presOf" srcId="{ACC9A159-3CBB-4C42-A8EE-48DCD6A0961E}" destId="{B5851693-EFC7-4E01-BADD-E8FC079B9B18}" srcOrd="0" destOrd="0" presId="urn:microsoft.com/office/officeart/2005/8/layout/radial6"/>
    <dgm:cxn modelId="{380459E0-5C21-4191-94FE-80121AA020F0}" srcId="{583CD48C-AE20-45D7-BBA2-B64B6A848ABB}" destId="{F260D1C8-6C21-4F2A-9C3D-37F1A3F13979}" srcOrd="5" destOrd="0" parTransId="{A9583FBE-B066-4788-994E-7742D86BA7FD}" sibTransId="{B647F2DB-CDE9-4698-9CA9-EEC424E6551F}"/>
    <dgm:cxn modelId="{95FF1EF8-535A-416A-894E-58AE40B9BF81}" type="presOf" srcId="{0F659B0D-628F-457F-9078-57BAB6B676FA}" destId="{1AAEF87E-F499-42B9-B9B4-F808562B46A6}" srcOrd="0" destOrd="0" presId="urn:microsoft.com/office/officeart/2005/8/layout/radial6"/>
    <dgm:cxn modelId="{ACCE0AFE-D96B-482F-8F29-B834D252D8DD}" type="presOf" srcId="{D0FF41D7-83B1-43D1-8659-BA4AA3B7330B}" destId="{0C817788-9C55-4867-A53A-9623F2038118}" srcOrd="0" destOrd="0" presId="urn:microsoft.com/office/officeart/2005/8/layout/radial6"/>
    <dgm:cxn modelId="{FC5C847D-9F00-4D4B-BB23-41ADDBC07EA6}" type="presParOf" srcId="{1AAEF87E-F499-42B9-B9B4-F808562B46A6}" destId="{B6EF4121-5560-4B53-8E28-4367507057B1}" srcOrd="0" destOrd="0" presId="urn:microsoft.com/office/officeart/2005/8/layout/radial6"/>
    <dgm:cxn modelId="{CD8B5C07-5AD7-4BFF-8A82-39BE9117B7BE}" type="presParOf" srcId="{1AAEF87E-F499-42B9-B9B4-F808562B46A6}" destId="{26D982AE-06DA-4C15-A431-2E62E85F8597}" srcOrd="1" destOrd="0" presId="urn:microsoft.com/office/officeart/2005/8/layout/radial6"/>
    <dgm:cxn modelId="{07278029-3CFF-4974-8EF6-A191B2D8703D}" type="presParOf" srcId="{1AAEF87E-F499-42B9-B9B4-F808562B46A6}" destId="{37787041-75EB-4B9C-BE59-0056E2E47ACE}" srcOrd="2" destOrd="0" presId="urn:microsoft.com/office/officeart/2005/8/layout/radial6"/>
    <dgm:cxn modelId="{4542A183-D4E4-44D0-84CE-62396D3AE8D8}" type="presParOf" srcId="{1AAEF87E-F499-42B9-B9B4-F808562B46A6}" destId="{22B4D4A3-27C6-4929-B737-78FBED09B7D9}" srcOrd="3" destOrd="0" presId="urn:microsoft.com/office/officeart/2005/8/layout/radial6"/>
    <dgm:cxn modelId="{8433DA67-B53D-4B14-838A-4DC647E17ACA}" type="presParOf" srcId="{1AAEF87E-F499-42B9-B9B4-F808562B46A6}" destId="{176D0700-EBF8-4247-A6ED-C26C4AF5A25B}" srcOrd="4" destOrd="0" presId="urn:microsoft.com/office/officeart/2005/8/layout/radial6"/>
    <dgm:cxn modelId="{E9C01778-012E-48AB-B5E0-836D15D864CF}" type="presParOf" srcId="{1AAEF87E-F499-42B9-B9B4-F808562B46A6}" destId="{D3E132CE-B17C-4864-B7F5-43639F2B5A7F}" srcOrd="5" destOrd="0" presId="urn:microsoft.com/office/officeart/2005/8/layout/radial6"/>
    <dgm:cxn modelId="{A9C7A776-4D80-460F-AC53-FA2E0CB9EA69}" type="presParOf" srcId="{1AAEF87E-F499-42B9-B9B4-F808562B46A6}" destId="{29D0065C-C5CC-4042-A987-9A08D39C0B61}" srcOrd="6" destOrd="0" presId="urn:microsoft.com/office/officeart/2005/8/layout/radial6"/>
    <dgm:cxn modelId="{0EED6B0B-398B-47CA-B380-C98EF0982564}" type="presParOf" srcId="{1AAEF87E-F499-42B9-B9B4-F808562B46A6}" destId="{EA9086E3-B8E6-427F-88F3-4B4A4448D040}" srcOrd="7" destOrd="0" presId="urn:microsoft.com/office/officeart/2005/8/layout/radial6"/>
    <dgm:cxn modelId="{0DBAD409-159C-41FD-BC99-7DB2A4A020EE}" type="presParOf" srcId="{1AAEF87E-F499-42B9-B9B4-F808562B46A6}" destId="{50D44752-32F4-4B65-89AF-98C9F2DF7A3B}" srcOrd="8" destOrd="0" presId="urn:microsoft.com/office/officeart/2005/8/layout/radial6"/>
    <dgm:cxn modelId="{2B6DF2FC-DE07-40AC-BB72-84D3BCA9504B}" type="presParOf" srcId="{1AAEF87E-F499-42B9-B9B4-F808562B46A6}" destId="{0CC5B24A-DA02-449A-85AF-05B2262DAE22}" srcOrd="9" destOrd="0" presId="urn:microsoft.com/office/officeart/2005/8/layout/radial6"/>
    <dgm:cxn modelId="{7C1F4B85-76BE-441B-85B3-A087101DA17E}" type="presParOf" srcId="{1AAEF87E-F499-42B9-B9B4-F808562B46A6}" destId="{F28C0064-A602-4012-BE4F-EEBD2A1B425B}" srcOrd="10" destOrd="0" presId="urn:microsoft.com/office/officeart/2005/8/layout/radial6"/>
    <dgm:cxn modelId="{6CEF474F-56BD-44BF-A910-0D0919B94511}" type="presParOf" srcId="{1AAEF87E-F499-42B9-B9B4-F808562B46A6}" destId="{68ED4B2C-43EC-4ADE-ADB1-E240A0AC34C1}" srcOrd="11" destOrd="0" presId="urn:microsoft.com/office/officeart/2005/8/layout/radial6"/>
    <dgm:cxn modelId="{CBE44B42-95DB-45E2-A51F-BC45E965013D}" type="presParOf" srcId="{1AAEF87E-F499-42B9-B9B4-F808562B46A6}" destId="{0C817788-9C55-4867-A53A-9623F2038118}" srcOrd="12" destOrd="0" presId="urn:microsoft.com/office/officeart/2005/8/layout/radial6"/>
    <dgm:cxn modelId="{D81BCA41-C43A-448E-9360-B4656DE0FDA2}" type="presParOf" srcId="{1AAEF87E-F499-42B9-B9B4-F808562B46A6}" destId="{B5851693-EFC7-4E01-BADD-E8FC079B9B18}" srcOrd="13" destOrd="0" presId="urn:microsoft.com/office/officeart/2005/8/layout/radial6"/>
    <dgm:cxn modelId="{AA78666E-AE34-4443-B625-C9951A68ED06}" type="presParOf" srcId="{1AAEF87E-F499-42B9-B9B4-F808562B46A6}" destId="{67280B83-D70B-4F34-8D1D-C8D2422B2A31}" srcOrd="14" destOrd="0" presId="urn:microsoft.com/office/officeart/2005/8/layout/radial6"/>
    <dgm:cxn modelId="{C70588E1-5ADD-4D6E-8267-7E707FFF3038}" type="presParOf" srcId="{1AAEF87E-F499-42B9-B9B4-F808562B46A6}" destId="{CF6C6137-3F4A-4FC4-B3AF-753D3A43A9E6}" srcOrd="15" destOrd="0" presId="urn:microsoft.com/office/officeart/2005/8/layout/radial6"/>
    <dgm:cxn modelId="{3D3498DA-2FA2-4CBC-83F4-DD1A7E48400D}" type="presParOf" srcId="{1AAEF87E-F499-42B9-B9B4-F808562B46A6}" destId="{A4396924-FC1D-44C8-83D5-B12C45F7AD1F}" srcOrd="16" destOrd="0" presId="urn:microsoft.com/office/officeart/2005/8/layout/radial6"/>
    <dgm:cxn modelId="{A5F74777-7E25-4551-980B-04B2FFDF699B}" type="presParOf" srcId="{1AAEF87E-F499-42B9-B9B4-F808562B46A6}" destId="{4DE1F0FF-696C-4D16-9CD8-E959E1773506}" srcOrd="17" destOrd="0" presId="urn:microsoft.com/office/officeart/2005/8/layout/radial6"/>
    <dgm:cxn modelId="{C75F795B-3C56-46D2-9E72-C9F9B4C449B7}" type="presParOf" srcId="{1AAEF87E-F499-42B9-B9B4-F808562B46A6}" destId="{59E358EE-1B0B-41B0-B329-B2543AF6F260}" srcOrd="18" destOrd="0" presId="urn:microsoft.com/office/officeart/2005/8/layout/radial6"/>
    <dgm:cxn modelId="{E5D144BF-E30F-404B-8D56-D89EA1FF66A2}" type="presParOf" srcId="{1AAEF87E-F499-42B9-B9B4-F808562B46A6}" destId="{9DF77D04-3334-47CC-B2E0-AF1C463BA4AC}" srcOrd="19" destOrd="0" presId="urn:microsoft.com/office/officeart/2005/8/layout/radial6"/>
    <dgm:cxn modelId="{9D6AA878-F8F5-403A-B695-ECCABC42B1FF}" type="presParOf" srcId="{1AAEF87E-F499-42B9-B9B4-F808562B46A6}" destId="{525D6D00-9FEE-4F76-961B-5CEFDD305732}" srcOrd="20" destOrd="0" presId="urn:microsoft.com/office/officeart/2005/8/layout/radial6"/>
    <dgm:cxn modelId="{7DCCB1EB-D8F3-4B20-A1C2-E889095935FD}" type="presParOf" srcId="{1AAEF87E-F499-42B9-B9B4-F808562B46A6}" destId="{5B5A2112-FA71-436E-83E0-5F3A3DAFA3A6}" srcOrd="21" destOrd="0" presId="urn:microsoft.com/office/officeart/2005/8/layout/radial6"/>
    <dgm:cxn modelId="{59813E96-6291-46ED-BD38-B9455C4AD6AC}" type="presParOf" srcId="{1AAEF87E-F499-42B9-B9B4-F808562B46A6}" destId="{112CEBF0-E798-48DD-B9F8-A17F57B10953}" srcOrd="22" destOrd="0" presId="urn:microsoft.com/office/officeart/2005/8/layout/radial6"/>
    <dgm:cxn modelId="{090F5364-8BF8-4FEB-9CB2-1AF317381DBB}" type="presParOf" srcId="{1AAEF87E-F499-42B9-B9B4-F808562B46A6}" destId="{2B552EA9-1925-42D9-912E-2797E180D8CB}" srcOrd="23" destOrd="0" presId="urn:microsoft.com/office/officeart/2005/8/layout/radial6"/>
    <dgm:cxn modelId="{854C9502-2B1C-4E74-826E-A8E10F3B27CB}" type="presParOf" srcId="{1AAEF87E-F499-42B9-B9B4-F808562B46A6}" destId="{DD22334E-3070-4A14-8EB7-D168E53FCF0B}" srcOrd="24" destOrd="0" presId="urn:microsoft.com/office/officeart/2005/8/layout/radial6"/>
    <dgm:cxn modelId="{E4C24F27-70B5-4A76-8D48-199950E7D37E}" type="presParOf" srcId="{1AAEF87E-F499-42B9-B9B4-F808562B46A6}" destId="{5F375FF0-B9AC-467B-A4B3-9DEA889C4CFA}" srcOrd="25" destOrd="0" presId="urn:microsoft.com/office/officeart/2005/8/layout/radial6"/>
    <dgm:cxn modelId="{D4CA3C0E-F887-459B-8D66-EDE0EC0EDEBB}" type="presParOf" srcId="{1AAEF87E-F499-42B9-B9B4-F808562B46A6}" destId="{3FCDBA15-8A98-456E-A361-164F09064E06}" srcOrd="26" destOrd="0" presId="urn:microsoft.com/office/officeart/2005/8/layout/radial6"/>
    <dgm:cxn modelId="{F47A169D-413B-423C-B56D-538F75ACF6E2}" type="presParOf" srcId="{1AAEF87E-F499-42B9-B9B4-F808562B46A6}" destId="{1F6219E3-7BD3-4AD3-877E-3D41E812F85D}" srcOrd="27"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8BE8E6A-7432-40A1-8071-C7EA3E8D49A8}" type="doc">
      <dgm:prSet loTypeId="urn:microsoft.com/office/officeart/2005/8/layout/venn2" loCatId="relationship" qsTypeId="urn:microsoft.com/office/officeart/2005/8/quickstyle/simple1" qsCatId="simple" csTypeId="urn:microsoft.com/office/officeart/2005/8/colors/colorful1" csCatId="colorful" phldr="1"/>
      <dgm:spPr/>
      <dgm:t>
        <a:bodyPr/>
        <a:lstStyle/>
        <a:p>
          <a:endParaRPr lang="en-US"/>
        </a:p>
      </dgm:t>
    </dgm:pt>
    <dgm:pt modelId="{A6142CF4-0BD9-48B1-ABFB-375BC7E6358F}">
      <dgm:prSet phldrT="[Text]"/>
      <dgm:spPr/>
      <dgm:t>
        <a:bodyPr/>
        <a:lstStyle/>
        <a:p>
          <a:r>
            <a:rPr lang="en-US" b="1" cap="none" spc="0" dirty="0">
              <a:ln w="6600">
                <a:prstDash val="solid"/>
              </a:ln>
              <a:effectLst>
                <a:glow rad="101600">
                  <a:schemeClr val="accent2">
                    <a:satMod val="175000"/>
                    <a:alpha val="40000"/>
                  </a:schemeClr>
                </a:glow>
                <a:outerShdw dist="38100" dir="2700000" algn="tl" rotWithShape="0">
                  <a:schemeClr val="accent2"/>
                </a:outerShdw>
              </a:effectLst>
            </a:rPr>
            <a:t>Economics</a:t>
          </a:r>
        </a:p>
      </dgm:t>
    </dgm:pt>
    <dgm:pt modelId="{7F22123E-4553-42F4-A92F-821CA45D2898}" type="parTrans" cxnId="{4948BDFB-35D4-4360-9578-819D9D7B06CA}">
      <dgm:prSet/>
      <dgm:spPr/>
      <dgm:t>
        <a:bodyPr/>
        <a:lstStyle/>
        <a:p>
          <a:endParaRPr lang="en-US"/>
        </a:p>
      </dgm:t>
    </dgm:pt>
    <dgm:pt modelId="{200B9DDD-2F38-43E6-8EAD-F27575EEC8CC}" type="sibTrans" cxnId="{4948BDFB-35D4-4360-9578-819D9D7B06CA}">
      <dgm:prSet/>
      <dgm:spPr/>
      <dgm:t>
        <a:bodyPr/>
        <a:lstStyle/>
        <a:p>
          <a:endParaRPr lang="en-US"/>
        </a:p>
      </dgm:t>
    </dgm:pt>
    <dgm:pt modelId="{D8DC878F-AD45-4948-8B71-12F9956D3B0D}">
      <dgm:prSet phldrT="[Text]"/>
      <dgm:spPr/>
      <dgm:t>
        <a:bodyPr/>
        <a:lstStyle/>
        <a:p>
          <a:r>
            <a:rPr lang="en-US" b="1" cap="none" spc="0" dirty="0">
              <a:ln w="6600">
                <a:prstDash val="solid"/>
              </a:ln>
              <a:effectLst>
                <a:glow rad="101600">
                  <a:schemeClr val="accent2">
                    <a:satMod val="175000"/>
                    <a:alpha val="40000"/>
                  </a:schemeClr>
                </a:glow>
                <a:outerShdw dist="38100" dir="2700000" algn="tl" rotWithShape="0">
                  <a:schemeClr val="accent2"/>
                </a:outerShdw>
              </a:effectLst>
            </a:rPr>
            <a:t>Political Science </a:t>
          </a:r>
        </a:p>
      </dgm:t>
    </dgm:pt>
    <dgm:pt modelId="{E1B8AA45-5E81-4EB7-BFDA-9778FE0D8C2D}" type="parTrans" cxnId="{B07E4BDF-B8F8-4F6C-BCA0-F89EE57F0A93}">
      <dgm:prSet/>
      <dgm:spPr/>
      <dgm:t>
        <a:bodyPr/>
        <a:lstStyle/>
        <a:p>
          <a:endParaRPr lang="en-US"/>
        </a:p>
      </dgm:t>
    </dgm:pt>
    <dgm:pt modelId="{A3CCFF1A-5F5E-4D31-AC52-060946C2A767}" type="sibTrans" cxnId="{B07E4BDF-B8F8-4F6C-BCA0-F89EE57F0A93}">
      <dgm:prSet/>
      <dgm:spPr/>
      <dgm:t>
        <a:bodyPr/>
        <a:lstStyle/>
        <a:p>
          <a:endParaRPr lang="en-US"/>
        </a:p>
      </dgm:t>
    </dgm:pt>
    <dgm:pt modelId="{BB6E1245-7408-4CA0-8253-0ECEADA4DC7A}">
      <dgm:prSet phldrT="[Text]"/>
      <dgm:spPr/>
      <dgm:t>
        <a:bodyPr/>
        <a:lstStyle/>
        <a:p>
          <a:r>
            <a:rPr lang="en-US" b="1" cap="none" spc="0" dirty="0">
              <a:ln w="6600">
                <a:prstDash val="solid"/>
              </a:ln>
              <a:effectLst>
                <a:glow rad="101600">
                  <a:schemeClr val="accent2">
                    <a:satMod val="175000"/>
                    <a:alpha val="40000"/>
                  </a:schemeClr>
                </a:glow>
                <a:outerShdw dist="38100" dir="2700000" algn="tl" rotWithShape="0">
                  <a:schemeClr val="accent2"/>
                </a:outerShdw>
              </a:effectLst>
            </a:rPr>
            <a:t>Sociology</a:t>
          </a:r>
        </a:p>
      </dgm:t>
    </dgm:pt>
    <dgm:pt modelId="{EBE1602D-FC61-45AE-A36B-CFB75E42A960}" type="parTrans" cxnId="{2F768C30-7F89-421C-B814-62589BA8FBB1}">
      <dgm:prSet/>
      <dgm:spPr/>
      <dgm:t>
        <a:bodyPr/>
        <a:lstStyle/>
        <a:p>
          <a:endParaRPr lang="en-US"/>
        </a:p>
      </dgm:t>
    </dgm:pt>
    <dgm:pt modelId="{4C1008EB-1478-4B42-BE34-520DE06D90DA}" type="sibTrans" cxnId="{2F768C30-7F89-421C-B814-62589BA8FBB1}">
      <dgm:prSet/>
      <dgm:spPr/>
      <dgm:t>
        <a:bodyPr/>
        <a:lstStyle/>
        <a:p>
          <a:endParaRPr lang="en-US"/>
        </a:p>
      </dgm:t>
    </dgm:pt>
    <dgm:pt modelId="{10B347B0-9602-4DA5-874C-2996C0447B0B}">
      <dgm:prSet phldrT="[Text]">
        <dgm:style>
          <a:lnRef idx="1">
            <a:schemeClr val="dk1"/>
          </a:lnRef>
          <a:fillRef idx="3">
            <a:schemeClr val="dk1"/>
          </a:fillRef>
          <a:effectRef idx="2">
            <a:schemeClr val="dk1"/>
          </a:effectRef>
          <a:fontRef idx="minor">
            <a:schemeClr val="lt1"/>
          </a:fontRef>
        </dgm:style>
      </dgm:prSet>
      <dgm:spPr/>
      <dgm:t>
        <a:bodyPr/>
        <a:lstStyle/>
        <a:p>
          <a:r>
            <a:rPr lang="en-US" b="1" cap="none" spc="0" dirty="0">
              <a:ln w="6600">
                <a:solidFill>
                  <a:schemeClr val="bg1"/>
                </a:solidFill>
                <a:prstDash val="solid"/>
              </a:ln>
              <a:effectLst>
                <a:glow rad="101600">
                  <a:schemeClr val="accent2">
                    <a:satMod val="175000"/>
                    <a:alpha val="40000"/>
                  </a:schemeClr>
                </a:glow>
                <a:outerShdw dist="38100" dir="2700000" algn="tl" rotWithShape="0">
                  <a:schemeClr val="accent2"/>
                </a:outerShdw>
              </a:effectLst>
            </a:rPr>
            <a:t>G-Studies</a:t>
          </a:r>
        </a:p>
      </dgm:t>
    </dgm:pt>
    <dgm:pt modelId="{793AC825-A3BB-4849-A7F5-A3A56EDA2892}" type="parTrans" cxnId="{EAA9221E-1A42-46DC-B466-8844B6311CA2}">
      <dgm:prSet/>
      <dgm:spPr/>
      <dgm:t>
        <a:bodyPr/>
        <a:lstStyle/>
        <a:p>
          <a:endParaRPr lang="en-US"/>
        </a:p>
      </dgm:t>
    </dgm:pt>
    <dgm:pt modelId="{271C9651-5E4A-44BB-9EE4-C97A6F64CE58}" type="sibTrans" cxnId="{EAA9221E-1A42-46DC-B466-8844B6311CA2}">
      <dgm:prSet/>
      <dgm:spPr/>
      <dgm:t>
        <a:bodyPr/>
        <a:lstStyle/>
        <a:p>
          <a:endParaRPr lang="en-US"/>
        </a:p>
      </dgm:t>
    </dgm:pt>
    <dgm:pt modelId="{E3D5E6E6-F26B-4312-B2EC-6D3EE7BA08BD}">
      <dgm:prSet phldrT="[Text]"/>
      <dgm:spPr/>
      <dgm:t>
        <a:bodyPr/>
        <a:lstStyle/>
        <a:p>
          <a:r>
            <a:rPr lang="en-US" b="1" cap="none" spc="0" dirty="0">
              <a:ln w="6600">
                <a:prstDash val="solid"/>
              </a:ln>
              <a:effectLst>
                <a:glow rad="101600">
                  <a:schemeClr val="accent2">
                    <a:satMod val="175000"/>
                    <a:alpha val="40000"/>
                  </a:schemeClr>
                </a:glow>
                <a:outerShdw dist="38100" dir="2700000" algn="tl" rotWithShape="0">
                  <a:schemeClr val="accent2"/>
                </a:outerShdw>
              </a:effectLst>
            </a:rPr>
            <a:t>Anthropology</a:t>
          </a:r>
        </a:p>
      </dgm:t>
    </dgm:pt>
    <dgm:pt modelId="{E98EBEF2-77BB-4F27-B492-45A43FB1536C}" type="parTrans" cxnId="{BF022312-1727-4B3B-81A9-8BA029182327}">
      <dgm:prSet/>
      <dgm:spPr/>
      <dgm:t>
        <a:bodyPr/>
        <a:lstStyle/>
        <a:p>
          <a:endParaRPr lang="en-US"/>
        </a:p>
      </dgm:t>
    </dgm:pt>
    <dgm:pt modelId="{80BF1626-D8C9-4378-9592-79A16570379C}" type="sibTrans" cxnId="{BF022312-1727-4B3B-81A9-8BA029182327}">
      <dgm:prSet/>
      <dgm:spPr/>
      <dgm:t>
        <a:bodyPr/>
        <a:lstStyle/>
        <a:p>
          <a:endParaRPr lang="en-US"/>
        </a:p>
      </dgm:t>
    </dgm:pt>
    <dgm:pt modelId="{04BCFC0E-26BB-4BFC-B483-AB32A4AB9AA0}">
      <dgm:prSet phldrT="[Text]"/>
      <dgm:spPr/>
      <dgm:t>
        <a:bodyPr/>
        <a:lstStyle/>
        <a:p>
          <a:r>
            <a:rPr lang="en-US" b="1" cap="none" spc="0" dirty="0">
              <a:ln w="6600">
                <a:prstDash val="solid"/>
              </a:ln>
              <a:effectLst>
                <a:glow rad="101600">
                  <a:schemeClr val="accent2">
                    <a:satMod val="175000"/>
                    <a:alpha val="40000"/>
                  </a:schemeClr>
                </a:glow>
                <a:outerShdw dist="38100" dir="2700000" algn="tl" rotWithShape="0">
                  <a:schemeClr val="accent2"/>
                </a:outerShdw>
              </a:effectLst>
            </a:rPr>
            <a:t>Psychology </a:t>
          </a:r>
        </a:p>
      </dgm:t>
    </dgm:pt>
    <dgm:pt modelId="{7C66972C-48E9-4858-84B4-1CB9F638E67C}" type="parTrans" cxnId="{5DF1D873-F61B-4701-926F-D3DF53623DE6}">
      <dgm:prSet/>
      <dgm:spPr/>
      <dgm:t>
        <a:bodyPr/>
        <a:lstStyle/>
        <a:p>
          <a:endParaRPr lang="en-US"/>
        </a:p>
      </dgm:t>
    </dgm:pt>
    <dgm:pt modelId="{E9E0D6F4-1F5E-419D-8259-9AB52DE39A7B}" type="sibTrans" cxnId="{5DF1D873-F61B-4701-926F-D3DF53623DE6}">
      <dgm:prSet/>
      <dgm:spPr/>
      <dgm:t>
        <a:bodyPr/>
        <a:lstStyle/>
        <a:p>
          <a:endParaRPr lang="en-US"/>
        </a:p>
      </dgm:t>
    </dgm:pt>
    <dgm:pt modelId="{0EC6D349-4182-49C4-956E-A57A10788762}">
      <dgm:prSet phldrT="[Text]"/>
      <dgm:spPr/>
      <dgm:t>
        <a:bodyPr/>
        <a:lstStyle/>
        <a:p>
          <a:r>
            <a:rPr lang="en-US" b="1" cap="none" spc="0" dirty="0">
              <a:ln w="6600">
                <a:prstDash val="solid"/>
              </a:ln>
              <a:effectLst>
                <a:glow rad="101600">
                  <a:schemeClr val="accent2">
                    <a:satMod val="175000"/>
                    <a:alpha val="40000"/>
                  </a:schemeClr>
                </a:glow>
                <a:outerShdw dist="38100" dir="2700000" algn="tl" rotWithShape="0">
                  <a:schemeClr val="accent2"/>
                </a:outerShdw>
              </a:effectLst>
            </a:rPr>
            <a:t>Linguistics </a:t>
          </a:r>
        </a:p>
      </dgm:t>
    </dgm:pt>
    <dgm:pt modelId="{2FD18E37-86B5-4C21-8705-525AD1CFFD31}" type="parTrans" cxnId="{F12F4C45-F300-4A83-B22D-12E6DE3BF1E1}">
      <dgm:prSet/>
      <dgm:spPr/>
      <dgm:t>
        <a:bodyPr/>
        <a:lstStyle/>
        <a:p>
          <a:endParaRPr lang="en-US"/>
        </a:p>
      </dgm:t>
    </dgm:pt>
    <dgm:pt modelId="{62905F33-D3E1-41F2-8B05-3EE2629C8FE9}" type="sibTrans" cxnId="{F12F4C45-F300-4A83-B22D-12E6DE3BF1E1}">
      <dgm:prSet/>
      <dgm:spPr/>
      <dgm:t>
        <a:bodyPr/>
        <a:lstStyle/>
        <a:p>
          <a:endParaRPr lang="en-US"/>
        </a:p>
      </dgm:t>
    </dgm:pt>
    <dgm:pt modelId="{7CF5810B-B4BC-45DD-B029-B3A8B12F1B47}" type="pres">
      <dgm:prSet presAssocID="{B8BE8E6A-7432-40A1-8071-C7EA3E8D49A8}" presName="Name0" presStyleCnt="0">
        <dgm:presLayoutVars>
          <dgm:chMax val="7"/>
          <dgm:resizeHandles val="exact"/>
        </dgm:presLayoutVars>
      </dgm:prSet>
      <dgm:spPr/>
    </dgm:pt>
    <dgm:pt modelId="{04D37D86-18DF-4AA2-A6F8-04C479FCA923}" type="pres">
      <dgm:prSet presAssocID="{B8BE8E6A-7432-40A1-8071-C7EA3E8D49A8}" presName="comp1" presStyleCnt="0"/>
      <dgm:spPr/>
    </dgm:pt>
    <dgm:pt modelId="{18B7B559-AAD9-487E-9CF4-685C8C7B4D53}" type="pres">
      <dgm:prSet presAssocID="{B8BE8E6A-7432-40A1-8071-C7EA3E8D49A8}" presName="circle1" presStyleLbl="node1" presStyleIdx="0" presStyleCnt="7"/>
      <dgm:spPr/>
    </dgm:pt>
    <dgm:pt modelId="{6563D72F-4649-4917-9123-A6010B8E4A39}" type="pres">
      <dgm:prSet presAssocID="{B8BE8E6A-7432-40A1-8071-C7EA3E8D49A8}" presName="c1text" presStyleLbl="node1" presStyleIdx="0" presStyleCnt="7">
        <dgm:presLayoutVars>
          <dgm:bulletEnabled val="1"/>
        </dgm:presLayoutVars>
      </dgm:prSet>
      <dgm:spPr/>
    </dgm:pt>
    <dgm:pt modelId="{B6E1F248-9C5B-4085-9A7A-A022615C6C63}" type="pres">
      <dgm:prSet presAssocID="{B8BE8E6A-7432-40A1-8071-C7EA3E8D49A8}" presName="comp2" presStyleCnt="0"/>
      <dgm:spPr/>
    </dgm:pt>
    <dgm:pt modelId="{866C07A5-F3DA-4467-AAD4-C51A3197E9F2}" type="pres">
      <dgm:prSet presAssocID="{B8BE8E6A-7432-40A1-8071-C7EA3E8D49A8}" presName="circle2" presStyleLbl="node1" presStyleIdx="1" presStyleCnt="7"/>
      <dgm:spPr/>
    </dgm:pt>
    <dgm:pt modelId="{B1B1E65D-F154-44F1-A323-8566253CBB6A}" type="pres">
      <dgm:prSet presAssocID="{B8BE8E6A-7432-40A1-8071-C7EA3E8D49A8}" presName="c2text" presStyleLbl="node1" presStyleIdx="1" presStyleCnt="7">
        <dgm:presLayoutVars>
          <dgm:bulletEnabled val="1"/>
        </dgm:presLayoutVars>
      </dgm:prSet>
      <dgm:spPr/>
    </dgm:pt>
    <dgm:pt modelId="{7B71DA6A-9635-4ADF-A2C3-1AABEF55220C}" type="pres">
      <dgm:prSet presAssocID="{B8BE8E6A-7432-40A1-8071-C7EA3E8D49A8}" presName="comp3" presStyleCnt="0"/>
      <dgm:spPr/>
    </dgm:pt>
    <dgm:pt modelId="{A1DA7DA2-7D63-42AF-9B5F-B86AAA90DB1F}" type="pres">
      <dgm:prSet presAssocID="{B8BE8E6A-7432-40A1-8071-C7EA3E8D49A8}" presName="circle3" presStyleLbl="node1" presStyleIdx="2" presStyleCnt="7"/>
      <dgm:spPr/>
    </dgm:pt>
    <dgm:pt modelId="{C6093BEA-7640-4C50-BCB2-5795BAF526E7}" type="pres">
      <dgm:prSet presAssocID="{B8BE8E6A-7432-40A1-8071-C7EA3E8D49A8}" presName="c3text" presStyleLbl="node1" presStyleIdx="2" presStyleCnt="7">
        <dgm:presLayoutVars>
          <dgm:bulletEnabled val="1"/>
        </dgm:presLayoutVars>
      </dgm:prSet>
      <dgm:spPr/>
    </dgm:pt>
    <dgm:pt modelId="{DEA2C730-0F3A-4714-9C7C-0E3E3E061924}" type="pres">
      <dgm:prSet presAssocID="{B8BE8E6A-7432-40A1-8071-C7EA3E8D49A8}" presName="comp4" presStyleCnt="0"/>
      <dgm:spPr/>
    </dgm:pt>
    <dgm:pt modelId="{4BE0E2E9-39A0-4DB7-AF42-0B1EF3670EBC}" type="pres">
      <dgm:prSet presAssocID="{B8BE8E6A-7432-40A1-8071-C7EA3E8D49A8}" presName="circle4" presStyleLbl="node1" presStyleIdx="3" presStyleCnt="7"/>
      <dgm:spPr/>
    </dgm:pt>
    <dgm:pt modelId="{0FDA4872-BF92-45F4-A016-22AF90CB81F6}" type="pres">
      <dgm:prSet presAssocID="{B8BE8E6A-7432-40A1-8071-C7EA3E8D49A8}" presName="c4text" presStyleLbl="node1" presStyleIdx="3" presStyleCnt="7">
        <dgm:presLayoutVars>
          <dgm:bulletEnabled val="1"/>
        </dgm:presLayoutVars>
      </dgm:prSet>
      <dgm:spPr/>
    </dgm:pt>
    <dgm:pt modelId="{AC1F579E-300A-40C2-BC65-ABCD8B0674D8}" type="pres">
      <dgm:prSet presAssocID="{B8BE8E6A-7432-40A1-8071-C7EA3E8D49A8}" presName="comp5" presStyleCnt="0"/>
      <dgm:spPr/>
    </dgm:pt>
    <dgm:pt modelId="{3B5A6EFB-C3B9-4006-A7C8-860004871AF8}" type="pres">
      <dgm:prSet presAssocID="{B8BE8E6A-7432-40A1-8071-C7EA3E8D49A8}" presName="circle5" presStyleLbl="node1" presStyleIdx="4" presStyleCnt="7"/>
      <dgm:spPr/>
    </dgm:pt>
    <dgm:pt modelId="{61AE001D-A3DE-4150-8DBF-F00FA3C47457}" type="pres">
      <dgm:prSet presAssocID="{B8BE8E6A-7432-40A1-8071-C7EA3E8D49A8}" presName="c5text" presStyleLbl="node1" presStyleIdx="4" presStyleCnt="7">
        <dgm:presLayoutVars>
          <dgm:bulletEnabled val="1"/>
        </dgm:presLayoutVars>
      </dgm:prSet>
      <dgm:spPr/>
    </dgm:pt>
    <dgm:pt modelId="{ABF9068C-8BCC-47AD-9186-734F093D3F6E}" type="pres">
      <dgm:prSet presAssocID="{B8BE8E6A-7432-40A1-8071-C7EA3E8D49A8}" presName="comp6" presStyleCnt="0"/>
      <dgm:spPr/>
    </dgm:pt>
    <dgm:pt modelId="{FA6D3B75-951F-4948-A262-2A198E0B25B9}" type="pres">
      <dgm:prSet presAssocID="{B8BE8E6A-7432-40A1-8071-C7EA3E8D49A8}" presName="circle6" presStyleLbl="node1" presStyleIdx="5" presStyleCnt="7"/>
      <dgm:spPr/>
    </dgm:pt>
    <dgm:pt modelId="{919BA64C-ED5F-469E-BE1C-EEDA33D91DCB}" type="pres">
      <dgm:prSet presAssocID="{B8BE8E6A-7432-40A1-8071-C7EA3E8D49A8}" presName="c6text" presStyleLbl="node1" presStyleIdx="5" presStyleCnt="7">
        <dgm:presLayoutVars>
          <dgm:bulletEnabled val="1"/>
        </dgm:presLayoutVars>
      </dgm:prSet>
      <dgm:spPr/>
    </dgm:pt>
    <dgm:pt modelId="{D41C2309-1FC5-403B-9C5D-C86404F88531}" type="pres">
      <dgm:prSet presAssocID="{B8BE8E6A-7432-40A1-8071-C7EA3E8D49A8}" presName="comp7" presStyleCnt="0"/>
      <dgm:spPr/>
    </dgm:pt>
    <dgm:pt modelId="{DC9CE9B6-29D3-4259-B51A-9244107FE1BA}" type="pres">
      <dgm:prSet presAssocID="{B8BE8E6A-7432-40A1-8071-C7EA3E8D49A8}" presName="circle7" presStyleLbl="node1" presStyleIdx="6" presStyleCnt="7"/>
      <dgm:spPr/>
    </dgm:pt>
    <dgm:pt modelId="{27825931-31A5-422A-9759-B2B11C3AD662}" type="pres">
      <dgm:prSet presAssocID="{B8BE8E6A-7432-40A1-8071-C7EA3E8D49A8}" presName="c7text" presStyleLbl="node1" presStyleIdx="6" presStyleCnt="7">
        <dgm:presLayoutVars>
          <dgm:bulletEnabled val="1"/>
        </dgm:presLayoutVars>
      </dgm:prSet>
      <dgm:spPr/>
    </dgm:pt>
  </dgm:ptLst>
  <dgm:cxnLst>
    <dgm:cxn modelId="{ABF76A02-AEEB-46A0-9426-A5B8BA405724}" type="presOf" srcId="{D8DC878F-AD45-4948-8B71-12F9956D3B0D}" destId="{B1B1E65D-F154-44F1-A323-8566253CBB6A}" srcOrd="1" destOrd="0" presId="urn:microsoft.com/office/officeart/2005/8/layout/venn2"/>
    <dgm:cxn modelId="{BF022312-1727-4B3B-81A9-8BA029182327}" srcId="{B8BE8E6A-7432-40A1-8071-C7EA3E8D49A8}" destId="{E3D5E6E6-F26B-4312-B2EC-6D3EE7BA08BD}" srcOrd="4" destOrd="0" parTransId="{E98EBEF2-77BB-4F27-B492-45A43FB1536C}" sibTransId="{80BF1626-D8C9-4378-9592-79A16570379C}"/>
    <dgm:cxn modelId="{3CAC8E1D-950B-42AA-97EB-169D31A71E7A}" type="presOf" srcId="{BB6E1245-7408-4CA0-8253-0ECEADA4DC7A}" destId="{FA6D3B75-951F-4948-A262-2A198E0B25B9}" srcOrd="0" destOrd="0" presId="urn:microsoft.com/office/officeart/2005/8/layout/venn2"/>
    <dgm:cxn modelId="{EAA9221E-1A42-46DC-B466-8844B6311CA2}" srcId="{B8BE8E6A-7432-40A1-8071-C7EA3E8D49A8}" destId="{10B347B0-9602-4DA5-874C-2996C0447B0B}" srcOrd="6" destOrd="0" parTransId="{793AC825-A3BB-4849-A7F5-A3A56EDA2892}" sibTransId="{271C9651-5E4A-44BB-9EE4-C97A6F64CE58}"/>
    <dgm:cxn modelId="{26D27E22-A375-460E-A492-561B0C3FD86E}" type="presOf" srcId="{04BCFC0E-26BB-4BFC-B483-AB32A4AB9AA0}" destId="{0FDA4872-BF92-45F4-A016-22AF90CB81F6}" srcOrd="1" destOrd="0" presId="urn:microsoft.com/office/officeart/2005/8/layout/venn2"/>
    <dgm:cxn modelId="{2F768C30-7F89-421C-B814-62589BA8FBB1}" srcId="{B8BE8E6A-7432-40A1-8071-C7EA3E8D49A8}" destId="{BB6E1245-7408-4CA0-8253-0ECEADA4DC7A}" srcOrd="5" destOrd="0" parTransId="{EBE1602D-FC61-45AE-A36B-CFB75E42A960}" sibTransId="{4C1008EB-1478-4B42-BE34-520DE06D90DA}"/>
    <dgm:cxn modelId="{F12F4C45-F300-4A83-B22D-12E6DE3BF1E1}" srcId="{B8BE8E6A-7432-40A1-8071-C7EA3E8D49A8}" destId="{0EC6D349-4182-49C4-956E-A57A10788762}" srcOrd="2" destOrd="0" parTransId="{2FD18E37-86B5-4C21-8705-525AD1CFFD31}" sibTransId="{62905F33-D3E1-41F2-8B05-3EE2629C8FE9}"/>
    <dgm:cxn modelId="{C7159C66-B640-4752-B929-D415D42AE72A}" type="presOf" srcId="{E3D5E6E6-F26B-4312-B2EC-6D3EE7BA08BD}" destId="{3B5A6EFB-C3B9-4006-A7C8-860004871AF8}" srcOrd="0" destOrd="0" presId="urn:microsoft.com/office/officeart/2005/8/layout/venn2"/>
    <dgm:cxn modelId="{AC35B868-77DC-465A-9279-CCD72FE12DFA}" type="presOf" srcId="{0EC6D349-4182-49C4-956E-A57A10788762}" destId="{C6093BEA-7640-4C50-BCB2-5795BAF526E7}" srcOrd="1" destOrd="0" presId="urn:microsoft.com/office/officeart/2005/8/layout/venn2"/>
    <dgm:cxn modelId="{3901BA4A-ACA3-4FF8-8653-34D273C1D3B7}" type="presOf" srcId="{A6142CF4-0BD9-48B1-ABFB-375BC7E6358F}" destId="{6563D72F-4649-4917-9123-A6010B8E4A39}" srcOrd="1" destOrd="0" presId="urn:microsoft.com/office/officeart/2005/8/layout/venn2"/>
    <dgm:cxn modelId="{5DF1D873-F61B-4701-926F-D3DF53623DE6}" srcId="{B8BE8E6A-7432-40A1-8071-C7EA3E8D49A8}" destId="{04BCFC0E-26BB-4BFC-B483-AB32A4AB9AA0}" srcOrd="3" destOrd="0" parTransId="{7C66972C-48E9-4858-84B4-1CB9F638E67C}" sibTransId="{E9E0D6F4-1F5E-419D-8259-9AB52DE39A7B}"/>
    <dgm:cxn modelId="{6716E553-8D46-4A20-A05F-CA35AAFE6502}" type="presOf" srcId="{04BCFC0E-26BB-4BFC-B483-AB32A4AB9AA0}" destId="{4BE0E2E9-39A0-4DB7-AF42-0B1EF3670EBC}" srcOrd="0" destOrd="0" presId="urn:microsoft.com/office/officeart/2005/8/layout/venn2"/>
    <dgm:cxn modelId="{C5C08A81-2A33-4C52-8B9E-D7DADDD37718}" type="presOf" srcId="{10B347B0-9602-4DA5-874C-2996C0447B0B}" destId="{DC9CE9B6-29D3-4259-B51A-9244107FE1BA}" srcOrd="0" destOrd="0" presId="urn:microsoft.com/office/officeart/2005/8/layout/venn2"/>
    <dgm:cxn modelId="{779E6288-86A8-40E9-AE10-23A28493420B}" type="presOf" srcId="{BB6E1245-7408-4CA0-8253-0ECEADA4DC7A}" destId="{919BA64C-ED5F-469E-BE1C-EEDA33D91DCB}" srcOrd="1" destOrd="0" presId="urn:microsoft.com/office/officeart/2005/8/layout/venn2"/>
    <dgm:cxn modelId="{1C019E8B-6D56-4429-A2CB-76EFB5A30411}" type="presOf" srcId="{D8DC878F-AD45-4948-8B71-12F9956D3B0D}" destId="{866C07A5-F3DA-4467-AAD4-C51A3197E9F2}" srcOrd="0" destOrd="0" presId="urn:microsoft.com/office/officeart/2005/8/layout/venn2"/>
    <dgm:cxn modelId="{70B3F89F-DD69-41BA-98EC-9B67601292B3}" type="presOf" srcId="{A6142CF4-0BD9-48B1-ABFB-375BC7E6358F}" destId="{18B7B559-AAD9-487E-9CF4-685C8C7B4D53}" srcOrd="0" destOrd="0" presId="urn:microsoft.com/office/officeart/2005/8/layout/venn2"/>
    <dgm:cxn modelId="{841643A7-9139-46F7-847F-89A3E1FA9E47}" type="presOf" srcId="{B8BE8E6A-7432-40A1-8071-C7EA3E8D49A8}" destId="{7CF5810B-B4BC-45DD-B029-B3A8B12F1B47}" srcOrd="0" destOrd="0" presId="urn:microsoft.com/office/officeart/2005/8/layout/venn2"/>
    <dgm:cxn modelId="{E20D6FB8-49A1-4185-82FE-7A6263D618C6}" type="presOf" srcId="{10B347B0-9602-4DA5-874C-2996C0447B0B}" destId="{27825931-31A5-422A-9759-B2B11C3AD662}" srcOrd="1" destOrd="0" presId="urn:microsoft.com/office/officeart/2005/8/layout/venn2"/>
    <dgm:cxn modelId="{156553CB-B0E8-437A-B9BC-EC1FFDC04AAE}" type="presOf" srcId="{0EC6D349-4182-49C4-956E-A57A10788762}" destId="{A1DA7DA2-7D63-42AF-9B5F-B86AAA90DB1F}" srcOrd="0" destOrd="0" presId="urn:microsoft.com/office/officeart/2005/8/layout/venn2"/>
    <dgm:cxn modelId="{172BAAD9-948C-493E-8328-C517C901456E}" type="presOf" srcId="{E3D5E6E6-F26B-4312-B2EC-6D3EE7BA08BD}" destId="{61AE001D-A3DE-4150-8DBF-F00FA3C47457}" srcOrd="1" destOrd="0" presId="urn:microsoft.com/office/officeart/2005/8/layout/venn2"/>
    <dgm:cxn modelId="{B07E4BDF-B8F8-4F6C-BCA0-F89EE57F0A93}" srcId="{B8BE8E6A-7432-40A1-8071-C7EA3E8D49A8}" destId="{D8DC878F-AD45-4948-8B71-12F9956D3B0D}" srcOrd="1" destOrd="0" parTransId="{E1B8AA45-5E81-4EB7-BFDA-9778FE0D8C2D}" sibTransId="{A3CCFF1A-5F5E-4D31-AC52-060946C2A767}"/>
    <dgm:cxn modelId="{4948BDFB-35D4-4360-9578-819D9D7B06CA}" srcId="{B8BE8E6A-7432-40A1-8071-C7EA3E8D49A8}" destId="{A6142CF4-0BD9-48B1-ABFB-375BC7E6358F}" srcOrd="0" destOrd="0" parTransId="{7F22123E-4553-42F4-A92F-821CA45D2898}" sibTransId="{200B9DDD-2F38-43E6-8EAD-F27575EEC8CC}"/>
    <dgm:cxn modelId="{7C0B63BD-BE75-47A7-A69E-468A80E80A7C}" type="presParOf" srcId="{7CF5810B-B4BC-45DD-B029-B3A8B12F1B47}" destId="{04D37D86-18DF-4AA2-A6F8-04C479FCA923}" srcOrd="0" destOrd="0" presId="urn:microsoft.com/office/officeart/2005/8/layout/venn2"/>
    <dgm:cxn modelId="{2BFF9D0C-5B8D-4976-92BB-4EDFB0447007}" type="presParOf" srcId="{04D37D86-18DF-4AA2-A6F8-04C479FCA923}" destId="{18B7B559-AAD9-487E-9CF4-685C8C7B4D53}" srcOrd="0" destOrd="0" presId="urn:microsoft.com/office/officeart/2005/8/layout/venn2"/>
    <dgm:cxn modelId="{222D6EAB-7C70-4472-94D8-DDE5B3E24F66}" type="presParOf" srcId="{04D37D86-18DF-4AA2-A6F8-04C479FCA923}" destId="{6563D72F-4649-4917-9123-A6010B8E4A39}" srcOrd="1" destOrd="0" presId="urn:microsoft.com/office/officeart/2005/8/layout/venn2"/>
    <dgm:cxn modelId="{F8F2004E-9A6A-453F-8430-F0EAC1569CBA}" type="presParOf" srcId="{7CF5810B-B4BC-45DD-B029-B3A8B12F1B47}" destId="{B6E1F248-9C5B-4085-9A7A-A022615C6C63}" srcOrd="1" destOrd="0" presId="urn:microsoft.com/office/officeart/2005/8/layout/venn2"/>
    <dgm:cxn modelId="{0FD25ABC-13A0-4518-97FE-6856AE06F059}" type="presParOf" srcId="{B6E1F248-9C5B-4085-9A7A-A022615C6C63}" destId="{866C07A5-F3DA-4467-AAD4-C51A3197E9F2}" srcOrd="0" destOrd="0" presId="urn:microsoft.com/office/officeart/2005/8/layout/venn2"/>
    <dgm:cxn modelId="{F7F1723E-F7E5-428E-B9AB-BFCDD3685A2E}" type="presParOf" srcId="{B6E1F248-9C5B-4085-9A7A-A022615C6C63}" destId="{B1B1E65D-F154-44F1-A323-8566253CBB6A}" srcOrd="1" destOrd="0" presId="urn:microsoft.com/office/officeart/2005/8/layout/venn2"/>
    <dgm:cxn modelId="{326AF741-70F0-46C6-AE77-D0E5E65C5395}" type="presParOf" srcId="{7CF5810B-B4BC-45DD-B029-B3A8B12F1B47}" destId="{7B71DA6A-9635-4ADF-A2C3-1AABEF55220C}" srcOrd="2" destOrd="0" presId="urn:microsoft.com/office/officeart/2005/8/layout/venn2"/>
    <dgm:cxn modelId="{12FE6C00-A419-48F6-8CAE-EBF519CB3FA0}" type="presParOf" srcId="{7B71DA6A-9635-4ADF-A2C3-1AABEF55220C}" destId="{A1DA7DA2-7D63-42AF-9B5F-B86AAA90DB1F}" srcOrd="0" destOrd="0" presId="urn:microsoft.com/office/officeart/2005/8/layout/venn2"/>
    <dgm:cxn modelId="{54B3CB1A-0FD0-4608-87CF-F47BFA45DFC1}" type="presParOf" srcId="{7B71DA6A-9635-4ADF-A2C3-1AABEF55220C}" destId="{C6093BEA-7640-4C50-BCB2-5795BAF526E7}" srcOrd="1" destOrd="0" presId="urn:microsoft.com/office/officeart/2005/8/layout/venn2"/>
    <dgm:cxn modelId="{D3EFDD78-8A17-4D5C-B3D9-17C92CA742BD}" type="presParOf" srcId="{7CF5810B-B4BC-45DD-B029-B3A8B12F1B47}" destId="{DEA2C730-0F3A-4714-9C7C-0E3E3E061924}" srcOrd="3" destOrd="0" presId="urn:microsoft.com/office/officeart/2005/8/layout/venn2"/>
    <dgm:cxn modelId="{FA78BB22-F007-4A69-B91D-563BD2543B57}" type="presParOf" srcId="{DEA2C730-0F3A-4714-9C7C-0E3E3E061924}" destId="{4BE0E2E9-39A0-4DB7-AF42-0B1EF3670EBC}" srcOrd="0" destOrd="0" presId="urn:microsoft.com/office/officeart/2005/8/layout/venn2"/>
    <dgm:cxn modelId="{56052332-DC4A-4631-8F89-ACA818E6AEE9}" type="presParOf" srcId="{DEA2C730-0F3A-4714-9C7C-0E3E3E061924}" destId="{0FDA4872-BF92-45F4-A016-22AF90CB81F6}" srcOrd="1" destOrd="0" presId="urn:microsoft.com/office/officeart/2005/8/layout/venn2"/>
    <dgm:cxn modelId="{AA906457-6832-48F4-9CC6-099DCAEEBB5E}" type="presParOf" srcId="{7CF5810B-B4BC-45DD-B029-B3A8B12F1B47}" destId="{AC1F579E-300A-40C2-BC65-ABCD8B0674D8}" srcOrd="4" destOrd="0" presId="urn:microsoft.com/office/officeart/2005/8/layout/venn2"/>
    <dgm:cxn modelId="{7B60E7B5-473D-45E7-923F-811BE2D1E06D}" type="presParOf" srcId="{AC1F579E-300A-40C2-BC65-ABCD8B0674D8}" destId="{3B5A6EFB-C3B9-4006-A7C8-860004871AF8}" srcOrd="0" destOrd="0" presId="urn:microsoft.com/office/officeart/2005/8/layout/venn2"/>
    <dgm:cxn modelId="{33062C89-2F25-4E83-B9C4-7DCEE31C1542}" type="presParOf" srcId="{AC1F579E-300A-40C2-BC65-ABCD8B0674D8}" destId="{61AE001D-A3DE-4150-8DBF-F00FA3C47457}" srcOrd="1" destOrd="0" presId="urn:microsoft.com/office/officeart/2005/8/layout/venn2"/>
    <dgm:cxn modelId="{1DDA2ED7-A68D-4D96-A96A-20832964024B}" type="presParOf" srcId="{7CF5810B-B4BC-45DD-B029-B3A8B12F1B47}" destId="{ABF9068C-8BCC-47AD-9186-734F093D3F6E}" srcOrd="5" destOrd="0" presId="urn:microsoft.com/office/officeart/2005/8/layout/venn2"/>
    <dgm:cxn modelId="{02E01DDA-2C44-4933-A064-C7D4475E7B76}" type="presParOf" srcId="{ABF9068C-8BCC-47AD-9186-734F093D3F6E}" destId="{FA6D3B75-951F-4948-A262-2A198E0B25B9}" srcOrd="0" destOrd="0" presId="urn:microsoft.com/office/officeart/2005/8/layout/venn2"/>
    <dgm:cxn modelId="{CA4F7BE8-C369-4056-B929-F6AF90E03BAD}" type="presParOf" srcId="{ABF9068C-8BCC-47AD-9186-734F093D3F6E}" destId="{919BA64C-ED5F-469E-BE1C-EEDA33D91DCB}" srcOrd="1" destOrd="0" presId="urn:microsoft.com/office/officeart/2005/8/layout/venn2"/>
    <dgm:cxn modelId="{A4A623A0-9731-4C01-A9D4-FB4D7E2BC131}" type="presParOf" srcId="{7CF5810B-B4BC-45DD-B029-B3A8B12F1B47}" destId="{D41C2309-1FC5-403B-9C5D-C86404F88531}" srcOrd="6" destOrd="0" presId="urn:microsoft.com/office/officeart/2005/8/layout/venn2"/>
    <dgm:cxn modelId="{3503ECFC-9913-4744-8D4A-06F181A2CD43}" type="presParOf" srcId="{D41C2309-1FC5-403B-9C5D-C86404F88531}" destId="{DC9CE9B6-29D3-4259-B51A-9244107FE1BA}" srcOrd="0" destOrd="0" presId="urn:microsoft.com/office/officeart/2005/8/layout/venn2"/>
    <dgm:cxn modelId="{EB21FF41-B801-4954-9851-39EA00F9EC8F}" type="presParOf" srcId="{D41C2309-1FC5-403B-9C5D-C86404F88531}" destId="{27825931-31A5-422A-9759-B2B11C3AD662}" srcOrd="1"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7FF61B-1B3D-404B-A00B-0A3BCCB5C69D}">
      <dsp:nvSpPr>
        <dsp:cNvPr id="0" name=""/>
        <dsp:cNvSpPr/>
      </dsp:nvSpPr>
      <dsp:spPr>
        <a:xfrm>
          <a:off x="3479065" y="470871"/>
          <a:ext cx="5233868" cy="5233868"/>
        </a:xfrm>
        <a:prstGeom prst="blockArc">
          <a:avLst>
            <a:gd name="adj1" fmla="val 14040000"/>
            <a:gd name="adj2" fmla="val 16200000"/>
            <a:gd name="adj3" fmla="val 2766"/>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560E6967-21F5-4E5D-871C-D2D247ABE804}">
      <dsp:nvSpPr>
        <dsp:cNvPr id="0" name=""/>
        <dsp:cNvSpPr/>
      </dsp:nvSpPr>
      <dsp:spPr>
        <a:xfrm>
          <a:off x="3479065" y="470871"/>
          <a:ext cx="5233868" cy="5233868"/>
        </a:xfrm>
        <a:prstGeom prst="blockArc">
          <a:avLst>
            <a:gd name="adj1" fmla="val 11880000"/>
            <a:gd name="adj2" fmla="val 14040000"/>
            <a:gd name="adj3" fmla="val 2766"/>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7991C3A8-412A-4BC6-AB46-022F27146600}">
      <dsp:nvSpPr>
        <dsp:cNvPr id="0" name=""/>
        <dsp:cNvSpPr/>
      </dsp:nvSpPr>
      <dsp:spPr>
        <a:xfrm>
          <a:off x="3479065" y="470871"/>
          <a:ext cx="5233868" cy="5233868"/>
        </a:xfrm>
        <a:prstGeom prst="blockArc">
          <a:avLst>
            <a:gd name="adj1" fmla="val 9720000"/>
            <a:gd name="adj2" fmla="val 11880000"/>
            <a:gd name="adj3" fmla="val 2766"/>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1DA495A6-58FE-4211-B97C-4AEFB5BE8354}">
      <dsp:nvSpPr>
        <dsp:cNvPr id="0" name=""/>
        <dsp:cNvSpPr/>
      </dsp:nvSpPr>
      <dsp:spPr>
        <a:xfrm>
          <a:off x="3479065" y="470871"/>
          <a:ext cx="5233868" cy="5233868"/>
        </a:xfrm>
        <a:prstGeom prst="blockArc">
          <a:avLst>
            <a:gd name="adj1" fmla="val 7560000"/>
            <a:gd name="adj2" fmla="val 9720000"/>
            <a:gd name="adj3" fmla="val 2766"/>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F239E7CB-9C1E-4EBB-86F4-32C116FBE527}">
      <dsp:nvSpPr>
        <dsp:cNvPr id="0" name=""/>
        <dsp:cNvSpPr/>
      </dsp:nvSpPr>
      <dsp:spPr>
        <a:xfrm>
          <a:off x="3479065" y="470871"/>
          <a:ext cx="5233868" cy="5233868"/>
        </a:xfrm>
        <a:prstGeom prst="blockArc">
          <a:avLst>
            <a:gd name="adj1" fmla="val 5400000"/>
            <a:gd name="adj2" fmla="val 7560000"/>
            <a:gd name="adj3" fmla="val 2766"/>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6730F410-4A57-4ABC-A7AD-3EAB9E4EB1C8}">
      <dsp:nvSpPr>
        <dsp:cNvPr id="0" name=""/>
        <dsp:cNvSpPr/>
      </dsp:nvSpPr>
      <dsp:spPr>
        <a:xfrm>
          <a:off x="3479065" y="470871"/>
          <a:ext cx="5233868" cy="5233868"/>
        </a:xfrm>
        <a:prstGeom prst="blockArc">
          <a:avLst>
            <a:gd name="adj1" fmla="val 3240000"/>
            <a:gd name="adj2" fmla="val 5400000"/>
            <a:gd name="adj3" fmla="val 2766"/>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E1D758C4-F528-4881-B7A2-2855479E4501}">
      <dsp:nvSpPr>
        <dsp:cNvPr id="0" name=""/>
        <dsp:cNvSpPr/>
      </dsp:nvSpPr>
      <dsp:spPr>
        <a:xfrm>
          <a:off x="3479065" y="470871"/>
          <a:ext cx="5233868" cy="5233868"/>
        </a:xfrm>
        <a:prstGeom prst="blockArc">
          <a:avLst>
            <a:gd name="adj1" fmla="val 1080000"/>
            <a:gd name="adj2" fmla="val 3240000"/>
            <a:gd name="adj3" fmla="val 2766"/>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E031143F-C6CA-451C-B6F9-865E75C8F732}">
      <dsp:nvSpPr>
        <dsp:cNvPr id="0" name=""/>
        <dsp:cNvSpPr/>
      </dsp:nvSpPr>
      <dsp:spPr>
        <a:xfrm>
          <a:off x="3479065" y="470871"/>
          <a:ext cx="5233868" cy="5233868"/>
        </a:xfrm>
        <a:prstGeom prst="blockArc">
          <a:avLst>
            <a:gd name="adj1" fmla="val 20520000"/>
            <a:gd name="adj2" fmla="val 1080000"/>
            <a:gd name="adj3" fmla="val 2766"/>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E50109F2-F691-4953-BBDC-198FFA46EE4A}">
      <dsp:nvSpPr>
        <dsp:cNvPr id="0" name=""/>
        <dsp:cNvSpPr/>
      </dsp:nvSpPr>
      <dsp:spPr>
        <a:xfrm>
          <a:off x="3479065" y="470871"/>
          <a:ext cx="5233868" cy="5233868"/>
        </a:xfrm>
        <a:prstGeom prst="blockArc">
          <a:avLst>
            <a:gd name="adj1" fmla="val 18360000"/>
            <a:gd name="adj2" fmla="val 20520000"/>
            <a:gd name="adj3" fmla="val 2766"/>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6B7E2AD5-93EB-4569-A779-5F4F3465AD3D}">
      <dsp:nvSpPr>
        <dsp:cNvPr id="0" name=""/>
        <dsp:cNvSpPr/>
      </dsp:nvSpPr>
      <dsp:spPr>
        <a:xfrm>
          <a:off x="3479065" y="470871"/>
          <a:ext cx="5233868" cy="5233868"/>
        </a:xfrm>
        <a:prstGeom prst="blockArc">
          <a:avLst>
            <a:gd name="adj1" fmla="val 16200000"/>
            <a:gd name="adj2" fmla="val 18360000"/>
            <a:gd name="adj3" fmla="val 2766"/>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65580161-8B00-4D81-A41D-E2A3219ACAF9}">
      <dsp:nvSpPr>
        <dsp:cNvPr id="0" name=""/>
        <dsp:cNvSpPr/>
      </dsp:nvSpPr>
      <dsp:spPr>
        <a:xfrm>
          <a:off x="5377904" y="2369710"/>
          <a:ext cx="1436191" cy="1436191"/>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8260" tIns="48260" rIns="48260" bIns="48260" numCol="1" spcCol="1270" anchor="ctr" anchorCtr="0">
          <a:noAutofit/>
        </a:bodyPr>
        <a:lstStyle/>
        <a:p>
          <a:pPr marL="0" lvl="0" indent="0" algn="ctr" defTabSz="1689100">
            <a:lnSpc>
              <a:spcPct val="90000"/>
            </a:lnSpc>
            <a:spcBef>
              <a:spcPct val="0"/>
            </a:spcBef>
            <a:spcAft>
              <a:spcPct val="35000"/>
            </a:spcAft>
            <a:buNone/>
          </a:pPr>
          <a:r>
            <a:rPr lang="en-US" sz="3800" kern="1200" dirty="0">
              <a:solidFill>
                <a:schemeClr val="tx1"/>
              </a:solidFill>
            </a:rPr>
            <a:t>Men</a:t>
          </a:r>
        </a:p>
      </dsp:txBody>
      <dsp:txXfrm>
        <a:off x="5588229" y="2580035"/>
        <a:ext cx="1015541" cy="1015541"/>
      </dsp:txXfrm>
    </dsp:sp>
    <dsp:sp modelId="{AAB9B14A-4670-4135-92AF-35867A4C5335}">
      <dsp:nvSpPr>
        <dsp:cNvPr id="0" name=""/>
        <dsp:cNvSpPr/>
      </dsp:nvSpPr>
      <dsp:spPr>
        <a:xfrm>
          <a:off x="5593333" y="4396"/>
          <a:ext cx="1005333" cy="1005333"/>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kern="1200" dirty="0">
              <a:solidFill>
                <a:schemeClr val="tx1"/>
              </a:solidFill>
            </a:rPr>
            <a:t>Aggressive</a:t>
          </a:r>
        </a:p>
      </dsp:txBody>
      <dsp:txXfrm>
        <a:off x="5740561" y="151624"/>
        <a:ext cx="710877" cy="710877"/>
      </dsp:txXfrm>
    </dsp:sp>
    <dsp:sp modelId="{5BAF706B-1652-4230-A910-5093064A688B}">
      <dsp:nvSpPr>
        <dsp:cNvPr id="0" name=""/>
        <dsp:cNvSpPr/>
      </dsp:nvSpPr>
      <dsp:spPr>
        <a:xfrm>
          <a:off x="7110255" y="497274"/>
          <a:ext cx="1005333" cy="1005333"/>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kern="1200" dirty="0">
              <a:solidFill>
                <a:schemeClr val="tx1"/>
              </a:solidFill>
            </a:rPr>
            <a:t>Competitive</a:t>
          </a:r>
        </a:p>
      </dsp:txBody>
      <dsp:txXfrm>
        <a:off x="7257483" y="644502"/>
        <a:ext cx="710877" cy="710877"/>
      </dsp:txXfrm>
    </dsp:sp>
    <dsp:sp modelId="{936ACB01-1D4B-4210-9126-576DC779086D}">
      <dsp:nvSpPr>
        <dsp:cNvPr id="0" name=""/>
        <dsp:cNvSpPr/>
      </dsp:nvSpPr>
      <dsp:spPr>
        <a:xfrm>
          <a:off x="8047764" y="1787645"/>
          <a:ext cx="1005333" cy="1005333"/>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kern="1200" dirty="0">
              <a:solidFill>
                <a:schemeClr val="tx1"/>
              </a:solidFill>
            </a:rPr>
            <a:t>Independent</a:t>
          </a:r>
        </a:p>
      </dsp:txBody>
      <dsp:txXfrm>
        <a:off x="8194992" y="1934873"/>
        <a:ext cx="710877" cy="710877"/>
      </dsp:txXfrm>
    </dsp:sp>
    <dsp:sp modelId="{D34F14EB-DE8D-424E-A717-BBE7D3224043}">
      <dsp:nvSpPr>
        <dsp:cNvPr id="0" name=""/>
        <dsp:cNvSpPr/>
      </dsp:nvSpPr>
      <dsp:spPr>
        <a:xfrm>
          <a:off x="8047764" y="3382632"/>
          <a:ext cx="1005333" cy="1005333"/>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kern="1200" dirty="0">
              <a:solidFill>
                <a:schemeClr val="tx1"/>
              </a:solidFill>
            </a:rPr>
            <a:t>Rational</a:t>
          </a:r>
        </a:p>
      </dsp:txBody>
      <dsp:txXfrm>
        <a:off x="8194992" y="3529860"/>
        <a:ext cx="710877" cy="710877"/>
      </dsp:txXfrm>
    </dsp:sp>
    <dsp:sp modelId="{6006A8FB-C92A-41B8-807E-6B43BA59C342}">
      <dsp:nvSpPr>
        <dsp:cNvPr id="0" name=""/>
        <dsp:cNvSpPr/>
      </dsp:nvSpPr>
      <dsp:spPr>
        <a:xfrm>
          <a:off x="7110255" y="4673003"/>
          <a:ext cx="1005333" cy="1005333"/>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kern="1200" dirty="0">
              <a:solidFill>
                <a:schemeClr val="tx1"/>
              </a:solidFill>
            </a:rPr>
            <a:t>Courageous</a:t>
          </a:r>
        </a:p>
      </dsp:txBody>
      <dsp:txXfrm>
        <a:off x="7257483" y="4820231"/>
        <a:ext cx="710877" cy="710877"/>
      </dsp:txXfrm>
    </dsp:sp>
    <dsp:sp modelId="{F12B68B8-4380-49F0-A004-44B5EFAAC823}">
      <dsp:nvSpPr>
        <dsp:cNvPr id="0" name=""/>
        <dsp:cNvSpPr/>
      </dsp:nvSpPr>
      <dsp:spPr>
        <a:xfrm>
          <a:off x="5593333" y="5165881"/>
          <a:ext cx="1005333" cy="1005333"/>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kern="1200" dirty="0">
              <a:solidFill>
                <a:schemeClr val="tx1"/>
              </a:solidFill>
            </a:rPr>
            <a:t>Brave</a:t>
          </a:r>
        </a:p>
      </dsp:txBody>
      <dsp:txXfrm>
        <a:off x="5740561" y="5313109"/>
        <a:ext cx="710877" cy="710877"/>
      </dsp:txXfrm>
    </dsp:sp>
    <dsp:sp modelId="{9474DF2A-4909-47FA-B67F-F0E227E02FED}">
      <dsp:nvSpPr>
        <dsp:cNvPr id="0" name=""/>
        <dsp:cNvSpPr/>
      </dsp:nvSpPr>
      <dsp:spPr>
        <a:xfrm>
          <a:off x="4076410" y="4673003"/>
          <a:ext cx="1005333" cy="1005333"/>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kern="1200" dirty="0">
              <a:solidFill>
                <a:schemeClr val="tx1"/>
              </a:solidFill>
            </a:rPr>
            <a:t>Tough</a:t>
          </a:r>
        </a:p>
      </dsp:txBody>
      <dsp:txXfrm>
        <a:off x="4223638" y="4820231"/>
        <a:ext cx="710877" cy="710877"/>
      </dsp:txXfrm>
    </dsp:sp>
    <dsp:sp modelId="{202A38E7-24E9-4D4D-84A8-9108DF3D6E41}">
      <dsp:nvSpPr>
        <dsp:cNvPr id="0" name=""/>
        <dsp:cNvSpPr/>
      </dsp:nvSpPr>
      <dsp:spPr>
        <a:xfrm>
          <a:off x="3138901" y="3382632"/>
          <a:ext cx="1005333" cy="1005333"/>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kern="1200" dirty="0">
              <a:solidFill>
                <a:schemeClr val="tx1"/>
              </a:solidFill>
            </a:rPr>
            <a:t>Adventurer</a:t>
          </a:r>
        </a:p>
      </dsp:txBody>
      <dsp:txXfrm>
        <a:off x="3286129" y="3529860"/>
        <a:ext cx="710877" cy="710877"/>
      </dsp:txXfrm>
    </dsp:sp>
    <dsp:sp modelId="{C1B40275-5D54-48E5-88D6-706B59E48B86}">
      <dsp:nvSpPr>
        <dsp:cNvPr id="0" name=""/>
        <dsp:cNvSpPr/>
      </dsp:nvSpPr>
      <dsp:spPr>
        <a:xfrm>
          <a:off x="3138901" y="1787645"/>
          <a:ext cx="1005333" cy="1005333"/>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kern="1200" dirty="0">
              <a:solidFill>
                <a:schemeClr val="tx1"/>
              </a:solidFill>
            </a:rPr>
            <a:t>Active</a:t>
          </a:r>
        </a:p>
      </dsp:txBody>
      <dsp:txXfrm>
        <a:off x="3286129" y="1934873"/>
        <a:ext cx="710877" cy="710877"/>
      </dsp:txXfrm>
    </dsp:sp>
    <dsp:sp modelId="{D2DEDB11-7AB5-485B-AD38-9B6D3162EDAF}">
      <dsp:nvSpPr>
        <dsp:cNvPr id="0" name=""/>
        <dsp:cNvSpPr/>
      </dsp:nvSpPr>
      <dsp:spPr>
        <a:xfrm>
          <a:off x="4076410" y="497274"/>
          <a:ext cx="1005333" cy="1005333"/>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kern="1200" dirty="0">
              <a:solidFill>
                <a:schemeClr val="tx1"/>
              </a:solidFill>
            </a:rPr>
            <a:t>Takes initiatives</a:t>
          </a:r>
        </a:p>
      </dsp:txBody>
      <dsp:txXfrm>
        <a:off x="4223638" y="644502"/>
        <a:ext cx="710877" cy="71087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6219E3-7BD3-4AD3-877E-3D41E812F85D}">
      <dsp:nvSpPr>
        <dsp:cNvPr id="0" name=""/>
        <dsp:cNvSpPr/>
      </dsp:nvSpPr>
      <dsp:spPr>
        <a:xfrm>
          <a:off x="3413154" y="530703"/>
          <a:ext cx="5365691" cy="5365691"/>
        </a:xfrm>
        <a:prstGeom prst="blockArc">
          <a:avLst>
            <a:gd name="adj1" fmla="val 13800000"/>
            <a:gd name="adj2" fmla="val 16200000"/>
            <a:gd name="adj3" fmla="val 3064"/>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D22334E-3070-4A14-8EB7-D168E53FCF0B}">
      <dsp:nvSpPr>
        <dsp:cNvPr id="0" name=""/>
        <dsp:cNvSpPr/>
      </dsp:nvSpPr>
      <dsp:spPr>
        <a:xfrm>
          <a:off x="3413154" y="530703"/>
          <a:ext cx="5365691" cy="5365691"/>
        </a:xfrm>
        <a:prstGeom prst="blockArc">
          <a:avLst>
            <a:gd name="adj1" fmla="val 11400000"/>
            <a:gd name="adj2" fmla="val 13800000"/>
            <a:gd name="adj3" fmla="val 3064"/>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B5A2112-FA71-436E-83E0-5F3A3DAFA3A6}">
      <dsp:nvSpPr>
        <dsp:cNvPr id="0" name=""/>
        <dsp:cNvSpPr/>
      </dsp:nvSpPr>
      <dsp:spPr>
        <a:xfrm>
          <a:off x="3413154" y="530703"/>
          <a:ext cx="5365691" cy="5365691"/>
        </a:xfrm>
        <a:prstGeom prst="blockArc">
          <a:avLst>
            <a:gd name="adj1" fmla="val 9000000"/>
            <a:gd name="adj2" fmla="val 11400000"/>
            <a:gd name="adj3" fmla="val 3064"/>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9E358EE-1B0B-41B0-B329-B2543AF6F260}">
      <dsp:nvSpPr>
        <dsp:cNvPr id="0" name=""/>
        <dsp:cNvSpPr/>
      </dsp:nvSpPr>
      <dsp:spPr>
        <a:xfrm>
          <a:off x="3413154" y="530703"/>
          <a:ext cx="5365691" cy="5365691"/>
        </a:xfrm>
        <a:prstGeom prst="blockArc">
          <a:avLst>
            <a:gd name="adj1" fmla="val 6600000"/>
            <a:gd name="adj2" fmla="val 9000000"/>
            <a:gd name="adj3" fmla="val 3064"/>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F6C6137-3F4A-4FC4-B3AF-753D3A43A9E6}">
      <dsp:nvSpPr>
        <dsp:cNvPr id="0" name=""/>
        <dsp:cNvSpPr/>
      </dsp:nvSpPr>
      <dsp:spPr>
        <a:xfrm>
          <a:off x="3413154" y="530703"/>
          <a:ext cx="5365691" cy="5365691"/>
        </a:xfrm>
        <a:prstGeom prst="blockArc">
          <a:avLst>
            <a:gd name="adj1" fmla="val 4200000"/>
            <a:gd name="adj2" fmla="val 6600000"/>
            <a:gd name="adj3" fmla="val 3064"/>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C817788-9C55-4867-A53A-9623F2038118}">
      <dsp:nvSpPr>
        <dsp:cNvPr id="0" name=""/>
        <dsp:cNvSpPr/>
      </dsp:nvSpPr>
      <dsp:spPr>
        <a:xfrm>
          <a:off x="3413154" y="530703"/>
          <a:ext cx="5365691" cy="5365691"/>
        </a:xfrm>
        <a:prstGeom prst="blockArc">
          <a:avLst>
            <a:gd name="adj1" fmla="val 1800000"/>
            <a:gd name="adj2" fmla="val 4200000"/>
            <a:gd name="adj3" fmla="val 3064"/>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CC5B24A-DA02-449A-85AF-05B2262DAE22}">
      <dsp:nvSpPr>
        <dsp:cNvPr id="0" name=""/>
        <dsp:cNvSpPr/>
      </dsp:nvSpPr>
      <dsp:spPr>
        <a:xfrm>
          <a:off x="3413154" y="530703"/>
          <a:ext cx="5365691" cy="5365691"/>
        </a:xfrm>
        <a:prstGeom prst="blockArc">
          <a:avLst>
            <a:gd name="adj1" fmla="val 21000000"/>
            <a:gd name="adj2" fmla="val 1800000"/>
            <a:gd name="adj3" fmla="val 3064"/>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9D0065C-C5CC-4042-A987-9A08D39C0B61}">
      <dsp:nvSpPr>
        <dsp:cNvPr id="0" name=""/>
        <dsp:cNvSpPr/>
      </dsp:nvSpPr>
      <dsp:spPr>
        <a:xfrm>
          <a:off x="3413154" y="530703"/>
          <a:ext cx="5365691" cy="5365691"/>
        </a:xfrm>
        <a:prstGeom prst="blockArc">
          <a:avLst>
            <a:gd name="adj1" fmla="val 18600000"/>
            <a:gd name="adj2" fmla="val 21000000"/>
            <a:gd name="adj3" fmla="val 3064"/>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2B4D4A3-27C6-4929-B737-78FBED09B7D9}">
      <dsp:nvSpPr>
        <dsp:cNvPr id="0" name=""/>
        <dsp:cNvSpPr/>
      </dsp:nvSpPr>
      <dsp:spPr>
        <a:xfrm>
          <a:off x="3413154" y="530703"/>
          <a:ext cx="5365691" cy="5365691"/>
        </a:xfrm>
        <a:prstGeom prst="blockArc">
          <a:avLst>
            <a:gd name="adj1" fmla="val 16200000"/>
            <a:gd name="adj2" fmla="val 18600000"/>
            <a:gd name="adj3" fmla="val 3064"/>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6EF4121-5560-4B53-8E28-4367507057B1}">
      <dsp:nvSpPr>
        <dsp:cNvPr id="0" name=""/>
        <dsp:cNvSpPr/>
      </dsp:nvSpPr>
      <dsp:spPr>
        <a:xfrm>
          <a:off x="5280421" y="2397971"/>
          <a:ext cx="1631156" cy="163115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r>
            <a:rPr lang="en-US" sz="2600" kern="1200" dirty="0"/>
            <a:t>Woman</a:t>
          </a:r>
        </a:p>
      </dsp:txBody>
      <dsp:txXfrm>
        <a:off x="5519298" y="2636848"/>
        <a:ext cx="1153402" cy="1153402"/>
      </dsp:txXfrm>
    </dsp:sp>
    <dsp:sp modelId="{26D982AE-06DA-4C15-A431-2E62E85F8597}">
      <dsp:nvSpPr>
        <dsp:cNvPr id="0" name=""/>
        <dsp:cNvSpPr/>
      </dsp:nvSpPr>
      <dsp:spPr>
        <a:xfrm>
          <a:off x="5525095" y="903"/>
          <a:ext cx="1141809" cy="1141809"/>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Caring</a:t>
          </a:r>
        </a:p>
      </dsp:txBody>
      <dsp:txXfrm>
        <a:off x="5692309" y="168117"/>
        <a:ext cx="807381" cy="807381"/>
      </dsp:txXfrm>
    </dsp:sp>
    <dsp:sp modelId="{176D0700-EBF8-4247-A6ED-C26C4AF5A25B}">
      <dsp:nvSpPr>
        <dsp:cNvPr id="0" name=""/>
        <dsp:cNvSpPr/>
      </dsp:nvSpPr>
      <dsp:spPr>
        <a:xfrm>
          <a:off x="7223173" y="618953"/>
          <a:ext cx="1141809" cy="1141809"/>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Nurturing</a:t>
          </a:r>
        </a:p>
      </dsp:txBody>
      <dsp:txXfrm>
        <a:off x="7390387" y="786167"/>
        <a:ext cx="807381" cy="807381"/>
      </dsp:txXfrm>
    </dsp:sp>
    <dsp:sp modelId="{EA9086E3-B8E6-427F-88F3-4B4A4448D040}">
      <dsp:nvSpPr>
        <dsp:cNvPr id="0" name=""/>
        <dsp:cNvSpPr/>
      </dsp:nvSpPr>
      <dsp:spPr>
        <a:xfrm>
          <a:off x="8126701" y="2183911"/>
          <a:ext cx="1141809" cy="1141809"/>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Loving</a:t>
          </a:r>
        </a:p>
      </dsp:txBody>
      <dsp:txXfrm>
        <a:off x="8293915" y="2351125"/>
        <a:ext cx="807381" cy="807381"/>
      </dsp:txXfrm>
    </dsp:sp>
    <dsp:sp modelId="{F28C0064-A602-4012-BE4F-EEBD2A1B425B}">
      <dsp:nvSpPr>
        <dsp:cNvPr id="0" name=""/>
        <dsp:cNvSpPr/>
      </dsp:nvSpPr>
      <dsp:spPr>
        <a:xfrm>
          <a:off x="7812909" y="3963514"/>
          <a:ext cx="1141809" cy="1141809"/>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Compassionate</a:t>
          </a:r>
        </a:p>
      </dsp:txBody>
      <dsp:txXfrm>
        <a:off x="7980123" y="4130728"/>
        <a:ext cx="807381" cy="807381"/>
      </dsp:txXfrm>
    </dsp:sp>
    <dsp:sp modelId="{B5851693-EFC7-4E01-BADD-E8FC079B9B18}">
      <dsp:nvSpPr>
        <dsp:cNvPr id="0" name=""/>
        <dsp:cNvSpPr/>
      </dsp:nvSpPr>
      <dsp:spPr>
        <a:xfrm>
          <a:off x="6428623" y="5125068"/>
          <a:ext cx="1141809" cy="1141809"/>
        </a:xfrm>
        <a:prstGeom prst="ellipse">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Emotional</a:t>
          </a:r>
        </a:p>
      </dsp:txBody>
      <dsp:txXfrm>
        <a:off x="6595837" y="5292282"/>
        <a:ext cx="807381" cy="807381"/>
      </dsp:txXfrm>
    </dsp:sp>
    <dsp:sp modelId="{A4396924-FC1D-44C8-83D5-B12C45F7AD1F}">
      <dsp:nvSpPr>
        <dsp:cNvPr id="0" name=""/>
        <dsp:cNvSpPr/>
      </dsp:nvSpPr>
      <dsp:spPr>
        <a:xfrm>
          <a:off x="4621566" y="5125068"/>
          <a:ext cx="1141809" cy="1141809"/>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Weak</a:t>
          </a:r>
        </a:p>
      </dsp:txBody>
      <dsp:txXfrm>
        <a:off x="4788780" y="5292282"/>
        <a:ext cx="807381" cy="807381"/>
      </dsp:txXfrm>
    </dsp:sp>
    <dsp:sp modelId="{9DF77D04-3334-47CC-B2E0-AF1C463BA4AC}">
      <dsp:nvSpPr>
        <dsp:cNvPr id="0" name=""/>
        <dsp:cNvSpPr/>
      </dsp:nvSpPr>
      <dsp:spPr>
        <a:xfrm>
          <a:off x="3237280" y="3963514"/>
          <a:ext cx="1141809" cy="1141809"/>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Passive</a:t>
          </a:r>
        </a:p>
      </dsp:txBody>
      <dsp:txXfrm>
        <a:off x="3404494" y="4130728"/>
        <a:ext cx="807381" cy="807381"/>
      </dsp:txXfrm>
    </dsp:sp>
    <dsp:sp modelId="{112CEBF0-E798-48DD-B9F8-A17F57B10953}">
      <dsp:nvSpPr>
        <dsp:cNvPr id="0" name=""/>
        <dsp:cNvSpPr/>
      </dsp:nvSpPr>
      <dsp:spPr>
        <a:xfrm>
          <a:off x="2923488" y="2183911"/>
          <a:ext cx="1141809" cy="1141809"/>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Gentle</a:t>
          </a:r>
        </a:p>
      </dsp:txBody>
      <dsp:txXfrm>
        <a:off x="3090702" y="2351125"/>
        <a:ext cx="807381" cy="807381"/>
      </dsp:txXfrm>
    </dsp:sp>
    <dsp:sp modelId="{5F375FF0-B9AC-467B-A4B3-9DEA889C4CFA}">
      <dsp:nvSpPr>
        <dsp:cNvPr id="0" name=""/>
        <dsp:cNvSpPr/>
      </dsp:nvSpPr>
      <dsp:spPr>
        <a:xfrm>
          <a:off x="3827017" y="618953"/>
          <a:ext cx="1141809" cy="1141809"/>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Sympathetic </a:t>
          </a:r>
        </a:p>
      </dsp:txBody>
      <dsp:txXfrm>
        <a:off x="3994231" y="786167"/>
        <a:ext cx="807381" cy="80738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B7B559-AAD9-487E-9CF4-685C8C7B4D53}">
      <dsp:nvSpPr>
        <dsp:cNvPr id="0" name=""/>
        <dsp:cNvSpPr/>
      </dsp:nvSpPr>
      <dsp:spPr>
        <a:xfrm>
          <a:off x="2380397" y="0"/>
          <a:ext cx="6858000" cy="6858000"/>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b="1" kern="1200" cap="none" spc="0" dirty="0">
              <a:ln w="6600">
                <a:prstDash val="solid"/>
              </a:ln>
              <a:effectLst>
                <a:glow rad="101600">
                  <a:schemeClr val="accent2">
                    <a:satMod val="175000"/>
                    <a:alpha val="40000"/>
                  </a:schemeClr>
                </a:glow>
                <a:outerShdw dist="38100" dir="2700000" algn="tl" rotWithShape="0">
                  <a:schemeClr val="accent2"/>
                </a:outerShdw>
              </a:effectLst>
            </a:rPr>
            <a:t>Economics</a:t>
          </a:r>
        </a:p>
      </dsp:txBody>
      <dsp:txXfrm>
        <a:off x="4523522" y="342900"/>
        <a:ext cx="2571750" cy="685800"/>
      </dsp:txXfrm>
    </dsp:sp>
    <dsp:sp modelId="{866C07A5-F3DA-4467-AAD4-C51A3197E9F2}">
      <dsp:nvSpPr>
        <dsp:cNvPr id="0" name=""/>
        <dsp:cNvSpPr/>
      </dsp:nvSpPr>
      <dsp:spPr>
        <a:xfrm>
          <a:off x="2894746" y="1028699"/>
          <a:ext cx="5829300" cy="5829300"/>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b="1" kern="1200" cap="none" spc="0" dirty="0">
              <a:ln w="6600">
                <a:prstDash val="solid"/>
              </a:ln>
              <a:effectLst>
                <a:glow rad="101600">
                  <a:schemeClr val="accent2">
                    <a:satMod val="175000"/>
                    <a:alpha val="40000"/>
                  </a:schemeClr>
                </a:glow>
                <a:outerShdw dist="38100" dir="2700000" algn="tl" rotWithShape="0">
                  <a:schemeClr val="accent2"/>
                </a:outerShdw>
              </a:effectLst>
            </a:rPr>
            <a:t>Political Science </a:t>
          </a:r>
        </a:p>
      </dsp:txBody>
      <dsp:txXfrm>
        <a:off x="4552454" y="1363884"/>
        <a:ext cx="2513885" cy="670369"/>
      </dsp:txXfrm>
    </dsp:sp>
    <dsp:sp modelId="{A1DA7DA2-7D63-42AF-9B5F-B86AAA90DB1F}">
      <dsp:nvSpPr>
        <dsp:cNvPr id="0" name=""/>
        <dsp:cNvSpPr/>
      </dsp:nvSpPr>
      <dsp:spPr>
        <a:xfrm>
          <a:off x="3409096" y="2057399"/>
          <a:ext cx="4800600" cy="4800600"/>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b="1" kern="1200" cap="none" spc="0" dirty="0">
              <a:ln w="6600">
                <a:prstDash val="solid"/>
              </a:ln>
              <a:effectLst>
                <a:glow rad="101600">
                  <a:schemeClr val="accent2">
                    <a:satMod val="175000"/>
                    <a:alpha val="40000"/>
                  </a:schemeClr>
                </a:glow>
                <a:outerShdw dist="38100" dir="2700000" algn="tl" rotWithShape="0">
                  <a:schemeClr val="accent2"/>
                </a:outerShdw>
              </a:effectLst>
            </a:rPr>
            <a:t>Linguistics </a:t>
          </a:r>
        </a:p>
      </dsp:txBody>
      <dsp:txXfrm>
        <a:off x="4567241" y="2388641"/>
        <a:ext cx="2484310" cy="662482"/>
      </dsp:txXfrm>
    </dsp:sp>
    <dsp:sp modelId="{4BE0E2E9-39A0-4DB7-AF42-0B1EF3670EBC}">
      <dsp:nvSpPr>
        <dsp:cNvPr id="0" name=""/>
        <dsp:cNvSpPr/>
      </dsp:nvSpPr>
      <dsp:spPr>
        <a:xfrm>
          <a:off x="3923447" y="3086099"/>
          <a:ext cx="3771900" cy="3771900"/>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b="1" kern="1200" cap="none" spc="0" dirty="0">
              <a:ln w="6600">
                <a:prstDash val="solid"/>
              </a:ln>
              <a:effectLst>
                <a:glow rad="101600">
                  <a:schemeClr val="accent2">
                    <a:satMod val="175000"/>
                    <a:alpha val="40000"/>
                  </a:schemeClr>
                </a:glow>
                <a:outerShdw dist="38100" dir="2700000" algn="tl" rotWithShape="0">
                  <a:schemeClr val="accent2"/>
                </a:outerShdw>
              </a:effectLst>
            </a:rPr>
            <a:t>Psychology </a:t>
          </a:r>
        </a:p>
      </dsp:txBody>
      <dsp:txXfrm>
        <a:off x="4790983" y="3425571"/>
        <a:ext cx="2036826" cy="678942"/>
      </dsp:txXfrm>
    </dsp:sp>
    <dsp:sp modelId="{3B5A6EFB-C3B9-4006-A7C8-860004871AF8}">
      <dsp:nvSpPr>
        <dsp:cNvPr id="0" name=""/>
        <dsp:cNvSpPr/>
      </dsp:nvSpPr>
      <dsp:spPr>
        <a:xfrm>
          <a:off x="4437797" y="4114800"/>
          <a:ext cx="2743200" cy="2743200"/>
        </a:xfrm>
        <a:prstGeom prst="ellipse">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b="1" kern="1200" cap="none" spc="0" dirty="0">
              <a:ln w="6600">
                <a:prstDash val="solid"/>
              </a:ln>
              <a:effectLst>
                <a:glow rad="101600">
                  <a:schemeClr val="accent2">
                    <a:satMod val="175000"/>
                    <a:alpha val="40000"/>
                  </a:schemeClr>
                </a:glow>
                <a:outerShdw dist="38100" dir="2700000" algn="tl" rotWithShape="0">
                  <a:schemeClr val="accent2"/>
                </a:outerShdw>
              </a:effectLst>
            </a:rPr>
            <a:t>Anthropology</a:t>
          </a:r>
        </a:p>
      </dsp:txBody>
      <dsp:txXfrm>
        <a:off x="4917856" y="4457700"/>
        <a:ext cx="1783080" cy="685800"/>
      </dsp:txXfrm>
    </dsp:sp>
    <dsp:sp modelId="{FA6D3B75-951F-4948-A262-2A198E0B25B9}">
      <dsp:nvSpPr>
        <dsp:cNvPr id="0" name=""/>
        <dsp:cNvSpPr/>
      </dsp:nvSpPr>
      <dsp:spPr>
        <a:xfrm>
          <a:off x="4952147" y="5143500"/>
          <a:ext cx="1714500" cy="1714500"/>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b="1" kern="1200" cap="none" spc="0" dirty="0">
              <a:ln w="6600">
                <a:prstDash val="solid"/>
              </a:ln>
              <a:effectLst>
                <a:glow rad="101600">
                  <a:schemeClr val="accent2">
                    <a:satMod val="175000"/>
                    <a:alpha val="40000"/>
                  </a:schemeClr>
                </a:glow>
                <a:outerShdw dist="38100" dir="2700000" algn="tl" rotWithShape="0">
                  <a:schemeClr val="accent2"/>
                </a:outerShdw>
              </a:effectLst>
            </a:rPr>
            <a:t>Sociology</a:t>
          </a:r>
        </a:p>
      </dsp:txBody>
      <dsp:txXfrm>
        <a:off x="5226467" y="5399817"/>
        <a:ext cx="1165860" cy="413194"/>
      </dsp:txXfrm>
    </dsp:sp>
    <dsp:sp modelId="{DC9CE9B6-29D3-4259-B51A-9244107FE1BA}">
      <dsp:nvSpPr>
        <dsp:cNvPr id="0" name=""/>
        <dsp:cNvSpPr/>
      </dsp:nvSpPr>
      <dsp:spPr>
        <a:xfrm>
          <a:off x="5295047" y="5829300"/>
          <a:ext cx="1028700" cy="1028700"/>
        </a:xfrm>
        <a:prstGeom prst="ellipse">
          <a:avLst/>
        </a:prstGeom>
        <a:gradFill rotWithShape="1">
          <a:gsLst>
            <a:gs pos="0">
              <a:schemeClr val="dk1">
                <a:satMod val="103000"/>
                <a:lumMod val="102000"/>
                <a:tint val="94000"/>
              </a:schemeClr>
            </a:gs>
            <a:gs pos="50000">
              <a:schemeClr val="dk1">
                <a:satMod val="110000"/>
                <a:lumMod val="100000"/>
                <a:shade val="100000"/>
              </a:schemeClr>
            </a:gs>
            <a:gs pos="100000">
              <a:schemeClr val="dk1">
                <a:lumMod val="99000"/>
                <a:satMod val="120000"/>
                <a:shade val="78000"/>
              </a:schemeClr>
            </a:gs>
          </a:gsLst>
          <a:lin ang="5400000" scaled="0"/>
        </a:gradFill>
        <a:ln w="6350" cap="flat" cmpd="sng" algn="ctr">
          <a:solidFill>
            <a:schemeClr val="dk1"/>
          </a:solidFill>
          <a:prstDash val="solid"/>
          <a:miter lim="800000"/>
        </a:ln>
        <a:effectLst/>
      </dsp:spPr>
      <dsp:style>
        <a:lnRef idx="1">
          <a:schemeClr val="dk1"/>
        </a:lnRef>
        <a:fillRef idx="3">
          <a:schemeClr val="dk1"/>
        </a:fillRef>
        <a:effectRef idx="2">
          <a:schemeClr val="dk1"/>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b="1" kern="1200" cap="none" spc="0" dirty="0">
              <a:ln w="6600">
                <a:solidFill>
                  <a:schemeClr val="bg1"/>
                </a:solidFill>
                <a:prstDash val="solid"/>
              </a:ln>
              <a:effectLst>
                <a:glow rad="101600">
                  <a:schemeClr val="accent2">
                    <a:satMod val="175000"/>
                    <a:alpha val="40000"/>
                  </a:schemeClr>
                </a:glow>
                <a:outerShdw dist="38100" dir="2700000" algn="tl" rotWithShape="0">
                  <a:schemeClr val="accent2"/>
                </a:outerShdw>
              </a:effectLst>
            </a:rPr>
            <a:t>G-Studies</a:t>
          </a:r>
        </a:p>
      </dsp:txBody>
      <dsp:txXfrm>
        <a:off x="5445696" y="6086475"/>
        <a:ext cx="727400" cy="514350"/>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7D3B3A1-FA95-4275-996F-476FBD80CF38}" type="datetimeFigureOut">
              <a:rPr lang="en-US" smtClean="0"/>
              <a:t>2/28/2024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C5681D1-64C1-473F-9A9E-B31BE59BBED4}" type="slidenum">
              <a:rPr lang="en-US" smtClean="0"/>
              <a:t>‹#›</a:t>
            </a:fld>
            <a:endParaRPr lang="en-US"/>
          </a:p>
        </p:txBody>
      </p:sp>
    </p:spTree>
    <p:extLst>
      <p:ext uri="{BB962C8B-B14F-4D97-AF65-F5344CB8AC3E}">
        <p14:creationId xmlns:p14="http://schemas.microsoft.com/office/powerpoint/2010/main" val="3914668949"/>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1366" units="cm"/>
          <inkml:channel name="Y" type="integer" max="768" units="cm"/>
          <inkml:channel name="T" type="integer" max="2.14748E9" units="dev"/>
        </inkml:traceFormat>
        <inkml:channelProperties>
          <inkml:channelProperty channel="X" name="resolution" value="52.53846" units="1/cm"/>
          <inkml:channelProperty channel="Y" name="resolution" value="54.85714" units="1/cm"/>
          <inkml:channelProperty channel="T" name="resolution" value="1" units="1/dev"/>
        </inkml:channelProperties>
      </inkml:inkSource>
      <inkml:timestamp xml:id="ts0" timeString="2015-05-03T18:54:52.912"/>
    </inkml:context>
    <inkml:brush xml:id="br0">
      <inkml:brushProperty name="width" value="0.26667" units="cm"/>
      <inkml:brushProperty name="height" value="0.53333" units="cm"/>
      <inkml:brushProperty name="color" value="#FFFF00"/>
      <inkml:brushProperty name="tip" value="rectangle"/>
      <inkml:brushProperty name="rasterOp" value="maskPen"/>
      <inkml:brushProperty name="fitToCurve" value="1"/>
    </inkml:brush>
  </inkml:definitions>
  <inkml:trace contextRef="#ctx0" brushRef="#br0">1289 129 0,'0'-38'16,"-38"38"124,0-38-124,1 38-16,-39-38 16,0 38-1,38 0 1,-38 0-1,38 0 17,0 0 15,0 0-32,1 0 1,-1 0 15,-38 0 16,38 0-16,0 0 0,0 0-31,0 38 16,0-38 0,0 0-1,0 0 1,1 0 15,-1 0 0,0 0-15,0 0 0,0 0-1,0 0 1,0 0 0,0 0-1,0 0-15,0 0 31</inkml:trace>
</inkml:ink>
</file>

<file path=ppt/ink/ink10.xml><?xml version="1.0" encoding="utf-8"?>
<inkml:ink xmlns:inkml="http://www.w3.org/2003/InkML">
  <inkml:definitions>
    <inkml:context xml:id="ctx0">
      <inkml:inkSource xml:id="inkSrc0">
        <inkml:traceFormat>
          <inkml:channel name="X" type="integer" max="1366" units="cm"/>
          <inkml:channel name="Y" type="integer" max="768" units="cm"/>
          <inkml:channel name="T" type="integer" max="2.14748E9" units="dev"/>
        </inkml:traceFormat>
        <inkml:channelProperties>
          <inkml:channelProperty channel="X" name="resolution" value="52.53846" units="1/cm"/>
          <inkml:channelProperty channel="Y" name="resolution" value="54.85714" units="1/cm"/>
          <inkml:channelProperty channel="T" name="resolution" value="1" units="1/dev"/>
        </inkml:channelProperties>
      </inkml:inkSource>
      <inkml:timestamp xml:id="ts0" timeString="2015-05-03T18:55:36.638"/>
    </inkml:context>
    <inkml:brush xml:id="br0">
      <inkml:brushProperty name="width" value="0.26667" units="cm"/>
      <inkml:brushProperty name="height" value="0.53333" units="cm"/>
      <inkml:brushProperty name="color" value="#FFFF00"/>
      <inkml:brushProperty name="tip" value="rectangle"/>
      <inkml:brushProperty name="rasterOp" value="maskPen"/>
      <inkml:brushProperty name="fitToCurve" value="1"/>
    </inkml:brush>
  </inkml:definitions>
  <inkml:trace contextRef="#ctx0" brushRef="#br0">264 166 0,'0'-37'63,"0"-1"-32,76 38-31,0-38 16,38 38-16,-39 0 15,39 0 1,-38 0-16,0 0 16,0-38-16,-39 38 15,77 0 1,-76 0 0,-152 0 77,1 0-77,-1 0-16,-38 0 16,39 0-16,37 0 15,-38 0 1,38 0-16,38 0 15,0 0 1,38 38 62,76 0-47,-38-38-31,0 0 16,38 0 0,-38 0-16,0 0 15,37 0 1,-37 0-16,-76 0 78,-37 0-78,-39 0 16,0 0-1,0 0-15,39 0 16,37 0 0,0 0-16,152 75 78,-77-37-63,39 0 1,0 0-16,38 0 16,-76 0-1,0-38-15,-76 0 63,0-38-48,0 38-15,-76-114 16,76 76 0,38 1-16,-38 37 15,76 0 79,0 0-78,0 0-1,0 0 1,0 0-1</inkml:trace>
</inkml:ink>
</file>

<file path=ppt/ink/ink11.xml><?xml version="1.0" encoding="utf-8"?>
<inkml:ink xmlns:inkml="http://www.w3.org/2003/InkML">
  <inkml:definitions>
    <inkml:context xml:id="ctx0">
      <inkml:inkSource xml:id="inkSrc0">
        <inkml:traceFormat>
          <inkml:channel name="X" type="integer" max="1366" units="cm"/>
          <inkml:channel name="Y" type="integer" max="768" units="cm"/>
          <inkml:channel name="T" type="integer" max="2.14748E9" units="dev"/>
        </inkml:traceFormat>
        <inkml:channelProperties>
          <inkml:channelProperty channel="X" name="resolution" value="52.53846" units="1/cm"/>
          <inkml:channelProperty channel="Y" name="resolution" value="54.85714" units="1/cm"/>
          <inkml:channelProperty channel="T" name="resolution" value="1" units="1/dev"/>
        </inkml:channelProperties>
      </inkml:inkSource>
      <inkml:timestamp xml:id="ts0" timeString="2015-05-03T18:55:49.382"/>
    </inkml:context>
    <inkml:brush xml:id="br0">
      <inkml:brushProperty name="width" value="0.10583" units="cm"/>
      <inkml:brushProperty name="height" value="0.21167" units="cm"/>
      <inkml:brushProperty name="color" value="#FFFF00"/>
      <inkml:brushProperty name="tip" value="rectangle"/>
      <inkml:brushProperty name="rasterOp" value="maskPen"/>
      <inkml:brushProperty name="fitToCurve" value="1"/>
    </inkml:brush>
  </inkml:definitions>
  <inkml:trace contextRef="#ctx0" brushRef="#br0">872 379 0,'38'0'16,"38"0"0,-38 0-1,0 0 1,-1 0-16,-74 0 94,-39 0-79,0 0-15,0 0 16,-38 0-1,1-38-15,-1 38 16,38 0 0,0 0-16,38 0 15,0 0 1,1 0-16,112 0 94,1 0-79,114 0-15,-77-37 16,1-1 0,38 0-16,-38 38 15,-1 0-15,-37 0 16,38 0-1,-76 0-15,38 38 16,-39-38 15,-112 38 16,-39-38-31,0 0-16,-75 0 15,-1-38 1,1 0-16,37 38 16,38 0-1,0-38-15,77 38 16,-1 0 0,76 0 62,37 0-78,1 0 15,38 0 1,0 0-16,-1 0 16,77 0-1,-76 38-15,-39 0 16,1 0-1,-38-38-15,0 37 16,0-37-16,-76 0 63,-38 0-63,-75 0 15,-153-37 1,153-39-1,-1 38 1,114 0-16,-38 38 16,38-38-16,76 38 93,0 0-93,38 0 16,0 76 0,38-76-16,37 76 15,-75-38-15,0-38 16,-38 0 0,38 37-16,-114-112 62,-76 37-46,0-76-1,38 114-15,39-38 16,-39 0-16,114 76 109,0-38-93,-1 76-16,39-76 16,-38 76-16,0-76 15,38 38 1,-38 0-16,0-38 15,-114 0 48,-38-38-47,-37-38-16,37 38 15,76 0 1,0 0-16,0 38 15,76 0 48,0 0-47,38 38-1,-38 0-15,37 38 16,-37-38-1,-38 0 17,-38-38-17,-37 0-15,-1 0 16,-76-76 0,76 38-1,76 0 1,-38 38-16,38-38 15,-37 38-15,74 0 63,1 0-47,0 38-1,0 38-15,0-76 16,0 38-1,-152-38 95,1-38-95,37-38 1,38 0 0,-38 0-1,114 114 48,76 38-48,-76 0-15,37 0 16,39 37 0,-76-37-16,38 0 15,-76 0-15,38-76 16,-114-114 62,-38-38-78,38 77 16,38-1-1,-37 0-15,37 76 32,76 0 46,-38 38-63,75 0 1,-37 0-16,0 38 16,0-39-1,-38 39-15,76 0 16,-38-76 78,0-114-63,0 76-31,0 1 15,0-39-15,-1 76 16,-37-38 0,0 0-16,0 76 109,0 38-93,0-1-1,0 39 1,0-76-16,0 0 16,0 0-16,0-114 156,38-38-141,-38 39-15,0 37 16,38 0-16,-38 114 234,0-39-234,0 1 16,0 38 0,-38-76-16,0 0 15,1 0 17,-1 0-32,0 0 15,38-76 1,-76 38-16,38 1 15,0-39 1,0 0 0,0 76-1,0-38 1,0 38 0,1-38-1,37 76 95,75 38-95,-75 0-15,38-1 16,0 1-16,-38-38 15,0-76 64,-76 0-64,1-37 1,37 37-16,0-38 15,38 38 1,-38 38-16,76 0 109,0 38-93,37 0 0,-75 0-16,38 0 15,-38-1-15,38-37 16,-38 38 0,-38-76 46,-37 1-46,-1-39-16,0-76 15,38 114 1,0 0-16,76 38 125,-38 38-125</inkml:trace>
</inkml:ink>
</file>

<file path=ppt/ink/ink2.xml><?xml version="1.0" encoding="utf-8"?>
<inkml:ink xmlns:inkml="http://www.w3.org/2003/InkML">
  <inkml:definitions>
    <inkml:context xml:id="ctx0">
      <inkml:inkSource xml:id="inkSrc0">
        <inkml:traceFormat>
          <inkml:channel name="X" type="integer" max="1366" units="cm"/>
          <inkml:channel name="Y" type="integer" max="768" units="cm"/>
          <inkml:channel name="T" type="integer" max="2.14748E9" units="dev"/>
        </inkml:traceFormat>
        <inkml:channelProperties>
          <inkml:channelProperty channel="X" name="resolution" value="52.53846" units="1/cm"/>
          <inkml:channelProperty channel="Y" name="resolution" value="54.85714" units="1/cm"/>
          <inkml:channelProperty channel="T" name="resolution" value="1" units="1/dev"/>
        </inkml:channelProperties>
      </inkml:inkSource>
      <inkml:timestamp xml:id="ts0" timeString="2015-05-03T18:54:56.112"/>
    </inkml:context>
    <inkml:brush xml:id="br0">
      <inkml:brushProperty name="width" value="0.26667" units="cm"/>
      <inkml:brushProperty name="height" value="0.53333" units="cm"/>
      <inkml:brushProperty name="color" value="#FFFF00"/>
      <inkml:brushProperty name="tip" value="rectangle"/>
      <inkml:brushProperty name="rasterOp" value="maskPen"/>
      <inkml:brushProperty name="fitToCurve" value="1"/>
    </inkml:brush>
  </inkml:definitions>
  <inkml:trace contextRef="#ctx0" brushRef="#br0">455 841 0,'38'0'63,"38"0"-48,-38 0-15,0 0 16,75 0 0,-37 0-16,0 0 15,-38 0 1,38-38-1,-1 38-15,-37 0 16,0-38 0,0 38-1,0 0-15,-38-38 16,38 38-16,0 0 16,0 0-1,0 0 16,0 0-15,0 0 62,-1 0-31,1 0-47,38 0 31,-38 0-15,0 0 0,-114 0 46,-38 0-46,1-38-16,-39 38 15,-37-38 1,37 38-16,-76 0 16,39-38-1,-1 0-15,39 38 16,113 0-16,-38 0 15,38 0 1,38-37 0,38 37 62,76 0-63,-38 0-15,37-38 16,-37 38 0,38 0-16,0 0 15,-39 0 1,39 0-16,-38 0 16,0 0-1,0 0-15,37 0 16,-75 0-1,0 0-15,0 0 32,-76-38 140,-76 38-157,1 0-15,-39-38 16,0 38-1,1 0-15,-1 0 16,38 0 0,76 0-16,38-38 31,38 38 0,38 0-15,38-38-16,38 38 15,-39 0 1,39 0-16,37 38 16,-75-38-1,38 38-15,-38 0 16,-1 38-16,-37-76 16,-38 0-1,0 0-15,-76 0 94,0-38-78,-38 0-16,-37 38 15,75 0 1,-38-38-16,0 0 15,0 38 1,38 0-16,0 0 16,-37-38-1,37 38 1,38-38 0,-38 38-16,0 0 31,38-38-16,38 0 17,75 38-17,1 0 1,0 0-16,75 0 16,-37 76-1,0 0-15,-1 38 16,-75-76-1,0-1-15,-38-37 16,-38 38 0,-38-38 31,-114-38-47,39-75 15,-39-1 1,0 0-16,1 38 15,37 1 1,38 75-16,0-76 16,1 76-1,37-38-15,38 76 110,0 0-95,0 0 1,38 37-16,-1 1 16,1-38-1,0 38-15,0-38 16,-38 38-1,38-76-15,-38 38 16,-38-38 47,-76 0-48,39 0 1,-1-76-16,-38 38 15,76-38 1,-38 76-16,76-38 16,38 38 77,-38 38-93,38-38 16,-38 38 0,38 0-1,0-38-15,-38 38 32</inkml:trace>
</inkml:ink>
</file>

<file path=ppt/ink/ink3.xml><?xml version="1.0" encoding="utf-8"?>
<inkml:ink xmlns:inkml="http://www.w3.org/2003/InkML">
  <inkml:definitions>
    <inkml:context xml:id="ctx0">
      <inkml:inkSource xml:id="inkSrc0">
        <inkml:traceFormat>
          <inkml:channel name="X" type="integer" max="1366" units="cm"/>
          <inkml:channel name="Y" type="integer" max="768" units="cm"/>
          <inkml:channel name="T" type="integer" max="2.14748E9" units="dev"/>
        </inkml:traceFormat>
        <inkml:channelProperties>
          <inkml:channelProperty channel="X" name="resolution" value="52.53846" units="1/cm"/>
          <inkml:channelProperty channel="Y" name="resolution" value="54.85714" units="1/cm"/>
          <inkml:channelProperty channel="T" name="resolution" value="1" units="1/dev"/>
        </inkml:channelProperties>
      </inkml:inkSource>
      <inkml:timestamp xml:id="ts0" timeString="2015-05-03T18:54:59.925"/>
    </inkml:context>
    <inkml:brush xml:id="br0">
      <inkml:brushProperty name="width" value="0.26667" units="cm"/>
      <inkml:brushProperty name="height" value="0.53333" units="cm"/>
      <inkml:brushProperty name="color" value="#FFFF00"/>
      <inkml:brushProperty name="tip" value="rectangle"/>
      <inkml:brushProperty name="rasterOp" value="maskPen"/>
      <inkml:brushProperty name="fitToCurve" value="1"/>
    </inkml:brush>
  </inkml:definitions>
  <inkml:trace contextRef="#ctx0" brushRef="#br0">0 541 0,'38'-38'93,"76"-38"-77,38-37-16,-39-1 16,77 76-1,-76-38-15,-1 38 16,1 0-1,0 38-15,0 0 16,-1 0 0,-75 0-16,38 0 15,-38 0-15,38 0 16,-76 38 0,38-38-16,-38 38 15,-38 0 79,-38-38-94,-38 0 16,-37 0-1,-1 0-15,-38 0 16,39 0-1,37 0-15,38 0 16,0 0 0,39 0-16,-1 0 15,76 0 48,-1 0-48,77 0 1,-38 0-16,76 0 16,-1 0-1,1 0-15,-38 38 16,-1-38 0,-37 76-16,-38-76 15,38 38-15,-38-38 31,-152 0 110,-38 0-141,39-38 16,-39 0-1,0 38-15,39 0 16,37 0 0,0 0-16,38 0 15,114 0 48,38 38-48,-1-38 1,39 0-16,0 0 16,-39 0-1,39 0-15,-38 38 16,-76-38-1,38 0-15,-38 0 16,-1 0 15,1 0 141,0 0-156,38 0-1,0 0 1,-38 0 0,0 38 93,-38 0-109,38-1 16,0 1-1,-1 0 17,-37-76 218,38 0-235,38 1-15,0 37 16,38 0-1,-38 0-15,-1 0 16,1 0 0,0 37-16,-38-37 15,0 0 1,-38 38-16,-38-38 78,-38 38-62,0-38-1,0 0-15,-37 0 16,37 0 0,0 0-16,0 0 15,0 0 1,1 0-16,37 0 15,0 0 1,0 0-16,-38-38 16,38 38-16,0 0 15,76 0 95,114 38-95,-114-38-15,38 38 16,-1 0 0,-37-38-16,-151 0 78,-1 0-63,0 0-15,0 0 16,39 0-16,-1-76 16,38 76-1,-38 0-15,114 0 156,38 0-140,0-38-16,-39 38 16,1 0-1,0 0-15,-114 0 110,-37 0-110,-1 0 15,38 0 1,0 0-16,0 0 16,39 0-1</inkml:trace>
</inkml:ink>
</file>

<file path=ppt/ink/ink4.xml><?xml version="1.0" encoding="utf-8"?>
<inkml:ink xmlns:inkml="http://www.w3.org/2003/InkML">
  <inkml:definitions>
    <inkml:context xml:id="ctx0">
      <inkml:inkSource xml:id="inkSrc0">
        <inkml:traceFormat>
          <inkml:channel name="X" type="integer" max="1366" units="cm"/>
          <inkml:channel name="Y" type="integer" max="768" units="cm"/>
          <inkml:channel name="T" type="integer" max="2.14748E9" units="dev"/>
        </inkml:traceFormat>
        <inkml:channelProperties>
          <inkml:channelProperty channel="X" name="resolution" value="52.53846" units="1/cm"/>
          <inkml:channelProperty channel="Y" name="resolution" value="54.85714" units="1/cm"/>
          <inkml:channelProperty channel="T" name="resolution" value="1" units="1/dev"/>
        </inkml:channelProperties>
      </inkml:inkSource>
      <inkml:timestamp xml:id="ts0" timeString="2015-05-03T18:55:01.613"/>
    </inkml:context>
    <inkml:brush xml:id="br0">
      <inkml:brushProperty name="width" value="0.26667" units="cm"/>
      <inkml:brushProperty name="height" value="0.53333" units="cm"/>
      <inkml:brushProperty name="color" value="#FFFF00"/>
      <inkml:brushProperty name="tip" value="rectangle"/>
      <inkml:brushProperty name="rasterOp" value="maskPen"/>
      <inkml:brushProperty name="fitToCurve" value="1"/>
    </inkml:brush>
  </inkml:definitions>
  <inkml:trace contextRef="#ctx0" brushRef="#br0">190 113 0,'38'0'16,"0"0"-16,-38 38 31,0-76 78,0 0-93,-38 38-1,38-37-15,-38 37 16,38-38 0,76 76 93,-39-1-109,-37 39 16,38-76-1,-38 38-15,-38-38 78,-37 0-78,37 0 32,-38 0-32,76-76 15,-38 76-15,0-38 16,38 1 15,-38 37 16</inkml:trace>
</inkml:ink>
</file>

<file path=ppt/ink/ink5.xml><?xml version="1.0" encoding="utf-8"?>
<inkml:ink xmlns:inkml="http://www.w3.org/2003/InkML">
  <inkml:definitions>
    <inkml:context xml:id="ctx0">
      <inkml:inkSource xml:id="inkSrc0">
        <inkml:traceFormat>
          <inkml:channel name="X" type="integer" max="1366" units="cm"/>
          <inkml:channel name="Y" type="integer" max="768" units="cm"/>
          <inkml:channel name="T" type="integer" max="2.14748E9" units="dev"/>
        </inkml:traceFormat>
        <inkml:channelProperties>
          <inkml:channelProperty channel="X" name="resolution" value="52.53846" units="1/cm"/>
          <inkml:channelProperty channel="Y" name="resolution" value="54.85714" units="1/cm"/>
          <inkml:channelProperty channel="T" name="resolution" value="1" units="1/dev"/>
        </inkml:channelProperties>
      </inkml:inkSource>
      <inkml:timestamp xml:id="ts0" timeString="2015-05-03T18:55:14.540"/>
    </inkml:context>
    <inkml:brush xml:id="br0">
      <inkml:brushProperty name="width" value="0.26667" units="cm"/>
      <inkml:brushProperty name="height" value="0.53333" units="cm"/>
      <inkml:brushProperty name="color" value="#FFFF00"/>
      <inkml:brushProperty name="tip" value="rectangle"/>
      <inkml:brushProperty name="rasterOp" value="maskPen"/>
      <inkml:brushProperty name="fitToCurve" value="1"/>
    </inkml:brush>
  </inkml:definitions>
  <inkml:trace contextRef="#ctx0" brushRef="#br0">590 1142 0,'76'0'32,"-38"0"-17,0 0-15,38 0 32,-39 0-32,1 0 15,0 0 1,0 0-1,0 0 17,0 0-17,0 0 1,0 0 15,-152-37 141,0-1-172,1 0 16,-39 38-1,-74-38-15,74 38 16,38 0 0,38 0-16,38 0 15,1 0-15,74 0 78,77 0-62,-38 0-16,0 0 16,0 0-1,-1 0-15,-37 0 16,0 0-16,-1 0 15,39 0 1,-38 0-16,0 0 16,0 0-1,0 0-15,0 0 16,-1 0 0,1 0 15,-38-38-16,38-38 360,38-38-375,0 1 16,113-39 0,-37-38-16,75 39 15,-76-1-15,-37 152 16,-38 0 0,0 0-16,-38 0 15,-1 0 1,-37 38 15,0 38-15,-113-38-1,75 38-15,-38-38 16,-38 37-16,0 1 16,2 0-1,36-76-15,-38 76 16,76-76-1,0 38 1,-37-38-16,37 0 16,0 38-16,0 0 31,38-76 63,0 0-79,0 0-15,-76-76 16,38 38 0,0 38-16,-38-37 15,38 37 1,-37-38-16,37 38 15,0 38-15,0 0 16,38 76 31,0 75-31,76 1-1,-38 38-15,37-39 16,-37-37-16,-38 0 15,38-39 1,-76-112 47,0-77-48,-37-38 1,75 38-16,-38 39 15,38-39-15,0 0 16,0 76 0,0-38-16,0 39 31,38 37-15,0 0-1,-1 37-15,1 39 16,38 38-1,-38 0-15,0-38 16,38 113 0,-38-113-16,-38 0 15,0-38-15,0 0 16,-38-38 31,-38-38-32,0-76 1,0 0-16,76-37 16,-75 37-1,37 38-15,38 0 16,38 76 46,-1 38-46,1 38 0,0-38-16,0 76 15,-38-39 1,38-37-16,-38 0 16,-38-38 30,-38 0-30,1-38-16,-1-38 16,0 39-1,76-77-15,-38 114 16,76 38 46,0 0-46,38 37 0,-38 1-16,-38-38 15,-38-38 63,0-38-62,38 0 0</inkml:trace>
</inkml:ink>
</file>

<file path=ppt/ink/ink6.xml><?xml version="1.0" encoding="utf-8"?>
<inkml:ink xmlns:inkml="http://www.w3.org/2003/InkML">
  <inkml:definitions>
    <inkml:context xml:id="ctx0">
      <inkml:inkSource xml:id="inkSrc0">
        <inkml:traceFormat>
          <inkml:channel name="X" type="integer" max="1366" units="cm"/>
          <inkml:channel name="Y" type="integer" max="768" units="cm"/>
          <inkml:channel name="T" type="integer" max="2.14748E9" units="dev"/>
        </inkml:traceFormat>
        <inkml:channelProperties>
          <inkml:channelProperty channel="X" name="resolution" value="52.53846" units="1/cm"/>
          <inkml:channelProperty channel="Y" name="resolution" value="54.85714" units="1/cm"/>
          <inkml:channelProperty channel="T" name="resolution" value="1" units="1/dev"/>
        </inkml:channelProperties>
      </inkml:inkSource>
      <inkml:timestamp xml:id="ts0" timeString="2015-05-03T18:55:16.554"/>
    </inkml:context>
    <inkml:brush xml:id="br0">
      <inkml:brushProperty name="width" value="0.26667" units="cm"/>
      <inkml:brushProperty name="height" value="0.53333" units="cm"/>
      <inkml:brushProperty name="color" value="#FFFF00"/>
      <inkml:brushProperty name="tip" value="rectangle"/>
      <inkml:brushProperty name="rasterOp" value="maskPen"/>
      <inkml:brushProperty name="fitToCurve" value="1"/>
    </inkml:brush>
  </inkml:definitions>
  <inkml:trace contextRef="#ctx0" brushRef="#br0">268 1208 0,'0'-76'16,"0"-38"-1,-38 39 1,38-1 0,-38-38-16,38 38 15,0 38-15,0 0 16,-38 0 0,38 76 140,0 0-141,0 0 1,-38-38 78,0 0-79,0-114 1,0 76-16,38-75 16,0-39-16,0 38 15,0 39 1,0 37-16,0 0 16,0 76 77,0 0-93,0-1 16,0 1 0,0 0-16,0 0 15,0 38 1,0-38-16,0 0 15,0 0 1,0 0 0,0 0-1,0-1-15,0-112 110,0-39-95,0 38 1,0 38 0,0 0-16,0 0 15,0 76 110,38 0-109,-38 0-16,0 0 15,0 0-15,0 0 16,0 0 0</inkml:trace>
</inkml:ink>
</file>

<file path=ppt/ink/ink7.xml><?xml version="1.0" encoding="utf-8"?>
<inkml:ink xmlns:inkml="http://www.w3.org/2003/InkML">
  <inkml:definitions>
    <inkml:context xml:id="ctx0">
      <inkml:inkSource xml:id="inkSrc0">
        <inkml:traceFormat>
          <inkml:channel name="X" type="integer" max="1366" units="cm"/>
          <inkml:channel name="Y" type="integer" max="768" units="cm"/>
          <inkml:channel name="T" type="integer" max="2.14748E9" units="dev"/>
        </inkml:traceFormat>
        <inkml:channelProperties>
          <inkml:channelProperty channel="X" name="resolution" value="52.53846" units="1/cm"/>
          <inkml:channelProperty channel="Y" name="resolution" value="54.85714" units="1/cm"/>
          <inkml:channelProperty channel="T" name="resolution" value="1" units="1/dev"/>
        </inkml:channelProperties>
      </inkml:inkSource>
      <inkml:timestamp xml:id="ts0" timeString="2015-05-03T18:55:28.646"/>
    </inkml:context>
    <inkml:brush xml:id="br0">
      <inkml:brushProperty name="width" value="0.26667" units="cm"/>
      <inkml:brushProperty name="height" value="0.53333" units="cm"/>
      <inkml:brushProperty name="color" value="#FFFF00"/>
      <inkml:brushProperty name="tip" value="rectangle"/>
      <inkml:brushProperty name="rasterOp" value="maskPen"/>
      <inkml:brushProperty name="fitToCurve" value="1"/>
    </inkml:brush>
  </inkml:definitions>
  <inkml:trace contextRef="#ctx0" brushRef="#br0">1079 271 0,'-38'0'15,"0"0"-15,0 0 16,0 0-1,-38 0-15,38 0 16,-37 0-16,-1 38 16,38-38-1,0 0-15,0 0 16,0 0 0,0 0-1,0 0 1,0 0 140,-37 0-140,37 0 15,0 0-31,0 0 16,0 0-1,0 0-15,0 0 16,38-38-16,-38 38 15,38-39 142,76 39-142,0-38 1,38 38-16,-1 0 16,-37 0-1,0 0-15,0 0 16,0 0-16,-1-38 15,1 38 1,-38 0-16,0 0 16,-38-38 77,-38 38-61,-76 0-32,39-39 15,-1 39 1,-76-38-16,76 0 16,1 38-1,37 0-15,-38 0 16,0 0-1,114 0 220,38 0-235,0 0 15,37 0 1,-75 0-16,38 0 16,0 0-1,0 0-15,-38 0 16,-1 0 0,-74 0 62,-1 0-78,-38 0 15,0 0 1,-38 38-16,38-38 16,39 0-16,-39 38 15,0-38 1,38 0-16,0 39 15,0-39 1,0 0 0,0 0 31,76 0 46,0 0-77,38 0-16,-38 38 16,38-38-1,0 0-15,-1 0 16,1 0-16,-38 0 31,0 0-31,-76 0 63,0 0-48,-76 0 1,39 0-16,-1 0 15,0-38-15,0 38 16,0 0 0,38 0-1,76 0 79</inkml:trace>
</inkml:ink>
</file>

<file path=ppt/ink/ink8.xml><?xml version="1.0" encoding="utf-8"?>
<inkml:ink xmlns:inkml="http://www.w3.org/2003/InkML">
  <inkml:definitions>
    <inkml:context xml:id="ctx0">
      <inkml:inkSource xml:id="inkSrc0">
        <inkml:traceFormat>
          <inkml:channel name="X" type="integer" max="1366" units="cm"/>
          <inkml:channel name="Y" type="integer" max="768" units="cm"/>
          <inkml:channel name="T" type="integer" max="2.14748E9" units="dev"/>
        </inkml:traceFormat>
        <inkml:channelProperties>
          <inkml:channelProperty channel="X" name="resolution" value="52.53846" units="1/cm"/>
          <inkml:channelProperty channel="Y" name="resolution" value="54.85714" units="1/cm"/>
          <inkml:channelProperty channel="T" name="resolution" value="1" units="1/dev"/>
        </inkml:channelProperties>
      </inkml:inkSource>
      <inkml:timestamp xml:id="ts0" timeString="2015-05-03T18:55:32.103"/>
    </inkml:context>
    <inkml:brush xml:id="br0">
      <inkml:brushProperty name="width" value="0.26667" units="cm"/>
      <inkml:brushProperty name="height" value="0.53333" units="cm"/>
      <inkml:brushProperty name="color" value="#FFFF00"/>
      <inkml:brushProperty name="tip" value="rectangle"/>
      <inkml:brushProperty name="rasterOp" value="maskPen"/>
      <inkml:brushProperty name="fitToCurve" value="1"/>
    </inkml:brush>
  </inkml:definitions>
  <inkml:trace contextRef="#ctx0" brushRef="#br0">2463 379 0,'-38'0'63,"0"0"-48,0 0 1,-76 0-16,38 0 16,1 0-1,-39 0-15,76 0 16,0 0-16,0 0 16,-38 0-1,38 0-15,1-76 16,-1 76-1,0 0-15,-38-38 16,0 38 0,38 0-16,0 0 15,0 0 1,38-38 46,38 38-46,38 0 0,0-38-1,0 38-15,37 0 16,-75 0 0,0 0-16,-38 38 46,-38-38-14,-37-38-17,-1 38 1,0 0 0,38 0-1,-38 0 1,38 0-16,-38 0 31,38 0-15,-37 0-1,-1 0 1,114 0 78,0 0-94,0 0 15,37 0 1,-150 0 46,-39 0-62,0 0 16,-38 0-16,1 0 16,-1 0-1,1 0-15,37-38 16,38 0 0,38 38-16,0 0 15,76 0 48,0 0-63,38 0 31,-38 0-31,113-37 16,-37 37-1,-38 0-15,0 0 16,0 0-1,-39 0-15,39 0 16,-114 0 47,-37 0-48,-39 0 1,38 0-16,0-38 15,-38 38 1,39 0-16,-1 0 16,38 0-1,114 0 48,0 75-48,37-75-15,1 0 16,38 38 0,-39 0-16,1 0 15,-38-38 1,-38 0-16,-114 0 47,-76-38-32,-37 0 1,75 0-16,-75 1 31,113 37-31,0-38 0,38 0 16,0 38 0,76 0 30,0 0-30,76 38 0,-39 0-16,39-38 15,38 0 1,-76 0-16,-1 37 16,-37-37-1,38 76-15,-152-76 63,-37 0-48,-77 0-15,38 0 16,1 0 0,-1 0-16,76 0 15,1 0 1,112-38 31,39 38-32,76 0 1,0-38-16,-1 38 16,-37 0-1,38 0-15,-77 0 16,-37 0-1,0 0-15,-114 0 47,-37 0-31,-1 0 0,0 0-16,0 0 15,39 0 1,75-37 31,38 37-16,37 37-31,1 39 16,38-76-1,-38 38-15,-38 38 16,37-38-1,-188-76 64,37 38-79,0-38 15,0 0 1,38 38-16,0 0 15,1 0 1</inkml:trace>
</inkml:ink>
</file>

<file path=ppt/ink/ink9.xml><?xml version="1.0" encoding="utf-8"?>
<inkml:ink xmlns:inkml="http://www.w3.org/2003/InkML">
  <inkml:definitions>
    <inkml:context xml:id="ctx0">
      <inkml:inkSource xml:id="inkSrc0">
        <inkml:traceFormat>
          <inkml:channel name="X" type="integer" max="1366" units="cm"/>
          <inkml:channel name="Y" type="integer" max="768" units="cm"/>
          <inkml:channel name="T" type="integer" max="2.14748E9" units="dev"/>
        </inkml:traceFormat>
        <inkml:channelProperties>
          <inkml:channelProperty channel="X" name="resolution" value="52.53846" units="1/cm"/>
          <inkml:channelProperty channel="Y" name="resolution" value="54.85714" units="1/cm"/>
          <inkml:channelProperty channel="T" name="resolution" value="1" units="1/dev"/>
        </inkml:channelProperties>
      </inkml:inkSource>
      <inkml:timestamp xml:id="ts0" timeString="2015-05-03T18:55:34.498"/>
    </inkml:context>
    <inkml:brush xml:id="br0">
      <inkml:brushProperty name="width" value="0.26667" units="cm"/>
      <inkml:brushProperty name="height" value="0.53333" units="cm"/>
      <inkml:brushProperty name="color" value="#FFFF00"/>
      <inkml:brushProperty name="tip" value="rectangle"/>
      <inkml:brushProperty name="rasterOp" value="maskPen"/>
      <inkml:brushProperty name="fitToCurve" value="1"/>
    </inkml:brush>
  </inkml:definitions>
  <inkml:trace contextRef="#ctx0" brushRef="#br0">-1 1061 0,'38'0'79,"-1"0"-64,-37-38 16,38 38-15,-38-75 0,38 37-16,-38-38 15,0 38 1,0-38 0,0 38-1,-38 0 1,38 0 15,76 38 16,0 38-31,-38 38-16,0-38 15,0-38 1,0 38-1,-38 0-15,38 0 16,-38-76 62,-38-76-62,-38-75-16,76 37 15,-38 38 1,38 0-16,0 39 16,38 75 77,-38 75-93,38-37 16,-38 0-16,38 38 16,-38-38-1,0 0 1,-38-76 78,38-38-94,-38-38 15,0 77-15,0-39 16,38 38 0,0 76 77,0 38-77,0 37-16,0-75 16,0 76-1,0-76 1,0 0-16,0 0 15,0 0-15,-38-38 63,-38-38-47,38 0-1,0-38 1,1 0-16,37 0 15,-38 38 1,38-37-16,38 112 78,37 1-62,1 38-16,-38 0 15,38 0-15,-38 0 16,-38-1 0,38-37-16,-38 0 31,-38-114 47,-38 1-62,38-39-1,0 38-15,0 38 16,38 0 0,38 76 77,0 0-77,0 38-16,-38 0 16,38-76-1,-38 38-15,0 0 31</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AA51EFE-B27E-4D28-AA5B-206682672CB3}" type="datetimeFigureOut">
              <a:rPr lang="en-US" smtClean="0"/>
              <a:t>2/28/2024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37E7A-2628-4B9A-B68E-630F082A5AB6}" type="slidenum">
              <a:rPr lang="en-US" smtClean="0"/>
              <a:t>‹#›</a:t>
            </a:fld>
            <a:endParaRPr lang="en-US"/>
          </a:p>
        </p:txBody>
      </p:sp>
    </p:spTree>
    <p:extLst>
      <p:ext uri="{BB962C8B-B14F-4D97-AF65-F5344CB8AC3E}">
        <p14:creationId xmlns:p14="http://schemas.microsoft.com/office/powerpoint/2010/main" val="507487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A51EFE-B27E-4D28-AA5B-206682672CB3}" type="datetimeFigureOut">
              <a:rPr lang="en-US" smtClean="0"/>
              <a:t>2/28/2024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37E7A-2628-4B9A-B68E-630F082A5AB6}" type="slidenum">
              <a:rPr lang="en-US" smtClean="0"/>
              <a:t>‹#›</a:t>
            </a:fld>
            <a:endParaRPr lang="en-US"/>
          </a:p>
        </p:txBody>
      </p:sp>
    </p:spTree>
    <p:extLst>
      <p:ext uri="{BB962C8B-B14F-4D97-AF65-F5344CB8AC3E}">
        <p14:creationId xmlns:p14="http://schemas.microsoft.com/office/powerpoint/2010/main" val="189082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A51EFE-B27E-4D28-AA5B-206682672CB3}" type="datetimeFigureOut">
              <a:rPr lang="en-US" smtClean="0"/>
              <a:t>2/28/2024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37E7A-2628-4B9A-B68E-630F082A5AB6}" type="slidenum">
              <a:rPr lang="en-US" smtClean="0"/>
              <a:t>‹#›</a:t>
            </a:fld>
            <a:endParaRPr lang="en-US"/>
          </a:p>
        </p:txBody>
      </p:sp>
    </p:spTree>
    <p:extLst>
      <p:ext uri="{BB962C8B-B14F-4D97-AF65-F5344CB8AC3E}">
        <p14:creationId xmlns:p14="http://schemas.microsoft.com/office/powerpoint/2010/main" val="4222153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A51EFE-B27E-4D28-AA5B-206682672CB3}" type="datetimeFigureOut">
              <a:rPr lang="en-US" smtClean="0"/>
              <a:t>2/28/2024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37E7A-2628-4B9A-B68E-630F082A5AB6}" type="slidenum">
              <a:rPr lang="en-US" smtClean="0"/>
              <a:t>‹#›</a:t>
            </a:fld>
            <a:endParaRPr lang="en-US"/>
          </a:p>
        </p:txBody>
      </p:sp>
    </p:spTree>
    <p:extLst>
      <p:ext uri="{BB962C8B-B14F-4D97-AF65-F5344CB8AC3E}">
        <p14:creationId xmlns:p14="http://schemas.microsoft.com/office/powerpoint/2010/main" val="2674726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A51EFE-B27E-4D28-AA5B-206682672CB3}" type="datetimeFigureOut">
              <a:rPr lang="en-US" smtClean="0"/>
              <a:t>2/28/2024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37E7A-2628-4B9A-B68E-630F082A5AB6}"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38974" y="0"/>
            <a:ext cx="1853026" cy="887172"/>
          </a:xfrm>
          <a:prstGeom prst="rect">
            <a:avLst/>
          </a:prstGeom>
        </p:spPr>
      </p:pic>
    </p:spTree>
    <p:extLst>
      <p:ext uri="{BB962C8B-B14F-4D97-AF65-F5344CB8AC3E}">
        <p14:creationId xmlns:p14="http://schemas.microsoft.com/office/powerpoint/2010/main" val="4211635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A51EFE-B27E-4D28-AA5B-206682672CB3}" type="datetimeFigureOut">
              <a:rPr lang="en-US" smtClean="0"/>
              <a:t>2/28/2024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737E7A-2628-4B9A-B68E-630F082A5AB6}" type="slidenum">
              <a:rPr lang="en-US" smtClean="0"/>
              <a:t>‹#›</a:t>
            </a:fld>
            <a:endParaRPr lang="en-US"/>
          </a:p>
        </p:txBody>
      </p:sp>
    </p:spTree>
    <p:extLst>
      <p:ext uri="{BB962C8B-B14F-4D97-AF65-F5344CB8AC3E}">
        <p14:creationId xmlns:p14="http://schemas.microsoft.com/office/powerpoint/2010/main" val="2806260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A51EFE-B27E-4D28-AA5B-206682672CB3}" type="datetimeFigureOut">
              <a:rPr lang="en-US" smtClean="0"/>
              <a:t>2/28/2024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737E7A-2628-4B9A-B68E-630F082A5AB6}" type="slidenum">
              <a:rPr lang="en-US" smtClean="0"/>
              <a:t>‹#›</a:t>
            </a:fld>
            <a:endParaRPr lang="en-US"/>
          </a:p>
        </p:txBody>
      </p:sp>
    </p:spTree>
    <p:extLst>
      <p:ext uri="{BB962C8B-B14F-4D97-AF65-F5344CB8AC3E}">
        <p14:creationId xmlns:p14="http://schemas.microsoft.com/office/powerpoint/2010/main" val="301100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A51EFE-B27E-4D28-AA5B-206682672CB3}" type="datetimeFigureOut">
              <a:rPr lang="en-US" smtClean="0"/>
              <a:t>2/28/2024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737E7A-2628-4B9A-B68E-630F082A5AB6}" type="slidenum">
              <a:rPr lang="en-US" smtClean="0"/>
              <a:t>‹#›</a:t>
            </a:fld>
            <a:endParaRPr lang="en-US"/>
          </a:p>
        </p:txBody>
      </p:sp>
    </p:spTree>
    <p:extLst>
      <p:ext uri="{BB962C8B-B14F-4D97-AF65-F5344CB8AC3E}">
        <p14:creationId xmlns:p14="http://schemas.microsoft.com/office/powerpoint/2010/main" val="301553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A51EFE-B27E-4D28-AA5B-206682672CB3}" type="datetimeFigureOut">
              <a:rPr lang="en-US" smtClean="0"/>
              <a:t>2/28/2024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737E7A-2628-4B9A-B68E-630F082A5AB6}" type="slidenum">
              <a:rPr lang="en-US" smtClean="0"/>
              <a:t>‹#›</a:t>
            </a:fld>
            <a:endParaRPr lang="en-US"/>
          </a:p>
        </p:txBody>
      </p:sp>
    </p:spTree>
    <p:extLst>
      <p:ext uri="{BB962C8B-B14F-4D97-AF65-F5344CB8AC3E}">
        <p14:creationId xmlns:p14="http://schemas.microsoft.com/office/powerpoint/2010/main" val="2230184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AA51EFE-B27E-4D28-AA5B-206682672CB3}" type="datetimeFigureOut">
              <a:rPr lang="en-US" smtClean="0"/>
              <a:t>2/28/2024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737E7A-2628-4B9A-B68E-630F082A5AB6}" type="slidenum">
              <a:rPr lang="en-US" smtClean="0"/>
              <a:t>‹#›</a:t>
            </a:fld>
            <a:endParaRPr lang="en-US"/>
          </a:p>
        </p:txBody>
      </p:sp>
    </p:spTree>
    <p:extLst>
      <p:ext uri="{BB962C8B-B14F-4D97-AF65-F5344CB8AC3E}">
        <p14:creationId xmlns:p14="http://schemas.microsoft.com/office/powerpoint/2010/main" val="1841826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AA51EFE-B27E-4D28-AA5B-206682672CB3}" type="datetimeFigureOut">
              <a:rPr lang="en-US" smtClean="0"/>
              <a:t>2/28/2024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737E7A-2628-4B9A-B68E-630F082A5AB6}" type="slidenum">
              <a:rPr lang="en-US" smtClean="0"/>
              <a:t>‹#›</a:t>
            </a:fld>
            <a:endParaRPr lang="en-US"/>
          </a:p>
        </p:txBody>
      </p:sp>
    </p:spTree>
    <p:extLst>
      <p:ext uri="{BB962C8B-B14F-4D97-AF65-F5344CB8AC3E}">
        <p14:creationId xmlns:p14="http://schemas.microsoft.com/office/powerpoint/2010/main" val="45556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A51EFE-B27E-4D28-AA5B-206682672CB3}" type="datetimeFigureOut">
              <a:rPr lang="en-US" smtClean="0"/>
              <a:t>2/28/2024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737E7A-2628-4B9A-B68E-630F082A5AB6}" type="slidenum">
              <a:rPr lang="en-US" smtClean="0"/>
              <a:t>‹#›</a:t>
            </a:fld>
            <a:endParaRPr lang="en-US"/>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9740349" y="-159666"/>
            <a:ext cx="2451652" cy="1657161"/>
          </a:xfrm>
          <a:prstGeom prst="rect">
            <a:avLst/>
          </a:prstGeom>
        </p:spPr>
      </p:pic>
    </p:spTree>
    <p:extLst>
      <p:ext uri="{BB962C8B-B14F-4D97-AF65-F5344CB8AC3E}">
        <p14:creationId xmlns:p14="http://schemas.microsoft.com/office/powerpoint/2010/main" val="7082862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emf"/><Relationship Id="rId13" Type="http://schemas.openxmlformats.org/officeDocument/2006/relationships/customXml" Target="../ink/ink4.xml"/><Relationship Id="rId18" Type="http://schemas.openxmlformats.org/officeDocument/2006/relationships/image" Target="../media/image11.emf"/><Relationship Id="rId26" Type="http://schemas.openxmlformats.org/officeDocument/2006/relationships/image" Target="../media/image15.emf"/><Relationship Id="rId3" Type="http://schemas.openxmlformats.org/officeDocument/2006/relationships/image" Target="../media/image3.jpg"/><Relationship Id="rId21" Type="http://schemas.openxmlformats.org/officeDocument/2006/relationships/customXml" Target="../ink/ink8.xml"/><Relationship Id="rId7" Type="http://schemas.openxmlformats.org/officeDocument/2006/relationships/customXml" Target="../ink/ink1.xml"/><Relationship Id="rId12" Type="http://schemas.openxmlformats.org/officeDocument/2006/relationships/image" Target="../media/image8.emf"/><Relationship Id="rId17" Type="http://schemas.openxmlformats.org/officeDocument/2006/relationships/customXml" Target="../ink/ink6.xml"/><Relationship Id="rId25" Type="http://schemas.openxmlformats.org/officeDocument/2006/relationships/customXml" Target="../ink/ink10.xml"/><Relationship Id="rId2" Type="http://schemas.openxmlformats.org/officeDocument/2006/relationships/image" Target="../media/image2.jpg"/><Relationship Id="rId16" Type="http://schemas.openxmlformats.org/officeDocument/2006/relationships/image" Target="../media/image10.emf"/><Relationship Id="rId20" Type="http://schemas.openxmlformats.org/officeDocument/2006/relationships/image" Target="../media/image12.emf"/><Relationship Id="rId1" Type="http://schemas.openxmlformats.org/officeDocument/2006/relationships/slideLayout" Target="../slideLayouts/slideLayout1.xml"/><Relationship Id="rId6" Type="http://schemas.openxmlformats.org/officeDocument/2006/relationships/image" Target="../media/image6.jpg"/><Relationship Id="rId11" Type="http://schemas.openxmlformats.org/officeDocument/2006/relationships/customXml" Target="../ink/ink3.xml"/><Relationship Id="rId24" Type="http://schemas.openxmlformats.org/officeDocument/2006/relationships/image" Target="../media/image14.emf"/><Relationship Id="rId5" Type="http://schemas.openxmlformats.org/officeDocument/2006/relationships/image" Target="../media/image5.jpg"/><Relationship Id="rId15" Type="http://schemas.openxmlformats.org/officeDocument/2006/relationships/customXml" Target="../ink/ink5.xml"/><Relationship Id="rId23" Type="http://schemas.openxmlformats.org/officeDocument/2006/relationships/customXml" Target="../ink/ink9.xml"/><Relationship Id="rId28" Type="http://schemas.openxmlformats.org/officeDocument/2006/relationships/image" Target="../media/image16.emf"/><Relationship Id="rId10" Type="http://schemas.openxmlformats.org/officeDocument/2006/relationships/image" Target="../media/image7.emf"/><Relationship Id="rId19" Type="http://schemas.openxmlformats.org/officeDocument/2006/relationships/customXml" Target="../ink/ink7.xml"/><Relationship Id="rId4" Type="http://schemas.openxmlformats.org/officeDocument/2006/relationships/image" Target="../media/image4.jpg"/><Relationship Id="rId9" Type="http://schemas.openxmlformats.org/officeDocument/2006/relationships/customXml" Target="../ink/ink2.xml"/><Relationship Id="rId14" Type="http://schemas.openxmlformats.org/officeDocument/2006/relationships/image" Target="../media/image9.emf"/><Relationship Id="rId22" Type="http://schemas.openxmlformats.org/officeDocument/2006/relationships/image" Target="../media/image13.emf"/><Relationship Id="rId27" Type="http://schemas.openxmlformats.org/officeDocument/2006/relationships/customXml" Target="../ink/ink1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antifeministpraxis.files.wordpress.com/2017/05/chapter1-what-is-gender-studies_-understanding-basic-concept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4710" y="0"/>
            <a:ext cx="3009900" cy="3207153"/>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54803" y="0"/>
            <a:ext cx="5334355" cy="6858000"/>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3784" y="3207153"/>
            <a:ext cx="2682497" cy="3650847"/>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789159" y="0"/>
            <a:ext cx="3402842" cy="3216322"/>
          </a:xfrm>
          <a:prstGeom prst="rect">
            <a:avLst/>
          </a:prstGeom>
        </p:spPr>
      </p:pic>
      <p:pic>
        <p:nvPicPr>
          <p:cNvPr id="8" name="Picture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789158" y="3207153"/>
            <a:ext cx="3402841" cy="3650847"/>
          </a:xfrm>
          <a:prstGeom prst="rect">
            <a:avLst/>
          </a:prstGeom>
        </p:spPr>
      </p:pic>
      <mc:AlternateContent xmlns:mc="http://schemas.openxmlformats.org/markup-compatibility/2006" xmlns:p14="http://schemas.microsoft.com/office/powerpoint/2010/main">
        <mc:Choice Requires="p14">
          <p:contentPart p14:bwMode="auto" r:id="rId7">
            <p14:nvContentPartPr>
              <p14:cNvPr id="9" name="Ink 8"/>
              <p14:cNvContentPartPr/>
              <p14:nvPr/>
            </p14:nvContentPartPr>
            <p14:xfrm>
              <a:off x="9293996" y="922707"/>
              <a:ext cx="464040" cy="47160"/>
            </p14:xfrm>
          </p:contentPart>
        </mc:Choice>
        <mc:Fallback xmlns="">
          <p:pic>
            <p:nvPicPr>
              <p:cNvPr id="9" name="Ink 8"/>
              <p:cNvPicPr/>
              <p:nvPr/>
            </p:nvPicPr>
            <p:blipFill>
              <a:blip r:embed="rId8"/>
              <a:stretch>
                <a:fillRect/>
              </a:stretch>
            </p:blipFill>
            <p:spPr>
              <a:xfrm>
                <a:off x="9246116" y="826587"/>
                <a:ext cx="560160" cy="23904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0" name="Ink 9"/>
              <p14:cNvContentPartPr/>
              <p14:nvPr/>
            </p14:nvContentPartPr>
            <p14:xfrm>
              <a:off x="9034796" y="625347"/>
              <a:ext cx="778320" cy="303120"/>
            </p14:xfrm>
          </p:contentPart>
        </mc:Choice>
        <mc:Fallback xmlns="">
          <p:pic>
            <p:nvPicPr>
              <p:cNvPr id="10" name="Ink 9"/>
              <p:cNvPicPr/>
              <p:nvPr/>
            </p:nvPicPr>
            <p:blipFill>
              <a:blip r:embed="rId10"/>
              <a:stretch>
                <a:fillRect/>
              </a:stretch>
            </p:blipFill>
            <p:spPr>
              <a:xfrm>
                <a:off x="8986916" y="529227"/>
                <a:ext cx="874080" cy="49536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1" name="Ink 10"/>
              <p14:cNvContentPartPr/>
              <p14:nvPr/>
            </p14:nvContentPartPr>
            <p14:xfrm>
              <a:off x="9280316" y="1306467"/>
              <a:ext cx="1010520" cy="195120"/>
            </p14:xfrm>
          </p:contentPart>
        </mc:Choice>
        <mc:Fallback xmlns="">
          <p:pic>
            <p:nvPicPr>
              <p:cNvPr id="11" name="Ink 10"/>
              <p:cNvPicPr/>
              <p:nvPr/>
            </p:nvPicPr>
            <p:blipFill>
              <a:blip r:embed="rId12"/>
              <a:stretch>
                <a:fillRect/>
              </a:stretch>
            </p:blipFill>
            <p:spPr>
              <a:xfrm>
                <a:off x="9232436" y="1210707"/>
                <a:ext cx="1106280" cy="38700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2" name="Ink 11"/>
              <p14:cNvContentPartPr/>
              <p14:nvPr/>
            </p14:nvContentPartPr>
            <p14:xfrm>
              <a:off x="9321356" y="2019987"/>
              <a:ext cx="122760" cy="68400"/>
            </p14:xfrm>
          </p:contentPart>
        </mc:Choice>
        <mc:Fallback xmlns="">
          <p:pic>
            <p:nvPicPr>
              <p:cNvPr id="12" name="Ink 11"/>
              <p:cNvPicPr/>
              <p:nvPr/>
            </p:nvPicPr>
            <p:blipFill>
              <a:blip r:embed="rId14"/>
              <a:stretch>
                <a:fillRect/>
              </a:stretch>
            </p:blipFill>
            <p:spPr>
              <a:xfrm>
                <a:off x="9273476" y="1923867"/>
                <a:ext cx="218880" cy="26064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13" name="Ink 12"/>
              <p14:cNvContentPartPr/>
              <p14:nvPr/>
            </p14:nvContentPartPr>
            <p14:xfrm>
              <a:off x="9122276" y="571347"/>
              <a:ext cx="772200" cy="411480"/>
            </p14:xfrm>
          </p:contentPart>
        </mc:Choice>
        <mc:Fallback xmlns="">
          <p:pic>
            <p:nvPicPr>
              <p:cNvPr id="13" name="Ink 12"/>
              <p:cNvPicPr/>
              <p:nvPr/>
            </p:nvPicPr>
            <p:blipFill>
              <a:blip r:embed="rId16"/>
              <a:stretch>
                <a:fillRect/>
              </a:stretch>
            </p:blipFill>
            <p:spPr>
              <a:xfrm>
                <a:off x="9074036" y="475227"/>
                <a:ext cx="868680" cy="60372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14" name="Ink 13"/>
              <p14:cNvContentPartPr/>
              <p14:nvPr/>
            </p14:nvContentPartPr>
            <p14:xfrm>
              <a:off x="9320636" y="1857987"/>
              <a:ext cx="96840" cy="435240"/>
            </p14:xfrm>
          </p:contentPart>
        </mc:Choice>
        <mc:Fallback xmlns="">
          <p:pic>
            <p:nvPicPr>
              <p:cNvPr id="14" name="Ink 13"/>
              <p:cNvPicPr/>
              <p:nvPr/>
            </p:nvPicPr>
            <p:blipFill>
              <a:blip r:embed="rId18"/>
              <a:stretch>
                <a:fillRect/>
              </a:stretch>
            </p:blipFill>
            <p:spPr>
              <a:xfrm>
                <a:off x="9272756" y="1761867"/>
                <a:ext cx="192600" cy="62748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15" name="Ink 14"/>
              <p14:cNvContentPartPr/>
              <p14:nvPr/>
            </p14:nvContentPartPr>
            <p14:xfrm>
              <a:off x="9287876" y="831267"/>
              <a:ext cx="388800" cy="117360"/>
            </p14:xfrm>
          </p:contentPart>
        </mc:Choice>
        <mc:Fallback xmlns="">
          <p:pic>
            <p:nvPicPr>
              <p:cNvPr id="15" name="Ink 14"/>
              <p:cNvPicPr/>
              <p:nvPr/>
            </p:nvPicPr>
            <p:blipFill>
              <a:blip r:embed="rId20"/>
              <a:stretch>
                <a:fillRect/>
              </a:stretch>
            </p:blipFill>
            <p:spPr>
              <a:xfrm>
                <a:off x="9239996" y="735507"/>
                <a:ext cx="484560" cy="308880"/>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16" name="Ink 15"/>
              <p14:cNvContentPartPr/>
              <p14:nvPr/>
            </p14:nvContentPartPr>
            <p14:xfrm>
              <a:off x="9267356" y="1405827"/>
              <a:ext cx="887040" cy="137160"/>
            </p14:xfrm>
          </p:contentPart>
        </mc:Choice>
        <mc:Fallback xmlns="">
          <p:pic>
            <p:nvPicPr>
              <p:cNvPr id="16" name="Ink 15"/>
              <p:cNvPicPr/>
              <p:nvPr/>
            </p:nvPicPr>
            <p:blipFill>
              <a:blip r:embed="rId22"/>
              <a:stretch>
                <a:fillRect/>
              </a:stretch>
            </p:blipFill>
            <p:spPr>
              <a:xfrm>
                <a:off x="9219116" y="1309707"/>
                <a:ext cx="983160" cy="32904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17" name="Ink 16"/>
              <p14:cNvContentPartPr/>
              <p14:nvPr/>
            </p14:nvContentPartPr>
            <p14:xfrm>
              <a:off x="9253676" y="1842507"/>
              <a:ext cx="163800" cy="382320"/>
            </p14:xfrm>
          </p:contentPart>
        </mc:Choice>
        <mc:Fallback xmlns="">
          <p:pic>
            <p:nvPicPr>
              <p:cNvPr id="17" name="Ink 16"/>
              <p:cNvPicPr/>
              <p:nvPr/>
            </p:nvPicPr>
            <p:blipFill>
              <a:blip r:embed="rId24"/>
              <a:stretch>
                <a:fillRect/>
              </a:stretch>
            </p:blipFill>
            <p:spPr>
              <a:xfrm>
                <a:off x="9205436" y="1746387"/>
                <a:ext cx="259920" cy="574560"/>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18" name="Ink 17"/>
              <p14:cNvContentPartPr/>
              <p14:nvPr/>
            </p14:nvContentPartPr>
            <p14:xfrm>
              <a:off x="9226316" y="1386747"/>
              <a:ext cx="395640" cy="132480"/>
            </p14:xfrm>
          </p:contentPart>
        </mc:Choice>
        <mc:Fallback xmlns="">
          <p:pic>
            <p:nvPicPr>
              <p:cNvPr id="18" name="Ink 17"/>
              <p:cNvPicPr/>
              <p:nvPr/>
            </p:nvPicPr>
            <p:blipFill>
              <a:blip r:embed="rId26"/>
              <a:stretch>
                <a:fillRect/>
              </a:stretch>
            </p:blipFill>
            <p:spPr>
              <a:xfrm>
                <a:off x="9178076" y="1290627"/>
                <a:ext cx="491760" cy="324720"/>
              </a:xfrm>
              <a:prstGeom prst="rect">
                <a:avLst/>
              </a:prstGeom>
            </p:spPr>
          </p:pic>
        </mc:Fallback>
      </mc:AlternateContent>
      <mc:AlternateContent xmlns:mc="http://schemas.openxmlformats.org/markup-compatibility/2006" xmlns:p14="http://schemas.microsoft.com/office/powerpoint/2010/main">
        <mc:Choice Requires="p14">
          <p:contentPart p14:bwMode="auto" r:id="rId27">
            <p14:nvContentPartPr>
              <p14:cNvPr id="19" name="Ink 18"/>
              <p14:cNvContentPartPr/>
              <p14:nvPr/>
            </p14:nvContentPartPr>
            <p14:xfrm>
              <a:off x="9184916" y="1323747"/>
              <a:ext cx="546120" cy="225720"/>
            </p14:xfrm>
          </p:contentPart>
        </mc:Choice>
        <mc:Fallback xmlns="">
          <p:pic>
            <p:nvPicPr>
              <p:cNvPr id="19" name="Ink 18"/>
              <p:cNvPicPr/>
              <p:nvPr/>
            </p:nvPicPr>
            <p:blipFill>
              <a:blip r:embed="rId28"/>
              <a:stretch>
                <a:fillRect/>
              </a:stretch>
            </p:blipFill>
            <p:spPr>
              <a:xfrm>
                <a:off x="9165836" y="1285587"/>
                <a:ext cx="584280" cy="302040"/>
              </a:xfrm>
              <a:prstGeom prst="rect">
                <a:avLst/>
              </a:prstGeom>
            </p:spPr>
          </p:pic>
        </mc:Fallback>
      </mc:AlternateContent>
    </p:spTree>
    <p:extLst>
      <p:ext uri="{BB962C8B-B14F-4D97-AF65-F5344CB8AC3E}">
        <p14:creationId xmlns:p14="http://schemas.microsoft.com/office/powerpoint/2010/main" val="33745445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166" y="365125"/>
            <a:ext cx="11451102" cy="5762720"/>
          </a:xfrm>
        </p:spPr>
        <p:txBody>
          <a:bodyPr/>
          <a:lstStyle/>
          <a:p>
            <a:r>
              <a:rPr lang="en-US" dirty="0"/>
              <a:t>1.	</a:t>
            </a:r>
            <a:r>
              <a:rPr lang="en-US" sz="8800" dirty="0"/>
              <a:t>Introduction to                  	Gender Studies </a:t>
            </a:r>
          </a:p>
        </p:txBody>
      </p:sp>
    </p:spTree>
    <p:extLst>
      <p:ext uri="{BB962C8B-B14F-4D97-AF65-F5344CB8AC3E}">
        <p14:creationId xmlns:p14="http://schemas.microsoft.com/office/powerpoint/2010/main" val="33625092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SEX – Definition </a:t>
            </a:r>
          </a:p>
        </p:txBody>
      </p:sp>
      <p:sp>
        <p:nvSpPr>
          <p:cNvPr id="3" name="Content Placeholder 2"/>
          <p:cNvSpPr>
            <a:spLocks noGrp="1"/>
          </p:cNvSpPr>
          <p:nvPr>
            <p:ph idx="1"/>
          </p:nvPr>
        </p:nvSpPr>
        <p:spPr/>
        <p:txBody>
          <a:bodyPr/>
          <a:lstStyle/>
          <a:p>
            <a:r>
              <a:rPr lang="en-US" dirty="0"/>
              <a:t>Biological Categories </a:t>
            </a:r>
          </a:p>
          <a:p>
            <a:r>
              <a:rPr lang="en-US" dirty="0"/>
              <a:t>Biological differences -  male and female differences in chromosomes, anatomy, hormones, reproductive systems, and other physiological components</a:t>
            </a:r>
          </a:p>
          <a:p>
            <a:r>
              <a:rPr lang="en-US" dirty="0"/>
              <a:t>Physiological concepts</a:t>
            </a:r>
          </a:p>
          <a:p>
            <a:r>
              <a:rPr lang="en-US" dirty="0"/>
              <a:t>Natural </a:t>
            </a:r>
          </a:p>
          <a:p>
            <a:r>
              <a:rPr lang="en-US" dirty="0"/>
              <a:t>Based on reproductive potential  </a:t>
            </a:r>
          </a:p>
          <a:p>
            <a:r>
              <a:rPr lang="en-US" dirty="0"/>
              <a:t>Can’t be changed.</a:t>
            </a:r>
          </a:p>
          <a:p>
            <a:pPr lvl="1"/>
            <a:r>
              <a:rPr lang="en-US" dirty="0"/>
              <a:t>Is it so?</a:t>
            </a:r>
          </a:p>
          <a:p>
            <a:endParaRPr lang="en-US" dirty="0"/>
          </a:p>
        </p:txBody>
      </p:sp>
    </p:spTree>
    <p:extLst>
      <p:ext uri="{BB962C8B-B14F-4D97-AF65-F5344CB8AC3E}">
        <p14:creationId xmlns:p14="http://schemas.microsoft.com/office/powerpoint/2010/main" val="642402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additive="base">
                                        <p:cTn id="3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 calcmode="lin" valueType="num">
                                      <p:cBhvr additive="base">
                                        <p:cTn id="4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 calcmode="lin" valueType="num">
                                      <p:cBhvr additive="base">
                                        <p:cTn id="4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240" y="1343024"/>
            <a:ext cx="11877040" cy="5243305"/>
          </a:xfrm>
        </p:spPr>
        <p:txBody>
          <a:bodyPr>
            <a:normAutofit fontScale="85000" lnSpcReduction="10000"/>
          </a:bodyPr>
          <a:lstStyle/>
          <a:p>
            <a:r>
              <a:rPr lang="en-US" dirty="0"/>
              <a:t>The concept of gender, as we now use it came into common parlance during the </a:t>
            </a:r>
            <a:r>
              <a:rPr lang="en-US" b="1" dirty="0">
                <a:solidFill>
                  <a:srgbClr val="FF0000"/>
                </a:solidFill>
              </a:rPr>
              <a:t>early 1970s</a:t>
            </a:r>
          </a:p>
          <a:p>
            <a:r>
              <a:rPr lang="en-US" dirty="0"/>
              <a:t> It was used as an </a:t>
            </a:r>
            <a:r>
              <a:rPr lang="en-US" b="1" dirty="0">
                <a:solidFill>
                  <a:srgbClr val="FF0000"/>
                </a:solidFill>
              </a:rPr>
              <a:t>analytical tool </a:t>
            </a:r>
            <a:r>
              <a:rPr lang="en-US" dirty="0"/>
              <a:t>to draw a line of </a:t>
            </a:r>
            <a:r>
              <a:rPr lang="en-US" dirty="0">
                <a:solidFill>
                  <a:srgbClr val="FF0000"/>
                </a:solidFill>
              </a:rPr>
              <a:t>demarcation</a:t>
            </a:r>
            <a:r>
              <a:rPr lang="en-US" dirty="0"/>
              <a:t> between biological sex differences.</a:t>
            </a:r>
          </a:p>
          <a:p>
            <a:pPr>
              <a:lnSpc>
                <a:spcPct val="150000"/>
              </a:lnSpc>
            </a:pPr>
            <a:r>
              <a:rPr lang="en-US" dirty="0"/>
              <a:t>‘One is not born, but rather becomes, a woman’ (de Beauvoir)</a:t>
            </a:r>
          </a:p>
          <a:p>
            <a:pPr>
              <a:lnSpc>
                <a:spcPct val="150000"/>
              </a:lnSpc>
            </a:pPr>
            <a:r>
              <a:rPr lang="en-US" dirty="0"/>
              <a:t>Gender is not something </a:t>
            </a:r>
            <a:r>
              <a:rPr lang="en-US" b="1" dirty="0">
                <a:solidFill>
                  <a:srgbClr val="FF0000"/>
                </a:solidFill>
              </a:rPr>
              <a:t>we are born with</a:t>
            </a:r>
            <a:r>
              <a:rPr lang="en-US" dirty="0"/>
              <a:t>, and not something </a:t>
            </a:r>
            <a:r>
              <a:rPr lang="en-US" b="1" dirty="0">
                <a:solidFill>
                  <a:srgbClr val="FF0000"/>
                </a:solidFill>
              </a:rPr>
              <a:t>we have </a:t>
            </a:r>
            <a:r>
              <a:rPr lang="en-US" dirty="0"/>
              <a:t>, but something </a:t>
            </a:r>
            <a:r>
              <a:rPr lang="en-US" b="1" dirty="0">
                <a:solidFill>
                  <a:srgbClr val="FF0000"/>
                </a:solidFill>
              </a:rPr>
              <a:t>we do  </a:t>
            </a:r>
            <a:r>
              <a:rPr lang="en-US" dirty="0"/>
              <a:t>(West &amp; Zimmerman-1987)</a:t>
            </a:r>
          </a:p>
          <a:p>
            <a:pPr>
              <a:lnSpc>
                <a:spcPct val="150000"/>
              </a:lnSpc>
            </a:pPr>
            <a:r>
              <a:rPr lang="en-US" dirty="0"/>
              <a:t>Gender is something </a:t>
            </a:r>
            <a:r>
              <a:rPr lang="en-US" b="1" dirty="0">
                <a:solidFill>
                  <a:srgbClr val="FF0000"/>
                </a:solidFill>
              </a:rPr>
              <a:t>we perform </a:t>
            </a:r>
            <a:r>
              <a:rPr lang="en-US" dirty="0"/>
              <a:t>(Judith Butler-1990)</a:t>
            </a:r>
          </a:p>
          <a:p>
            <a:pPr>
              <a:lnSpc>
                <a:spcPct val="150000"/>
              </a:lnSpc>
            </a:pPr>
            <a:r>
              <a:rPr lang="en-US" dirty="0"/>
              <a:t>Hence, gender  refers to the socially given attributes, roles, activities, responsibilities and needs connected to being men (masculine) and women (feminine) in a given society at a given time</a:t>
            </a:r>
          </a:p>
          <a:p>
            <a:pPr marL="457200" lvl="1" indent="0">
              <a:lnSpc>
                <a:spcPct val="200000"/>
              </a:lnSpc>
              <a:buNone/>
            </a:pPr>
            <a:endParaRPr lang="en-US" dirty="0"/>
          </a:p>
        </p:txBody>
      </p:sp>
      <p:sp>
        <p:nvSpPr>
          <p:cNvPr id="2" name="TextBox 1"/>
          <p:cNvSpPr txBox="1"/>
          <p:nvPr/>
        </p:nvSpPr>
        <p:spPr>
          <a:xfrm>
            <a:off x="1985963" y="371475"/>
            <a:ext cx="6915150" cy="646331"/>
          </a:xfrm>
          <a:prstGeom prst="rect">
            <a:avLst/>
          </a:prstGeom>
          <a:noFill/>
        </p:spPr>
        <p:txBody>
          <a:bodyPr wrap="square" rtlCol="0">
            <a:spAutoFit/>
          </a:bodyPr>
          <a:lstStyle/>
          <a:p>
            <a:r>
              <a:rPr lang="en-US" sz="3600" dirty="0"/>
              <a:t>Gender – Defined</a:t>
            </a:r>
          </a:p>
        </p:txBody>
      </p:sp>
    </p:spTree>
    <p:extLst>
      <p:ext uri="{BB962C8B-B14F-4D97-AF65-F5344CB8AC3E}">
        <p14:creationId xmlns:p14="http://schemas.microsoft.com/office/powerpoint/2010/main" val="1885419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World is Gendered</a:t>
            </a:r>
          </a:p>
        </p:txBody>
      </p:sp>
      <p:sp>
        <p:nvSpPr>
          <p:cNvPr id="3" name="Content Placeholder 2"/>
          <p:cNvSpPr>
            <a:spLocks noGrp="1"/>
          </p:cNvSpPr>
          <p:nvPr>
            <p:ph idx="1"/>
          </p:nvPr>
        </p:nvSpPr>
        <p:spPr/>
        <p:txBody>
          <a:bodyPr>
            <a:normAutofit fontScale="92500" lnSpcReduction="10000"/>
          </a:bodyPr>
          <a:lstStyle/>
          <a:p>
            <a:r>
              <a:rPr lang="en-US" dirty="0"/>
              <a:t>Clothing is gendered</a:t>
            </a:r>
          </a:p>
          <a:p>
            <a:r>
              <a:rPr lang="en-US" dirty="0"/>
              <a:t>Girls – Skirts, </a:t>
            </a:r>
            <a:r>
              <a:rPr lang="en-US" dirty="0" err="1"/>
              <a:t>shalwar-kurtas</a:t>
            </a:r>
            <a:r>
              <a:rPr lang="en-US" dirty="0"/>
              <a:t>, saris ……as feminine </a:t>
            </a:r>
          </a:p>
          <a:p>
            <a:pPr lvl="1"/>
            <a:r>
              <a:rPr lang="en-US" dirty="0"/>
              <a:t>More colourful</a:t>
            </a:r>
          </a:p>
          <a:p>
            <a:pPr lvl="1"/>
            <a:r>
              <a:rPr lang="en-US" dirty="0"/>
              <a:t>Decorated with sparkles &amp; shiny materials</a:t>
            </a:r>
          </a:p>
          <a:p>
            <a:r>
              <a:rPr lang="en-US" dirty="0"/>
              <a:t>Boys – Trousers, shirts , </a:t>
            </a:r>
            <a:r>
              <a:rPr lang="en-US" dirty="0" err="1"/>
              <a:t>sherwanis</a:t>
            </a:r>
            <a:r>
              <a:rPr lang="en-US" dirty="0"/>
              <a:t>…… as masculine</a:t>
            </a:r>
          </a:p>
          <a:p>
            <a:r>
              <a:rPr lang="en-US" dirty="0"/>
              <a:t>Overlap in clothing</a:t>
            </a:r>
          </a:p>
          <a:p>
            <a:pPr lvl="1"/>
            <a:r>
              <a:rPr lang="en-US" dirty="0"/>
              <a:t>Both wear denim jeans</a:t>
            </a:r>
          </a:p>
          <a:p>
            <a:pPr lvl="1"/>
            <a:r>
              <a:rPr lang="en-US" dirty="0"/>
              <a:t>Neckties </a:t>
            </a:r>
          </a:p>
          <a:p>
            <a:pPr lvl="1"/>
            <a:r>
              <a:rPr lang="en-US" dirty="0"/>
              <a:t>Trousers and jackets</a:t>
            </a:r>
          </a:p>
          <a:p>
            <a:pPr lvl="1"/>
            <a:r>
              <a:rPr lang="en-US" dirty="0"/>
              <a:t>School Uniforms </a:t>
            </a:r>
          </a:p>
          <a:p>
            <a:r>
              <a:rPr lang="en-US" dirty="0"/>
              <a:t>Physical Space is gendered </a:t>
            </a:r>
          </a:p>
          <a:p>
            <a:pPr lvl="1"/>
            <a:endParaRPr lang="en-US" dirty="0"/>
          </a:p>
          <a:p>
            <a:endParaRPr lang="en-US" dirty="0"/>
          </a:p>
        </p:txBody>
      </p:sp>
    </p:spTree>
    <p:extLst>
      <p:ext uri="{BB962C8B-B14F-4D97-AF65-F5344CB8AC3E}">
        <p14:creationId xmlns:p14="http://schemas.microsoft.com/office/powerpoint/2010/main" val="2261343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additive="base">
                                        <p:cTn id="3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additive="base">
                                        <p:cTn id="3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additive="base">
                                        <p:cTn id="4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 calcmode="lin" valueType="num">
                                      <p:cBhvr additive="base">
                                        <p:cTn id="5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8" end="8"/>
                                            </p:txEl>
                                          </p:spTgt>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 calcmode="lin" valueType="num">
                                      <p:cBhvr additive="base">
                                        <p:cTn id="6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813" y="158869"/>
            <a:ext cx="11923892" cy="523520"/>
          </a:xfrm>
        </p:spPr>
        <p:txBody>
          <a:bodyPr>
            <a:normAutofit fontScale="90000"/>
          </a:bodyPr>
          <a:lstStyle/>
          <a:p>
            <a:r>
              <a:rPr lang="en-US" dirty="0"/>
              <a:t>The World is Gendered – Few Masculine Characteristics</a:t>
            </a:r>
          </a:p>
        </p:txBody>
      </p:sp>
      <p:graphicFrame>
        <p:nvGraphicFramePr>
          <p:cNvPr id="4" name="Content Placeholder 3"/>
          <p:cNvGraphicFramePr>
            <a:graphicFrameLocks noGrp="1"/>
          </p:cNvGraphicFramePr>
          <p:nvPr>
            <p:ph idx="1"/>
            <p:extLst/>
          </p:nvPr>
        </p:nvGraphicFramePr>
        <p:xfrm>
          <a:off x="0" y="682388"/>
          <a:ext cx="12192000" cy="61756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62846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graphicEl>
                                              <a:dgm id="{65580161-8B00-4D81-A41D-E2A3219ACAF9}"/>
                                            </p:graphicEl>
                                          </p:spTgt>
                                        </p:tgtEl>
                                        <p:attrNameLst>
                                          <p:attrName>style.visibility</p:attrName>
                                        </p:attrNameLst>
                                      </p:cBhvr>
                                      <p:to>
                                        <p:strVal val="visible"/>
                                      </p:to>
                                    </p:set>
                                    <p:anim calcmode="lin" valueType="num">
                                      <p:cBhvr additive="base">
                                        <p:cTn id="7" dur="500" fill="hold"/>
                                        <p:tgtEl>
                                          <p:spTgt spid="4">
                                            <p:graphicEl>
                                              <a:dgm id="{65580161-8B00-4D81-A41D-E2A3219ACAF9}"/>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graphicEl>
                                              <a:dgm id="{65580161-8B00-4D81-A41D-E2A3219ACAF9}"/>
                                            </p:graphic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graphicEl>
                                              <a:dgm id="{AAB9B14A-4670-4135-92AF-35867A4C5335}"/>
                                            </p:graphicEl>
                                          </p:spTgt>
                                        </p:tgtEl>
                                        <p:attrNameLst>
                                          <p:attrName>style.visibility</p:attrName>
                                        </p:attrNameLst>
                                      </p:cBhvr>
                                      <p:to>
                                        <p:strVal val="visible"/>
                                      </p:to>
                                    </p:set>
                                    <p:anim calcmode="lin" valueType="num">
                                      <p:cBhvr additive="base">
                                        <p:cTn id="13" dur="500" fill="hold"/>
                                        <p:tgtEl>
                                          <p:spTgt spid="4">
                                            <p:graphicEl>
                                              <a:dgm id="{AAB9B14A-4670-4135-92AF-35867A4C5335}"/>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graphicEl>
                                              <a:dgm id="{AAB9B14A-4670-4135-92AF-35867A4C5335}"/>
                                            </p:graphic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graphicEl>
                                              <a:dgm id="{6B7E2AD5-93EB-4569-A779-5F4F3465AD3D}"/>
                                            </p:graphicEl>
                                          </p:spTgt>
                                        </p:tgtEl>
                                        <p:attrNameLst>
                                          <p:attrName>style.visibility</p:attrName>
                                        </p:attrNameLst>
                                      </p:cBhvr>
                                      <p:to>
                                        <p:strVal val="visible"/>
                                      </p:to>
                                    </p:set>
                                    <p:anim calcmode="lin" valueType="num">
                                      <p:cBhvr additive="base">
                                        <p:cTn id="19" dur="500" fill="hold"/>
                                        <p:tgtEl>
                                          <p:spTgt spid="4">
                                            <p:graphicEl>
                                              <a:dgm id="{6B7E2AD5-93EB-4569-A779-5F4F3465AD3D}"/>
                                            </p:graphic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graphicEl>
                                              <a:dgm id="{6B7E2AD5-93EB-4569-A779-5F4F3465AD3D}"/>
                                            </p:graphic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4">
                                            <p:graphicEl>
                                              <a:dgm id="{5BAF706B-1652-4230-A910-5093064A688B}"/>
                                            </p:graphicEl>
                                          </p:spTgt>
                                        </p:tgtEl>
                                        <p:attrNameLst>
                                          <p:attrName>style.visibility</p:attrName>
                                        </p:attrNameLst>
                                      </p:cBhvr>
                                      <p:to>
                                        <p:strVal val="visible"/>
                                      </p:to>
                                    </p:set>
                                    <p:anim calcmode="lin" valueType="num">
                                      <p:cBhvr additive="base">
                                        <p:cTn id="23" dur="500" fill="hold"/>
                                        <p:tgtEl>
                                          <p:spTgt spid="4">
                                            <p:graphicEl>
                                              <a:dgm id="{5BAF706B-1652-4230-A910-5093064A688B}"/>
                                            </p:graphic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graphicEl>
                                              <a:dgm id="{5BAF706B-1652-4230-A910-5093064A688B}"/>
                                            </p:graphic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4">
                                            <p:graphicEl>
                                              <a:dgm id="{E50109F2-F691-4953-BBDC-198FFA46EE4A}"/>
                                            </p:graphicEl>
                                          </p:spTgt>
                                        </p:tgtEl>
                                        <p:attrNameLst>
                                          <p:attrName>style.visibility</p:attrName>
                                        </p:attrNameLst>
                                      </p:cBhvr>
                                      <p:to>
                                        <p:strVal val="visible"/>
                                      </p:to>
                                    </p:set>
                                    <p:anim calcmode="lin" valueType="num">
                                      <p:cBhvr additive="base">
                                        <p:cTn id="29" dur="500" fill="hold"/>
                                        <p:tgtEl>
                                          <p:spTgt spid="4">
                                            <p:graphicEl>
                                              <a:dgm id="{E50109F2-F691-4953-BBDC-198FFA46EE4A}"/>
                                            </p:graphic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graphicEl>
                                              <a:dgm id="{E50109F2-F691-4953-BBDC-198FFA46EE4A}"/>
                                            </p:graphic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4">
                                            <p:graphicEl>
                                              <a:dgm id="{936ACB01-1D4B-4210-9126-576DC779086D}"/>
                                            </p:graphicEl>
                                          </p:spTgt>
                                        </p:tgtEl>
                                        <p:attrNameLst>
                                          <p:attrName>style.visibility</p:attrName>
                                        </p:attrNameLst>
                                      </p:cBhvr>
                                      <p:to>
                                        <p:strVal val="visible"/>
                                      </p:to>
                                    </p:set>
                                    <p:anim calcmode="lin" valueType="num">
                                      <p:cBhvr additive="base">
                                        <p:cTn id="33" dur="500" fill="hold"/>
                                        <p:tgtEl>
                                          <p:spTgt spid="4">
                                            <p:graphicEl>
                                              <a:dgm id="{936ACB01-1D4B-4210-9126-576DC779086D}"/>
                                            </p:graphic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graphicEl>
                                              <a:dgm id="{936ACB01-1D4B-4210-9126-576DC779086D}"/>
                                            </p:graphic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4">
                                            <p:graphicEl>
                                              <a:dgm id="{E031143F-C6CA-451C-B6F9-865E75C8F732}"/>
                                            </p:graphicEl>
                                          </p:spTgt>
                                        </p:tgtEl>
                                        <p:attrNameLst>
                                          <p:attrName>style.visibility</p:attrName>
                                        </p:attrNameLst>
                                      </p:cBhvr>
                                      <p:to>
                                        <p:strVal val="visible"/>
                                      </p:to>
                                    </p:set>
                                    <p:anim calcmode="lin" valueType="num">
                                      <p:cBhvr additive="base">
                                        <p:cTn id="39" dur="500" fill="hold"/>
                                        <p:tgtEl>
                                          <p:spTgt spid="4">
                                            <p:graphicEl>
                                              <a:dgm id="{E031143F-C6CA-451C-B6F9-865E75C8F732}"/>
                                            </p:graphic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graphicEl>
                                              <a:dgm id="{E031143F-C6CA-451C-B6F9-865E75C8F732}"/>
                                            </p:graphic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4">
                                            <p:graphicEl>
                                              <a:dgm id="{D34F14EB-DE8D-424E-A717-BBE7D3224043}"/>
                                            </p:graphicEl>
                                          </p:spTgt>
                                        </p:tgtEl>
                                        <p:attrNameLst>
                                          <p:attrName>style.visibility</p:attrName>
                                        </p:attrNameLst>
                                      </p:cBhvr>
                                      <p:to>
                                        <p:strVal val="visible"/>
                                      </p:to>
                                    </p:set>
                                    <p:anim calcmode="lin" valueType="num">
                                      <p:cBhvr additive="base">
                                        <p:cTn id="43" dur="500" fill="hold"/>
                                        <p:tgtEl>
                                          <p:spTgt spid="4">
                                            <p:graphicEl>
                                              <a:dgm id="{D34F14EB-DE8D-424E-A717-BBE7D3224043}"/>
                                            </p:graphic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graphicEl>
                                              <a:dgm id="{D34F14EB-DE8D-424E-A717-BBE7D3224043}"/>
                                            </p:graphic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
                                            <p:graphicEl>
                                              <a:dgm id="{E1D758C4-F528-4881-B7A2-2855479E4501}"/>
                                            </p:graphicEl>
                                          </p:spTgt>
                                        </p:tgtEl>
                                        <p:attrNameLst>
                                          <p:attrName>style.visibility</p:attrName>
                                        </p:attrNameLst>
                                      </p:cBhvr>
                                      <p:to>
                                        <p:strVal val="visible"/>
                                      </p:to>
                                    </p:set>
                                    <p:anim calcmode="lin" valueType="num">
                                      <p:cBhvr additive="base">
                                        <p:cTn id="49" dur="500" fill="hold"/>
                                        <p:tgtEl>
                                          <p:spTgt spid="4">
                                            <p:graphicEl>
                                              <a:dgm id="{E1D758C4-F528-4881-B7A2-2855479E4501}"/>
                                            </p:graphic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graphicEl>
                                              <a:dgm id="{E1D758C4-F528-4881-B7A2-2855479E4501}"/>
                                            </p:graphicEl>
                                          </p:spTgt>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4">
                                            <p:graphicEl>
                                              <a:dgm id="{6006A8FB-C92A-41B8-807E-6B43BA59C342}"/>
                                            </p:graphicEl>
                                          </p:spTgt>
                                        </p:tgtEl>
                                        <p:attrNameLst>
                                          <p:attrName>style.visibility</p:attrName>
                                        </p:attrNameLst>
                                      </p:cBhvr>
                                      <p:to>
                                        <p:strVal val="visible"/>
                                      </p:to>
                                    </p:set>
                                    <p:anim calcmode="lin" valueType="num">
                                      <p:cBhvr additive="base">
                                        <p:cTn id="53" dur="500" fill="hold"/>
                                        <p:tgtEl>
                                          <p:spTgt spid="4">
                                            <p:graphicEl>
                                              <a:dgm id="{6006A8FB-C92A-41B8-807E-6B43BA59C342}"/>
                                            </p:graphicEl>
                                          </p:spTgt>
                                        </p:tgtEl>
                                        <p:attrNameLst>
                                          <p:attrName>ppt_x</p:attrName>
                                        </p:attrNameLst>
                                      </p:cBhvr>
                                      <p:tavLst>
                                        <p:tav tm="0">
                                          <p:val>
                                            <p:strVal val="#ppt_x"/>
                                          </p:val>
                                        </p:tav>
                                        <p:tav tm="100000">
                                          <p:val>
                                            <p:strVal val="#ppt_x"/>
                                          </p:val>
                                        </p:tav>
                                      </p:tavLst>
                                    </p:anim>
                                    <p:anim calcmode="lin" valueType="num">
                                      <p:cBhvr additive="base">
                                        <p:cTn id="54" dur="500" fill="hold"/>
                                        <p:tgtEl>
                                          <p:spTgt spid="4">
                                            <p:graphicEl>
                                              <a:dgm id="{6006A8FB-C92A-41B8-807E-6B43BA59C342}"/>
                                            </p:graphic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4">
                                            <p:graphicEl>
                                              <a:dgm id="{6730F410-4A57-4ABC-A7AD-3EAB9E4EB1C8}"/>
                                            </p:graphicEl>
                                          </p:spTgt>
                                        </p:tgtEl>
                                        <p:attrNameLst>
                                          <p:attrName>style.visibility</p:attrName>
                                        </p:attrNameLst>
                                      </p:cBhvr>
                                      <p:to>
                                        <p:strVal val="visible"/>
                                      </p:to>
                                    </p:set>
                                    <p:anim calcmode="lin" valueType="num">
                                      <p:cBhvr additive="base">
                                        <p:cTn id="59" dur="500" fill="hold"/>
                                        <p:tgtEl>
                                          <p:spTgt spid="4">
                                            <p:graphicEl>
                                              <a:dgm id="{6730F410-4A57-4ABC-A7AD-3EAB9E4EB1C8}"/>
                                            </p:graphicEl>
                                          </p:spTgt>
                                        </p:tgtEl>
                                        <p:attrNameLst>
                                          <p:attrName>ppt_x</p:attrName>
                                        </p:attrNameLst>
                                      </p:cBhvr>
                                      <p:tavLst>
                                        <p:tav tm="0">
                                          <p:val>
                                            <p:strVal val="#ppt_x"/>
                                          </p:val>
                                        </p:tav>
                                        <p:tav tm="100000">
                                          <p:val>
                                            <p:strVal val="#ppt_x"/>
                                          </p:val>
                                        </p:tav>
                                      </p:tavLst>
                                    </p:anim>
                                    <p:anim calcmode="lin" valueType="num">
                                      <p:cBhvr additive="base">
                                        <p:cTn id="60" dur="500" fill="hold"/>
                                        <p:tgtEl>
                                          <p:spTgt spid="4">
                                            <p:graphicEl>
                                              <a:dgm id="{6730F410-4A57-4ABC-A7AD-3EAB9E4EB1C8}"/>
                                            </p:graphicEl>
                                          </p:spTgt>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4">
                                            <p:graphicEl>
                                              <a:dgm id="{F12B68B8-4380-49F0-A004-44B5EFAAC823}"/>
                                            </p:graphicEl>
                                          </p:spTgt>
                                        </p:tgtEl>
                                        <p:attrNameLst>
                                          <p:attrName>style.visibility</p:attrName>
                                        </p:attrNameLst>
                                      </p:cBhvr>
                                      <p:to>
                                        <p:strVal val="visible"/>
                                      </p:to>
                                    </p:set>
                                    <p:anim calcmode="lin" valueType="num">
                                      <p:cBhvr additive="base">
                                        <p:cTn id="63" dur="500" fill="hold"/>
                                        <p:tgtEl>
                                          <p:spTgt spid="4">
                                            <p:graphicEl>
                                              <a:dgm id="{F12B68B8-4380-49F0-A004-44B5EFAAC823}"/>
                                            </p:graphicEl>
                                          </p:spTgt>
                                        </p:tgtEl>
                                        <p:attrNameLst>
                                          <p:attrName>ppt_x</p:attrName>
                                        </p:attrNameLst>
                                      </p:cBhvr>
                                      <p:tavLst>
                                        <p:tav tm="0">
                                          <p:val>
                                            <p:strVal val="#ppt_x"/>
                                          </p:val>
                                        </p:tav>
                                        <p:tav tm="100000">
                                          <p:val>
                                            <p:strVal val="#ppt_x"/>
                                          </p:val>
                                        </p:tav>
                                      </p:tavLst>
                                    </p:anim>
                                    <p:anim calcmode="lin" valueType="num">
                                      <p:cBhvr additive="base">
                                        <p:cTn id="64" dur="500" fill="hold"/>
                                        <p:tgtEl>
                                          <p:spTgt spid="4">
                                            <p:graphicEl>
                                              <a:dgm id="{F12B68B8-4380-49F0-A004-44B5EFAAC823}"/>
                                            </p:graphicEl>
                                          </p:spTgt>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4">
                                            <p:graphicEl>
                                              <a:dgm id="{F239E7CB-9C1E-4EBB-86F4-32C116FBE527}"/>
                                            </p:graphicEl>
                                          </p:spTgt>
                                        </p:tgtEl>
                                        <p:attrNameLst>
                                          <p:attrName>style.visibility</p:attrName>
                                        </p:attrNameLst>
                                      </p:cBhvr>
                                      <p:to>
                                        <p:strVal val="visible"/>
                                      </p:to>
                                    </p:set>
                                    <p:anim calcmode="lin" valueType="num">
                                      <p:cBhvr additive="base">
                                        <p:cTn id="69" dur="500" fill="hold"/>
                                        <p:tgtEl>
                                          <p:spTgt spid="4">
                                            <p:graphicEl>
                                              <a:dgm id="{F239E7CB-9C1E-4EBB-86F4-32C116FBE527}"/>
                                            </p:graphicEl>
                                          </p:spTgt>
                                        </p:tgtEl>
                                        <p:attrNameLst>
                                          <p:attrName>ppt_x</p:attrName>
                                        </p:attrNameLst>
                                      </p:cBhvr>
                                      <p:tavLst>
                                        <p:tav tm="0">
                                          <p:val>
                                            <p:strVal val="#ppt_x"/>
                                          </p:val>
                                        </p:tav>
                                        <p:tav tm="100000">
                                          <p:val>
                                            <p:strVal val="#ppt_x"/>
                                          </p:val>
                                        </p:tav>
                                      </p:tavLst>
                                    </p:anim>
                                    <p:anim calcmode="lin" valueType="num">
                                      <p:cBhvr additive="base">
                                        <p:cTn id="70" dur="500" fill="hold"/>
                                        <p:tgtEl>
                                          <p:spTgt spid="4">
                                            <p:graphicEl>
                                              <a:dgm id="{F239E7CB-9C1E-4EBB-86F4-32C116FBE527}"/>
                                            </p:graphicEl>
                                          </p:spTgt>
                                        </p:tgtEl>
                                        <p:attrNameLst>
                                          <p:attrName>ppt_y</p:attrName>
                                        </p:attrNameLst>
                                      </p:cBhvr>
                                      <p:tavLst>
                                        <p:tav tm="0">
                                          <p:val>
                                            <p:strVal val="1+#ppt_h/2"/>
                                          </p:val>
                                        </p:tav>
                                        <p:tav tm="100000">
                                          <p:val>
                                            <p:strVal val="#ppt_y"/>
                                          </p:val>
                                        </p:tav>
                                      </p:tavLst>
                                    </p:anim>
                                  </p:childTnLst>
                                </p:cTn>
                              </p:par>
                              <p:par>
                                <p:cTn id="71" presetID="2" presetClass="entr" presetSubtype="4" fill="hold" grpId="0" nodeType="withEffect">
                                  <p:stCondLst>
                                    <p:cond delay="0"/>
                                  </p:stCondLst>
                                  <p:childTnLst>
                                    <p:set>
                                      <p:cBhvr>
                                        <p:cTn id="72" dur="1" fill="hold">
                                          <p:stCondLst>
                                            <p:cond delay="0"/>
                                          </p:stCondLst>
                                        </p:cTn>
                                        <p:tgtEl>
                                          <p:spTgt spid="4">
                                            <p:graphicEl>
                                              <a:dgm id="{9474DF2A-4909-47FA-B67F-F0E227E02FED}"/>
                                            </p:graphicEl>
                                          </p:spTgt>
                                        </p:tgtEl>
                                        <p:attrNameLst>
                                          <p:attrName>style.visibility</p:attrName>
                                        </p:attrNameLst>
                                      </p:cBhvr>
                                      <p:to>
                                        <p:strVal val="visible"/>
                                      </p:to>
                                    </p:set>
                                    <p:anim calcmode="lin" valueType="num">
                                      <p:cBhvr additive="base">
                                        <p:cTn id="73" dur="500" fill="hold"/>
                                        <p:tgtEl>
                                          <p:spTgt spid="4">
                                            <p:graphicEl>
                                              <a:dgm id="{9474DF2A-4909-47FA-B67F-F0E227E02FED}"/>
                                            </p:graphicEl>
                                          </p:spTgt>
                                        </p:tgtEl>
                                        <p:attrNameLst>
                                          <p:attrName>ppt_x</p:attrName>
                                        </p:attrNameLst>
                                      </p:cBhvr>
                                      <p:tavLst>
                                        <p:tav tm="0">
                                          <p:val>
                                            <p:strVal val="#ppt_x"/>
                                          </p:val>
                                        </p:tav>
                                        <p:tav tm="100000">
                                          <p:val>
                                            <p:strVal val="#ppt_x"/>
                                          </p:val>
                                        </p:tav>
                                      </p:tavLst>
                                    </p:anim>
                                    <p:anim calcmode="lin" valueType="num">
                                      <p:cBhvr additive="base">
                                        <p:cTn id="74" dur="500" fill="hold"/>
                                        <p:tgtEl>
                                          <p:spTgt spid="4">
                                            <p:graphicEl>
                                              <a:dgm id="{9474DF2A-4909-47FA-B67F-F0E227E02FED}"/>
                                            </p:graphic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4">
                                            <p:graphicEl>
                                              <a:dgm id="{1DA495A6-58FE-4211-B97C-4AEFB5BE8354}"/>
                                            </p:graphicEl>
                                          </p:spTgt>
                                        </p:tgtEl>
                                        <p:attrNameLst>
                                          <p:attrName>style.visibility</p:attrName>
                                        </p:attrNameLst>
                                      </p:cBhvr>
                                      <p:to>
                                        <p:strVal val="visible"/>
                                      </p:to>
                                    </p:set>
                                    <p:anim calcmode="lin" valueType="num">
                                      <p:cBhvr additive="base">
                                        <p:cTn id="79" dur="500" fill="hold"/>
                                        <p:tgtEl>
                                          <p:spTgt spid="4">
                                            <p:graphicEl>
                                              <a:dgm id="{1DA495A6-58FE-4211-B97C-4AEFB5BE8354}"/>
                                            </p:graphicEl>
                                          </p:spTgt>
                                        </p:tgtEl>
                                        <p:attrNameLst>
                                          <p:attrName>ppt_x</p:attrName>
                                        </p:attrNameLst>
                                      </p:cBhvr>
                                      <p:tavLst>
                                        <p:tav tm="0">
                                          <p:val>
                                            <p:strVal val="#ppt_x"/>
                                          </p:val>
                                        </p:tav>
                                        <p:tav tm="100000">
                                          <p:val>
                                            <p:strVal val="#ppt_x"/>
                                          </p:val>
                                        </p:tav>
                                      </p:tavLst>
                                    </p:anim>
                                    <p:anim calcmode="lin" valueType="num">
                                      <p:cBhvr additive="base">
                                        <p:cTn id="80" dur="500" fill="hold"/>
                                        <p:tgtEl>
                                          <p:spTgt spid="4">
                                            <p:graphicEl>
                                              <a:dgm id="{1DA495A6-58FE-4211-B97C-4AEFB5BE8354}"/>
                                            </p:graphicEl>
                                          </p:spTgt>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4">
                                            <p:graphicEl>
                                              <a:dgm id="{202A38E7-24E9-4D4D-84A8-9108DF3D6E41}"/>
                                            </p:graphicEl>
                                          </p:spTgt>
                                        </p:tgtEl>
                                        <p:attrNameLst>
                                          <p:attrName>style.visibility</p:attrName>
                                        </p:attrNameLst>
                                      </p:cBhvr>
                                      <p:to>
                                        <p:strVal val="visible"/>
                                      </p:to>
                                    </p:set>
                                    <p:anim calcmode="lin" valueType="num">
                                      <p:cBhvr additive="base">
                                        <p:cTn id="83" dur="500" fill="hold"/>
                                        <p:tgtEl>
                                          <p:spTgt spid="4">
                                            <p:graphicEl>
                                              <a:dgm id="{202A38E7-24E9-4D4D-84A8-9108DF3D6E41}"/>
                                            </p:graphicEl>
                                          </p:spTgt>
                                        </p:tgtEl>
                                        <p:attrNameLst>
                                          <p:attrName>ppt_x</p:attrName>
                                        </p:attrNameLst>
                                      </p:cBhvr>
                                      <p:tavLst>
                                        <p:tav tm="0">
                                          <p:val>
                                            <p:strVal val="#ppt_x"/>
                                          </p:val>
                                        </p:tav>
                                        <p:tav tm="100000">
                                          <p:val>
                                            <p:strVal val="#ppt_x"/>
                                          </p:val>
                                        </p:tav>
                                      </p:tavLst>
                                    </p:anim>
                                    <p:anim calcmode="lin" valueType="num">
                                      <p:cBhvr additive="base">
                                        <p:cTn id="84" dur="500" fill="hold"/>
                                        <p:tgtEl>
                                          <p:spTgt spid="4">
                                            <p:graphicEl>
                                              <a:dgm id="{202A38E7-24E9-4D4D-84A8-9108DF3D6E41}"/>
                                            </p:graphicEl>
                                          </p:spTgt>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grpId="0" nodeType="clickEffect">
                                  <p:stCondLst>
                                    <p:cond delay="0"/>
                                  </p:stCondLst>
                                  <p:childTnLst>
                                    <p:set>
                                      <p:cBhvr>
                                        <p:cTn id="88" dur="1" fill="hold">
                                          <p:stCondLst>
                                            <p:cond delay="0"/>
                                          </p:stCondLst>
                                        </p:cTn>
                                        <p:tgtEl>
                                          <p:spTgt spid="4">
                                            <p:graphicEl>
                                              <a:dgm id="{7991C3A8-412A-4BC6-AB46-022F27146600}"/>
                                            </p:graphicEl>
                                          </p:spTgt>
                                        </p:tgtEl>
                                        <p:attrNameLst>
                                          <p:attrName>style.visibility</p:attrName>
                                        </p:attrNameLst>
                                      </p:cBhvr>
                                      <p:to>
                                        <p:strVal val="visible"/>
                                      </p:to>
                                    </p:set>
                                    <p:anim calcmode="lin" valueType="num">
                                      <p:cBhvr additive="base">
                                        <p:cTn id="89" dur="500" fill="hold"/>
                                        <p:tgtEl>
                                          <p:spTgt spid="4">
                                            <p:graphicEl>
                                              <a:dgm id="{7991C3A8-412A-4BC6-AB46-022F27146600}"/>
                                            </p:graphicEl>
                                          </p:spTgt>
                                        </p:tgtEl>
                                        <p:attrNameLst>
                                          <p:attrName>ppt_x</p:attrName>
                                        </p:attrNameLst>
                                      </p:cBhvr>
                                      <p:tavLst>
                                        <p:tav tm="0">
                                          <p:val>
                                            <p:strVal val="#ppt_x"/>
                                          </p:val>
                                        </p:tav>
                                        <p:tav tm="100000">
                                          <p:val>
                                            <p:strVal val="#ppt_x"/>
                                          </p:val>
                                        </p:tav>
                                      </p:tavLst>
                                    </p:anim>
                                    <p:anim calcmode="lin" valueType="num">
                                      <p:cBhvr additive="base">
                                        <p:cTn id="90" dur="500" fill="hold"/>
                                        <p:tgtEl>
                                          <p:spTgt spid="4">
                                            <p:graphicEl>
                                              <a:dgm id="{7991C3A8-412A-4BC6-AB46-022F27146600}"/>
                                            </p:graphicEl>
                                          </p:spTgt>
                                        </p:tgtEl>
                                        <p:attrNameLst>
                                          <p:attrName>ppt_y</p:attrName>
                                        </p:attrNameLst>
                                      </p:cBhvr>
                                      <p:tavLst>
                                        <p:tav tm="0">
                                          <p:val>
                                            <p:strVal val="1+#ppt_h/2"/>
                                          </p:val>
                                        </p:tav>
                                        <p:tav tm="100000">
                                          <p:val>
                                            <p:strVal val="#ppt_y"/>
                                          </p:val>
                                        </p:tav>
                                      </p:tavLst>
                                    </p:anim>
                                  </p:childTnLst>
                                </p:cTn>
                              </p:par>
                              <p:par>
                                <p:cTn id="91" presetID="2" presetClass="entr" presetSubtype="4" fill="hold" grpId="0" nodeType="withEffect">
                                  <p:stCondLst>
                                    <p:cond delay="0"/>
                                  </p:stCondLst>
                                  <p:childTnLst>
                                    <p:set>
                                      <p:cBhvr>
                                        <p:cTn id="92" dur="1" fill="hold">
                                          <p:stCondLst>
                                            <p:cond delay="0"/>
                                          </p:stCondLst>
                                        </p:cTn>
                                        <p:tgtEl>
                                          <p:spTgt spid="4">
                                            <p:graphicEl>
                                              <a:dgm id="{C1B40275-5D54-48E5-88D6-706B59E48B86}"/>
                                            </p:graphicEl>
                                          </p:spTgt>
                                        </p:tgtEl>
                                        <p:attrNameLst>
                                          <p:attrName>style.visibility</p:attrName>
                                        </p:attrNameLst>
                                      </p:cBhvr>
                                      <p:to>
                                        <p:strVal val="visible"/>
                                      </p:to>
                                    </p:set>
                                    <p:anim calcmode="lin" valueType="num">
                                      <p:cBhvr additive="base">
                                        <p:cTn id="93" dur="500" fill="hold"/>
                                        <p:tgtEl>
                                          <p:spTgt spid="4">
                                            <p:graphicEl>
                                              <a:dgm id="{C1B40275-5D54-48E5-88D6-706B59E48B86}"/>
                                            </p:graphicEl>
                                          </p:spTgt>
                                        </p:tgtEl>
                                        <p:attrNameLst>
                                          <p:attrName>ppt_x</p:attrName>
                                        </p:attrNameLst>
                                      </p:cBhvr>
                                      <p:tavLst>
                                        <p:tav tm="0">
                                          <p:val>
                                            <p:strVal val="#ppt_x"/>
                                          </p:val>
                                        </p:tav>
                                        <p:tav tm="100000">
                                          <p:val>
                                            <p:strVal val="#ppt_x"/>
                                          </p:val>
                                        </p:tav>
                                      </p:tavLst>
                                    </p:anim>
                                    <p:anim calcmode="lin" valueType="num">
                                      <p:cBhvr additive="base">
                                        <p:cTn id="94" dur="500" fill="hold"/>
                                        <p:tgtEl>
                                          <p:spTgt spid="4">
                                            <p:graphicEl>
                                              <a:dgm id="{C1B40275-5D54-48E5-88D6-706B59E48B86}"/>
                                            </p:graphicEl>
                                          </p:spTgt>
                                        </p:tgtEl>
                                        <p:attrNameLst>
                                          <p:attrName>ppt_y</p:attrName>
                                        </p:attrNameLst>
                                      </p:cBhvr>
                                      <p:tavLst>
                                        <p:tav tm="0">
                                          <p:val>
                                            <p:strVal val="1+#ppt_h/2"/>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2" presetClass="entr" presetSubtype="4" fill="hold" grpId="0" nodeType="clickEffect">
                                  <p:stCondLst>
                                    <p:cond delay="0"/>
                                  </p:stCondLst>
                                  <p:childTnLst>
                                    <p:set>
                                      <p:cBhvr>
                                        <p:cTn id="98" dur="1" fill="hold">
                                          <p:stCondLst>
                                            <p:cond delay="0"/>
                                          </p:stCondLst>
                                        </p:cTn>
                                        <p:tgtEl>
                                          <p:spTgt spid="4">
                                            <p:graphicEl>
                                              <a:dgm id="{560E6967-21F5-4E5D-871C-D2D247ABE804}"/>
                                            </p:graphicEl>
                                          </p:spTgt>
                                        </p:tgtEl>
                                        <p:attrNameLst>
                                          <p:attrName>style.visibility</p:attrName>
                                        </p:attrNameLst>
                                      </p:cBhvr>
                                      <p:to>
                                        <p:strVal val="visible"/>
                                      </p:to>
                                    </p:set>
                                    <p:anim calcmode="lin" valueType="num">
                                      <p:cBhvr additive="base">
                                        <p:cTn id="99" dur="500" fill="hold"/>
                                        <p:tgtEl>
                                          <p:spTgt spid="4">
                                            <p:graphicEl>
                                              <a:dgm id="{560E6967-21F5-4E5D-871C-D2D247ABE804}"/>
                                            </p:graphicEl>
                                          </p:spTgt>
                                        </p:tgtEl>
                                        <p:attrNameLst>
                                          <p:attrName>ppt_x</p:attrName>
                                        </p:attrNameLst>
                                      </p:cBhvr>
                                      <p:tavLst>
                                        <p:tav tm="0">
                                          <p:val>
                                            <p:strVal val="#ppt_x"/>
                                          </p:val>
                                        </p:tav>
                                        <p:tav tm="100000">
                                          <p:val>
                                            <p:strVal val="#ppt_x"/>
                                          </p:val>
                                        </p:tav>
                                      </p:tavLst>
                                    </p:anim>
                                    <p:anim calcmode="lin" valueType="num">
                                      <p:cBhvr additive="base">
                                        <p:cTn id="100" dur="500" fill="hold"/>
                                        <p:tgtEl>
                                          <p:spTgt spid="4">
                                            <p:graphicEl>
                                              <a:dgm id="{560E6967-21F5-4E5D-871C-D2D247ABE804}"/>
                                            </p:graphicEl>
                                          </p:spTgt>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4">
                                            <p:graphicEl>
                                              <a:dgm id="{D2DEDB11-7AB5-485B-AD38-9B6D3162EDAF}"/>
                                            </p:graphicEl>
                                          </p:spTgt>
                                        </p:tgtEl>
                                        <p:attrNameLst>
                                          <p:attrName>style.visibility</p:attrName>
                                        </p:attrNameLst>
                                      </p:cBhvr>
                                      <p:to>
                                        <p:strVal val="visible"/>
                                      </p:to>
                                    </p:set>
                                    <p:anim calcmode="lin" valueType="num">
                                      <p:cBhvr additive="base">
                                        <p:cTn id="103" dur="500" fill="hold"/>
                                        <p:tgtEl>
                                          <p:spTgt spid="4">
                                            <p:graphicEl>
                                              <a:dgm id="{D2DEDB11-7AB5-485B-AD38-9B6D3162EDAF}"/>
                                            </p:graphicEl>
                                          </p:spTgt>
                                        </p:tgtEl>
                                        <p:attrNameLst>
                                          <p:attrName>ppt_x</p:attrName>
                                        </p:attrNameLst>
                                      </p:cBhvr>
                                      <p:tavLst>
                                        <p:tav tm="0">
                                          <p:val>
                                            <p:strVal val="#ppt_x"/>
                                          </p:val>
                                        </p:tav>
                                        <p:tav tm="100000">
                                          <p:val>
                                            <p:strVal val="#ppt_x"/>
                                          </p:val>
                                        </p:tav>
                                      </p:tavLst>
                                    </p:anim>
                                    <p:anim calcmode="lin" valueType="num">
                                      <p:cBhvr additive="base">
                                        <p:cTn id="104" dur="500" fill="hold"/>
                                        <p:tgtEl>
                                          <p:spTgt spid="4">
                                            <p:graphicEl>
                                              <a:dgm id="{D2DEDB11-7AB5-485B-AD38-9B6D3162EDAF}"/>
                                            </p:graphicEl>
                                          </p:spTgt>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4">
                                            <p:graphicEl>
                                              <a:dgm id="{527FF61B-1B3D-404B-A00B-0A3BCCB5C69D}"/>
                                            </p:graphicEl>
                                          </p:spTgt>
                                        </p:tgtEl>
                                        <p:attrNameLst>
                                          <p:attrName>style.visibility</p:attrName>
                                        </p:attrNameLst>
                                      </p:cBhvr>
                                      <p:to>
                                        <p:strVal val="visible"/>
                                      </p:to>
                                    </p:set>
                                    <p:anim calcmode="lin" valueType="num">
                                      <p:cBhvr additive="base">
                                        <p:cTn id="107" dur="500" fill="hold"/>
                                        <p:tgtEl>
                                          <p:spTgt spid="4">
                                            <p:graphicEl>
                                              <a:dgm id="{527FF61B-1B3D-404B-A00B-0A3BCCB5C69D}"/>
                                            </p:graphicEl>
                                          </p:spTgt>
                                        </p:tgtEl>
                                        <p:attrNameLst>
                                          <p:attrName>ppt_x</p:attrName>
                                        </p:attrNameLst>
                                      </p:cBhvr>
                                      <p:tavLst>
                                        <p:tav tm="0">
                                          <p:val>
                                            <p:strVal val="#ppt_x"/>
                                          </p:val>
                                        </p:tav>
                                        <p:tav tm="100000">
                                          <p:val>
                                            <p:strVal val="#ppt_x"/>
                                          </p:val>
                                        </p:tav>
                                      </p:tavLst>
                                    </p:anim>
                                    <p:anim calcmode="lin" valueType="num">
                                      <p:cBhvr additive="base">
                                        <p:cTn id="108" dur="500" fill="hold"/>
                                        <p:tgtEl>
                                          <p:spTgt spid="4">
                                            <p:graphicEl>
                                              <a:dgm id="{527FF61B-1B3D-404B-A00B-0A3BCCB5C69D}"/>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780295" cy="590218"/>
          </a:xfrm>
        </p:spPr>
        <p:txBody>
          <a:bodyPr>
            <a:normAutofit fontScale="90000"/>
          </a:bodyPr>
          <a:lstStyle/>
          <a:p>
            <a:r>
              <a:rPr lang="en-US" dirty="0"/>
              <a:t>The World is Gendered-Few Feminine Stereotypes </a:t>
            </a:r>
          </a:p>
        </p:txBody>
      </p:sp>
      <p:graphicFrame>
        <p:nvGraphicFramePr>
          <p:cNvPr id="4" name="Content Placeholder 3"/>
          <p:cNvGraphicFramePr>
            <a:graphicFrameLocks noGrp="1"/>
          </p:cNvGraphicFramePr>
          <p:nvPr>
            <p:ph idx="1"/>
            <p:extLst/>
          </p:nvPr>
        </p:nvGraphicFramePr>
        <p:xfrm>
          <a:off x="0" y="590218"/>
          <a:ext cx="12192000" cy="62677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75283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graphicEl>
                                              <a:dgm id="{B6EF4121-5560-4B53-8E28-4367507057B1}"/>
                                            </p:graphicEl>
                                          </p:spTgt>
                                        </p:tgtEl>
                                        <p:attrNameLst>
                                          <p:attrName>style.visibility</p:attrName>
                                        </p:attrNameLst>
                                      </p:cBhvr>
                                      <p:to>
                                        <p:strVal val="visible"/>
                                      </p:to>
                                    </p:set>
                                    <p:anim calcmode="lin" valueType="num">
                                      <p:cBhvr additive="base">
                                        <p:cTn id="7" dur="500" fill="hold"/>
                                        <p:tgtEl>
                                          <p:spTgt spid="4">
                                            <p:graphicEl>
                                              <a:dgm id="{B6EF4121-5560-4B53-8E28-4367507057B1}"/>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graphicEl>
                                              <a:dgm id="{B6EF4121-5560-4B53-8E28-4367507057B1}"/>
                                            </p:graphic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graphicEl>
                                              <a:dgm id="{26D982AE-06DA-4C15-A431-2E62E85F8597}"/>
                                            </p:graphicEl>
                                          </p:spTgt>
                                        </p:tgtEl>
                                        <p:attrNameLst>
                                          <p:attrName>style.visibility</p:attrName>
                                        </p:attrNameLst>
                                      </p:cBhvr>
                                      <p:to>
                                        <p:strVal val="visible"/>
                                      </p:to>
                                    </p:set>
                                    <p:anim calcmode="lin" valueType="num">
                                      <p:cBhvr additive="base">
                                        <p:cTn id="13" dur="500" fill="hold"/>
                                        <p:tgtEl>
                                          <p:spTgt spid="4">
                                            <p:graphicEl>
                                              <a:dgm id="{26D982AE-06DA-4C15-A431-2E62E85F8597}"/>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graphicEl>
                                              <a:dgm id="{26D982AE-06DA-4C15-A431-2E62E85F8597}"/>
                                            </p:graphic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graphicEl>
                                              <a:dgm id="{22B4D4A3-27C6-4929-B737-78FBED09B7D9}"/>
                                            </p:graphicEl>
                                          </p:spTgt>
                                        </p:tgtEl>
                                        <p:attrNameLst>
                                          <p:attrName>style.visibility</p:attrName>
                                        </p:attrNameLst>
                                      </p:cBhvr>
                                      <p:to>
                                        <p:strVal val="visible"/>
                                      </p:to>
                                    </p:set>
                                    <p:anim calcmode="lin" valueType="num">
                                      <p:cBhvr additive="base">
                                        <p:cTn id="19" dur="500" fill="hold"/>
                                        <p:tgtEl>
                                          <p:spTgt spid="4">
                                            <p:graphicEl>
                                              <a:dgm id="{22B4D4A3-27C6-4929-B737-78FBED09B7D9}"/>
                                            </p:graphic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graphicEl>
                                              <a:dgm id="{22B4D4A3-27C6-4929-B737-78FBED09B7D9}"/>
                                            </p:graphic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4">
                                            <p:graphicEl>
                                              <a:dgm id="{176D0700-EBF8-4247-A6ED-C26C4AF5A25B}"/>
                                            </p:graphicEl>
                                          </p:spTgt>
                                        </p:tgtEl>
                                        <p:attrNameLst>
                                          <p:attrName>style.visibility</p:attrName>
                                        </p:attrNameLst>
                                      </p:cBhvr>
                                      <p:to>
                                        <p:strVal val="visible"/>
                                      </p:to>
                                    </p:set>
                                    <p:anim calcmode="lin" valueType="num">
                                      <p:cBhvr additive="base">
                                        <p:cTn id="23" dur="500" fill="hold"/>
                                        <p:tgtEl>
                                          <p:spTgt spid="4">
                                            <p:graphicEl>
                                              <a:dgm id="{176D0700-EBF8-4247-A6ED-C26C4AF5A25B}"/>
                                            </p:graphic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graphicEl>
                                              <a:dgm id="{176D0700-EBF8-4247-A6ED-C26C4AF5A25B}"/>
                                            </p:graphic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4">
                                            <p:graphicEl>
                                              <a:dgm id="{29D0065C-C5CC-4042-A987-9A08D39C0B61}"/>
                                            </p:graphicEl>
                                          </p:spTgt>
                                        </p:tgtEl>
                                        <p:attrNameLst>
                                          <p:attrName>style.visibility</p:attrName>
                                        </p:attrNameLst>
                                      </p:cBhvr>
                                      <p:to>
                                        <p:strVal val="visible"/>
                                      </p:to>
                                    </p:set>
                                    <p:anim calcmode="lin" valueType="num">
                                      <p:cBhvr additive="base">
                                        <p:cTn id="29" dur="500" fill="hold"/>
                                        <p:tgtEl>
                                          <p:spTgt spid="4">
                                            <p:graphicEl>
                                              <a:dgm id="{29D0065C-C5CC-4042-A987-9A08D39C0B61}"/>
                                            </p:graphic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graphicEl>
                                              <a:dgm id="{29D0065C-C5CC-4042-A987-9A08D39C0B61}"/>
                                            </p:graphic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4">
                                            <p:graphicEl>
                                              <a:dgm id="{EA9086E3-B8E6-427F-88F3-4B4A4448D040}"/>
                                            </p:graphicEl>
                                          </p:spTgt>
                                        </p:tgtEl>
                                        <p:attrNameLst>
                                          <p:attrName>style.visibility</p:attrName>
                                        </p:attrNameLst>
                                      </p:cBhvr>
                                      <p:to>
                                        <p:strVal val="visible"/>
                                      </p:to>
                                    </p:set>
                                    <p:anim calcmode="lin" valueType="num">
                                      <p:cBhvr additive="base">
                                        <p:cTn id="33" dur="500" fill="hold"/>
                                        <p:tgtEl>
                                          <p:spTgt spid="4">
                                            <p:graphicEl>
                                              <a:dgm id="{EA9086E3-B8E6-427F-88F3-4B4A4448D040}"/>
                                            </p:graphic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graphicEl>
                                              <a:dgm id="{EA9086E3-B8E6-427F-88F3-4B4A4448D040}"/>
                                            </p:graphic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4">
                                            <p:graphicEl>
                                              <a:dgm id="{0CC5B24A-DA02-449A-85AF-05B2262DAE22}"/>
                                            </p:graphicEl>
                                          </p:spTgt>
                                        </p:tgtEl>
                                        <p:attrNameLst>
                                          <p:attrName>style.visibility</p:attrName>
                                        </p:attrNameLst>
                                      </p:cBhvr>
                                      <p:to>
                                        <p:strVal val="visible"/>
                                      </p:to>
                                    </p:set>
                                    <p:anim calcmode="lin" valueType="num">
                                      <p:cBhvr additive="base">
                                        <p:cTn id="39" dur="500" fill="hold"/>
                                        <p:tgtEl>
                                          <p:spTgt spid="4">
                                            <p:graphicEl>
                                              <a:dgm id="{0CC5B24A-DA02-449A-85AF-05B2262DAE22}"/>
                                            </p:graphic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graphicEl>
                                              <a:dgm id="{0CC5B24A-DA02-449A-85AF-05B2262DAE22}"/>
                                            </p:graphic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4">
                                            <p:graphicEl>
                                              <a:dgm id="{F28C0064-A602-4012-BE4F-EEBD2A1B425B}"/>
                                            </p:graphicEl>
                                          </p:spTgt>
                                        </p:tgtEl>
                                        <p:attrNameLst>
                                          <p:attrName>style.visibility</p:attrName>
                                        </p:attrNameLst>
                                      </p:cBhvr>
                                      <p:to>
                                        <p:strVal val="visible"/>
                                      </p:to>
                                    </p:set>
                                    <p:anim calcmode="lin" valueType="num">
                                      <p:cBhvr additive="base">
                                        <p:cTn id="43" dur="500" fill="hold"/>
                                        <p:tgtEl>
                                          <p:spTgt spid="4">
                                            <p:graphicEl>
                                              <a:dgm id="{F28C0064-A602-4012-BE4F-EEBD2A1B425B}"/>
                                            </p:graphic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graphicEl>
                                              <a:dgm id="{F28C0064-A602-4012-BE4F-EEBD2A1B425B}"/>
                                            </p:graphic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
                                            <p:graphicEl>
                                              <a:dgm id="{0C817788-9C55-4867-A53A-9623F2038118}"/>
                                            </p:graphicEl>
                                          </p:spTgt>
                                        </p:tgtEl>
                                        <p:attrNameLst>
                                          <p:attrName>style.visibility</p:attrName>
                                        </p:attrNameLst>
                                      </p:cBhvr>
                                      <p:to>
                                        <p:strVal val="visible"/>
                                      </p:to>
                                    </p:set>
                                    <p:anim calcmode="lin" valueType="num">
                                      <p:cBhvr additive="base">
                                        <p:cTn id="49" dur="500" fill="hold"/>
                                        <p:tgtEl>
                                          <p:spTgt spid="4">
                                            <p:graphicEl>
                                              <a:dgm id="{0C817788-9C55-4867-A53A-9623F2038118}"/>
                                            </p:graphic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graphicEl>
                                              <a:dgm id="{0C817788-9C55-4867-A53A-9623F2038118}"/>
                                            </p:graphicEl>
                                          </p:spTgt>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4">
                                            <p:graphicEl>
                                              <a:dgm id="{B5851693-EFC7-4E01-BADD-E8FC079B9B18}"/>
                                            </p:graphicEl>
                                          </p:spTgt>
                                        </p:tgtEl>
                                        <p:attrNameLst>
                                          <p:attrName>style.visibility</p:attrName>
                                        </p:attrNameLst>
                                      </p:cBhvr>
                                      <p:to>
                                        <p:strVal val="visible"/>
                                      </p:to>
                                    </p:set>
                                    <p:anim calcmode="lin" valueType="num">
                                      <p:cBhvr additive="base">
                                        <p:cTn id="53" dur="500" fill="hold"/>
                                        <p:tgtEl>
                                          <p:spTgt spid="4">
                                            <p:graphicEl>
                                              <a:dgm id="{B5851693-EFC7-4E01-BADD-E8FC079B9B18}"/>
                                            </p:graphicEl>
                                          </p:spTgt>
                                        </p:tgtEl>
                                        <p:attrNameLst>
                                          <p:attrName>ppt_x</p:attrName>
                                        </p:attrNameLst>
                                      </p:cBhvr>
                                      <p:tavLst>
                                        <p:tav tm="0">
                                          <p:val>
                                            <p:strVal val="#ppt_x"/>
                                          </p:val>
                                        </p:tav>
                                        <p:tav tm="100000">
                                          <p:val>
                                            <p:strVal val="#ppt_x"/>
                                          </p:val>
                                        </p:tav>
                                      </p:tavLst>
                                    </p:anim>
                                    <p:anim calcmode="lin" valueType="num">
                                      <p:cBhvr additive="base">
                                        <p:cTn id="54" dur="500" fill="hold"/>
                                        <p:tgtEl>
                                          <p:spTgt spid="4">
                                            <p:graphicEl>
                                              <a:dgm id="{B5851693-EFC7-4E01-BADD-E8FC079B9B18}"/>
                                            </p:graphic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4">
                                            <p:graphicEl>
                                              <a:dgm id="{CF6C6137-3F4A-4FC4-B3AF-753D3A43A9E6}"/>
                                            </p:graphicEl>
                                          </p:spTgt>
                                        </p:tgtEl>
                                        <p:attrNameLst>
                                          <p:attrName>style.visibility</p:attrName>
                                        </p:attrNameLst>
                                      </p:cBhvr>
                                      <p:to>
                                        <p:strVal val="visible"/>
                                      </p:to>
                                    </p:set>
                                    <p:anim calcmode="lin" valueType="num">
                                      <p:cBhvr additive="base">
                                        <p:cTn id="59" dur="500" fill="hold"/>
                                        <p:tgtEl>
                                          <p:spTgt spid="4">
                                            <p:graphicEl>
                                              <a:dgm id="{CF6C6137-3F4A-4FC4-B3AF-753D3A43A9E6}"/>
                                            </p:graphicEl>
                                          </p:spTgt>
                                        </p:tgtEl>
                                        <p:attrNameLst>
                                          <p:attrName>ppt_x</p:attrName>
                                        </p:attrNameLst>
                                      </p:cBhvr>
                                      <p:tavLst>
                                        <p:tav tm="0">
                                          <p:val>
                                            <p:strVal val="#ppt_x"/>
                                          </p:val>
                                        </p:tav>
                                        <p:tav tm="100000">
                                          <p:val>
                                            <p:strVal val="#ppt_x"/>
                                          </p:val>
                                        </p:tav>
                                      </p:tavLst>
                                    </p:anim>
                                    <p:anim calcmode="lin" valueType="num">
                                      <p:cBhvr additive="base">
                                        <p:cTn id="60" dur="500" fill="hold"/>
                                        <p:tgtEl>
                                          <p:spTgt spid="4">
                                            <p:graphicEl>
                                              <a:dgm id="{CF6C6137-3F4A-4FC4-B3AF-753D3A43A9E6}"/>
                                            </p:graphicEl>
                                          </p:spTgt>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4">
                                            <p:graphicEl>
                                              <a:dgm id="{A4396924-FC1D-44C8-83D5-B12C45F7AD1F}"/>
                                            </p:graphicEl>
                                          </p:spTgt>
                                        </p:tgtEl>
                                        <p:attrNameLst>
                                          <p:attrName>style.visibility</p:attrName>
                                        </p:attrNameLst>
                                      </p:cBhvr>
                                      <p:to>
                                        <p:strVal val="visible"/>
                                      </p:to>
                                    </p:set>
                                    <p:anim calcmode="lin" valueType="num">
                                      <p:cBhvr additive="base">
                                        <p:cTn id="63" dur="500" fill="hold"/>
                                        <p:tgtEl>
                                          <p:spTgt spid="4">
                                            <p:graphicEl>
                                              <a:dgm id="{A4396924-FC1D-44C8-83D5-B12C45F7AD1F}"/>
                                            </p:graphicEl>
                                          </p:spTgt>
                                        </p:tgtEl>
                                        <p:attrNameLst>
                                          <p:attrName>ppt_x</p:attrName>
                                        </p:attrNameLst>
                                      </p:cBhvr>
                                      <p:tavLst>
                                        <p:tav tm="0">
                                          <p:val>
                                            <p:strVal val="#ppt_x"/>
                                          </p:val>
                                        </p:tav>
                                        <p:tav tm="100000">
                                          <p:val>
                                            <p:strVal val="#ppt_x"/>
                                          </p:val>
                                        </p:tav>
                                      </p:tavLst>
                                    </p:anim>
                                    <p:anim calcmode="lin" valueType="num">
                                      <p:cBhvr additive="base">
                                        <p:cTn id="64" dur="500" fill="hold"/>
                                        <p:tgtEl>
                                          <p:spTgt spid="4">
                                            <p:graphicEl>
                                              <a:dgm id="{A4396924-FC1D-44C8-83D5-B12C45F7AD1F}"/>
                                            </p:graphicEl>
                                          </p:spTgt>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4">
                                            <p:graphicEl>
                                              <a:dgm id="{59E358EE-1B0B-41B0-B329-B2543AF6F260}"/>
                                            </p:graphicEl>
                                          </p:spTgt>
                                        </p:tgtEl>
                                        <p:attrNameLst>
                                          <p:attrName>style.visibility</p:attrName>
                                        </p:attrNameLst>
                                      </p:cBhvr>
                                      <p:to>
                                        <p:strVal val="visible"/>
                                      </p:to>
                                    </p:set>
                                    <p:anim calcmode="lin" valueType="num">
                                      <p:cBhvr additive="base">
                                        <p:cTn id="69" dur="500" fill="hold"/>
                                        <p:tgtEl>
                                          <p:spTgt spid="4">
                                            <p:graphicEl>
                                              <a:dgm id="{59E358EE-1B0B-41B0-B329-B2543AF6F260}"/>
                                            </p:graphicEl>
                                          </p:spTgt>
                                        </p:tgtEl>
                                        <p:attrNameLst>
                                          <p:attrName>ppt_x</p:attrName>
                                        </p:attrNameLst>
                                      </p:cBhvr>
                                      <p:tavLst>
                                        <p:tav tm="0">
                                          <p:val>
                                            <p:strVal val="#ppt_x"/>
                                          </p:val>
                                        </p:tav>
                                        <p:tav tm="100000">
                                          <p:val>
                                            <p:strVal val="#ppt_x"/>
                                          </p:val>
                                        </p:tav>
                                      </p:tavLst>
                                    </p:anim>
                                    <p:anim calcmode="lin" valueType="num">
                                      <p:cBhvr additive="base">
                                        <p:cTn id="70" dur="500" fill="hold"/>
                                        <p:tgtEl>
                                          <p:spTgt spid="4">
                                            <p:graphicEl>
                                              <a:dgm id="{59E358EE-1B0B-41B0-B329-B2543AF6F260}"/>
                                            </p:graphicEl>
                                          </p:spTgt>
                                        </p:tgtEl>
                                        <p:attrNameLst>
                                          <p:attrName>ppt_y</p:attrName>
                                        </p:attrNameLst>
                                      </p:cBhvr>
                                      <p:tavLst>
                                        <p:tav tm="0">
                                          <p:val>
                                            <p:strVal val="1+#ppt_h/2"/>
                                          </p:val>
                                        </p:tav>
                                        <p:tav tm="100000">
                                          <p:val>
                                            <p:strVal val="#ppt_y"/>
                                          </p:val>
                                        </p:tav>
                                      </p:tavLst>
                                    </p:anim>
                                  </p:childTnLst>
                                </p:cTn>
                              </p:par>
                              <p:par>
                                <p:cTn id="71" presetID="2" presetClass="entr" presetSubtype="4" fill="hold" grpId="0" nodeType="withEffect">
                                  <p:stCondLst>
                                    <p:cond delay="0"/>
                                  </p:stCondLst>
                                  <p:childTnLst>
                                    <p:set>
                                      <p:cBhvr>
                                        <p:cTn id="72" dur="1" fill="hold">
                                          <p:stCondLst>
                                            <p:cond delay="0"/>
                                          </p:stCondLst>
                                        </p:cTn>
                                        <p:tgtEl>
                                          <p:spTgt spid="4">
                                            <p:graphicEl>
                                              <a:dgm id="{9DF77D04-3334-47CC-B2E0-AF1C463BA4AC}"/>
                                            </p:graphicEl>
                                          </p:spTgt>
                                        </p:tgtEl>
                                        <p:attrNameLst>
                                          <p:attrName>style.visibility</p:attrName>
                                        </p:attrNameLst>
                                      </p:cBhvr>
                                      <p:to>
                                        <p:strVal val="visible"/>
                                      </p:to>
                                    </p:set>
                                    <p:anim calcmode="lin" valueType="num">
                                      <p:cBhvr additive="base">
                                        <p:cTn id="73" dur="500" fill="hold"/>
                                        <p:tgtEl>
                                          <p:spTgt spid="4">
                                            <p:graphicEl>
                                              <a:dgm id="{9DF77D04-3334-47CC-B2E0-AF1C463BA4AC}"/>
                                            </p:graphicEl>
                                          </p:spTgt>
                                        </p:tgtEl>
                                        <p:attrNameLst>
                                          <p:attrName>ppt_x</p:attrName>
                                        </p:attrNameLst>
                                      </p:cBhvr>
                                      <p:tavLst>
                                        <p:tav tm="0">
                                          <p:val>
                                            <p:strVal val="#ppt_x"/>
                                          </p:val>
                                        </p:tav>
                                        <p:tav tm="100000">
                                          <p:val>
                                            <p:strVal val="#ppt_x"/>
                                          </p:val>
                                        </p:tav>
                                      </p:tavLst>
                                    </p:anim>
                                    <p:anim calcmode="lin" valueType="num">
                                      <p:cBhvr additive="base">
                                        <p:cTn id="74" dur="500" fill="hold"/>
                                        <p:tgtEl>
                                          <p:spTgt spid="4">
                                            <p:graphicEl>
                                              <a:dgm id="{9DF77D04-3334-47CC-B2E0-AF1C463BA4AC}"/>
                                            </p:graphic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4">
                                            <p:graphicEl>
                                              <a:dgm id="{5B5A2112-FA71-436E-83E0-5F3A3DAFA3A6}"/>
                                            </p:graphicEl>
                                          </p:spTgt>
                                        </p:tgtEl>
                                        <p:attrNameLst>
                                          <p:attrName>style.visibility</p:attrName>
                                        </p:attrNameLst>
                                      </p:cBhvr>
                                      <p:to>
                                        <p:strVal val="visible"/>
                                      </p:to>
                                    </p:set>
                                    <p:anim calcmode="lin" valueType="num">
                                      <p:cBhvr additive="base">
                                        <p:cTn id="79" dur="500" fill="hold"/>
                                        <p:tgtEl>
                                          <p:spTgt spid="4">
                                            <p:graphicEl>
                                              <a:dgm id="{5B5A2112-FA71-436E-83E0-5F3A3DAFA3A6}"/>
                                            </p:graphicEl>
                                          </p:spTgt>
                                        </p:tgtEl>
                                        <p:attrNameLst>
                                          <p:attrName>ppt_x</p:attrName>
                                        </p:attrNameLst>
                                      </p:cBhvr>
                                      <p:tavLst>
                                        <p:tav tm="0">
                                          <p:val>
                                            <p:strVal val="#ppt_x"/>
                                          </p:val>
                                        </p:tav>
                                        <p:tav tm="100000">
                                          <p:val>
                                            <p:strVal val="#ppt_x"/>
                                          </p:val>
                                        </p:tav>
                                      </p:tavLst>
                                    </p:anim>
                                    <p:anim calcmode="lin" valueType="num">
                                      <p:cBhvr additive="base">
                                        <p:cTn id="80" dur="500" fill="hold"/>
                                        <p:tgtEl>
                                          <p:spTgt spid="4">
                                            <p:graphicEl>
                                              <a:dgm id="{5B5A2112-FA71-436E-83E0-5F3A3DAFA3A6}"/>
                                            </p:graphicEl>
                                          </p:spTgt>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4">
                                            <p:graphicEl>
                                              <a:dgm id="{112CEBF0-E798-48DD-B9F8-A17F57B10953}"/>
                                            </p:graphicEl>
                                          </p:spTgt>
                                        </p:tgtEl>
                                        <p:attrNameLst>
                                          <p:attrName>style.visibility</p:attrName>
                                        </p:attrNameLst>
                                      </p:cBhvr>
                                      <p:to>
                                        <p:strVal val="visible"/>
                                      </p:to>
                                    </p:set>
                                    <p:anim calcmode="lin" valueType="num">
                                      <p:cBhvr additive="base">
                                        <p:cTn id="83" dur="500" fill="hold"/>
                                        <p:tgtEl>
                                          <p:spTgt spid="4">
                                            <p:graphicEl>
                                              <a:dgm id="{112CEBF0-E798-48DD-B9F8-A17F57B10953}"/>
                                            </p:graphicEl>
                                          </p:spTgt>
                                        </p:tgtEl>
                                        <p:attrNameLst>
                                          <p:attrName>ppt_x</p:attrName>
                                        </p:attrNameLst>
                                      </p:cBhvr>
                                      <p:tavLst>
                                        <p:tav tm="0">
                                          <p:val>
                                            <p:strVal val="#ppt_x"/>
                                          </p:val>
                                        </p:tav>
                                        <p:tav tm="100000">
                                          <p:val>
                                            <p:strVal val="#ppt_x"/>
                                          </p:val>
                                        </p:tav>
                                      </p:tavLst>
                                    </p:anim>
                                    <p:anim calcmode="lin" valueType="num">
                                      <p:cBhvr additive="base">
                                        <p:cTn id="84" dur="500" fill="hold"/>
                                        <p:tgtEl>
                                          <p:spTgt spid="4">
                                            <p:graphicEl>
                                              <a:dgm id="{112CEBF0-E798-48DD-B9F8-A17F57B10953}"/>
                                            </p:graphicEl>
                                          </p:spTgt>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grpId="0" nodeType="clickEffect">
                                  <p:stCondLst>
                                    <p:cond delay="0"/>
                                  </p:stCondLst>
                                  <p:childTnLst>
                                    <p:set>
                                      <p:cBhvr>
                                        <p:cTn id="88" dur="1" fill="hold">
                                          <p:stCondLst>
                                            <p:cond delay="0"/>
                                          </p:stCondLst>
                                        </p:cTn>
                                        <p:tgtEl>
                                          <p:spTgt spid="4">
                                            <p:graphicEl>
                                              <a:dgm id="{DD22334E-3070-4A14-8EB7-D168E53FCF0B}"/>
                                            </p:graphicEl>
                                          </p:spTgt>
                                        </p:tgtEl>
                                        <p:attrNameLst>
                                          <p:attrName>style.visibility</p:attrName>
                                        </p:attrNameLst>
                                      </p:cBhvr>
                                      <p:to>
                                        <p:strVal val="visible"/>
                                      </p:to>
                                    </p:set>
                                    <p:anim calcmode="lin" valueType="num">
                                      <p:cBhvr additive="base">
                                        <p:cTn id="89" dur="500" fill="hold"/>
                                        <p:tgtEl>
                                          <p:spTgt spid="4">
                                            <p:graphicEl>
                                              <a:dgm id="{DD22334E-3070-4A14-8EB7-D168E53FCF0B}"/>
                                            </p:graphicEl>
                                          </p:spTgt>
                                        </p:tgtEl>
                                        <p:attrNameLst>
                                          <p:attrName>ppt_x</p:attrName>
                                        </p:attrNameLst>
                                      </p:cBhvr>
                                      <p:tavLst>
                                        <p:tav tm="0">
                                          <p:val>
                                            <p:strVal val="#ppt_x"/>
                                          </p:val>
                                        </p:tav>
                                        <p:tav tm="100000">
                                          <p:val>
                                            <p:strVal val="#ppt_x"/>
                                          </p:val>
                                        </p:tav>
                                      </p:tavLst>
                                    </p:anim>
                                    <p:anim calcmode="lin" valueType="num">
                                      <p:cBhvr additive="base">
                                        <p:cTn id="90" dur="500" fill="hold"/>
                                        <p:tgtEl>
                                          <p:spTgt spid="4">
                                            <p:graphicEl>
                                              <a:dgm id="{DD22334E-3070-4A14-8EB7-D168E53FCF0B}"/>
                                            </p:graphicEl>
                                          </p:spTgt>
                                        </p:tgtEl>
                                        <p:attrNameLst>
                                          <p:attrName>ppt_y</p:attrName>
                                        </p:attrNameLst>
                                      </p:cBhvr>
                                      <p:tavLst>
                                        <p:tav tm="0">
                                          <p:val>
                                            <p:strVal val="1+#ppt_h/2"/>
                                          </p:val>
                                        </p:tav>
                                        <p:tav tm="100000">
                                          <p:val>
                                            <p:strVal val="#ppt_y"/>
                                          </p:val>
                                        </p:tav>
                                      </p:tavLst>
                                    </p:anim>
                                  </p:childTnLst>
                                </p:cTn>
                              </p:par>
                              <p:par>
                                <p:cTn id="91" presetID="2" presetClass="entr" presetSubtype="4" fill="hold" grpId="0" nodeType="withEffect">
                                  <p:stCondLst>
                                    <p:cond delay="0"/>
                                  </p:stCondLst>
                                  <p:childTnLst>
                                    <p:set>
                                      <p:cBhvr>
                                        <p:cTn id="92" dur="1" fill="hold">
                                          <p:stCondLst>
                                            <p:cond delay="0"/>
                                          </p:stCondLst>
                                        </p:cTn>
                                        <p:tgtEl>
                                          <p:spTgt spid="4">
                                            <p:graphicEl>
                                              <a:dgm id="{5F375FF0-B9AC-467B-A4B3-9DEA889C4CFA}"/>
                                            </p:graphicEl>
                                          </p:spTgt>
                                        </p:tgtEl>
                                        <p:attrNameLst>
                                          <p:attrName>style.visibility</p:attrName>
                                        </p:attrNameLst>
                                      </p:cBhvr>
                                      <p:to>
                                        <p:strVal val="visible"/>
                                      </p:to>
                                    </p:set>
                                    <p:anim calcmode="lin" valueType="num">
                                      <p:cBhvr additive="base">
                                        <p:cTn id="93" dur="500" fill="hold"/>
                                        <p:tgtEl>
                                          <p:spTgt spid="4">
                                            <p:graphicEl>
                                              <a:dgm id="{5F375FF0-B9AC-467B-A4B3-9DEA889C4CFA}"/>
                                            </p:graphicEl>
                                          </p:spTgt>
                                        </p:tgtEl>
                                        <p:attrNameLst>
                                          <p:attrName>ppt_x</p:attrName>
                                        </p:attrNameLst>
                                      </p:cBhvr>
                                      <p:tavLst>
                                        <p:tav tm="0">
                                          <p:val>
                                            <p:strVal val="#ppt_x"/>
                                          </p:val>
                                        </p:tav>
                                        <p:tav tm="100000">
                                          <p:val>
                                            <p:strVal val="#ppt_x"/>
                                          </p:val>
                                        </p:tav>
                                      </p:tavLst>
                                    </p:anim>
                                    <p:anim calcmode="lin" valueType="num">
                                      <p:cBhvr additive="base">
                                        <p:cTn id="94" dur="500" fill="hold"/>
                                        <p:tgtEl>
                                          <p:spTgt spid="4">
                                            <p:graphicEl>
                                              <a:dgm id="{5F375FF0-B9AC-467B-A4B3-9DEA889C4CFA}"/>
                                            </p:graphicEl>
                                          </p:spTgt>
                                        </p:tgtEl>
                                        <p:attrNameLst>
                                          <p:attrName>ppt_y</p:attrName>
                                        </p:attrNameLst>
                                      </p:cBhvr>
                                      <p:tavLst>
                                        <p:tav tm="0">
                                          <p:val>
                                            <p:strVal val="1+#ppt_h/2"/>
                                          </p:val>
                                        </p:tav>
                                        <p:tav tm="100000">
                                          <p:val>
                                            <p:strVal val="#ppt_y"/>
                                          </p:val>
                                        </p:tav>
                                      </p:tavLst>
                                    </p:anim>
                                  </p:childTnLst>
                                </p:cTn>
                              </p:par>
                              <p:par>
                                <p:cTn id="95" presetID="2" presetClass="entr" presetSubtype="4" fill="hold" grpId="0" nodeType="withEffect">
                                  <p:stCondLst>
                                    <p:cond delay="0"/>
                                  </p:stCondLst>
                                  <p:childTnLst>
                                    <p:set>
                                      <p:cBhvr>
                                        <p:cTn id="96" dur="1" fill="hold">
                                          <p:stCondLst>
                                            <p:cond delay="0"/>
                                          </p:stCondLst>
                                        </p:cTn>
                                        <p:tgtEl>
                                          <p:spTgt spid="4">
                                            <p:graphicEl>
                                              <a:dgm id="{1F6219E3-7BD3-4AD3-877E-3D41E812F85D}"/>
                                            </p:graphicEl>
                                          </p:spTgt>
                                        </p:tgtEl>
                                        <p:attrNameLst>
                                          <p:attrName>style.visibility</p:attrName>
                                        </p:attrNameLst>
                                      </p:cBhvr>
                                      <p:to>
                                        <p:strVal val="visible"/>
                                      </p:to>
                                    </p:set>
                                    <p:anim calcmode="lin" valueType="num">
                                      <p:cBhvr additive="base">
                                        <p:cTn id="97" dur="500" fill="hold"/>
                                        <p:tgtEl>
                                          <p:spTgt spid="4">
                                            <p:graphicEl>
                                              <a:dgm id="{1F6219E3-7BD3-4AD3-877E-3D41E812F85D}"/>
                                            </p:graphicEl>
                                          </p:spTgt>
                                        </p:tgtEl>
                                        <p:attrNameLst>
                                          <p:attrName>ppt_x</p:attrName>
                                        </p:attrNameLst>
                                      </p:cBhvr>
                                      <p:tavLst>
                                        <p:tav tm="0">
                                          <p:val>
                                            <p:strVal val="#ppt_x"/>
                                          </p:val>
                                        </p:tav>
                                        <p:tav tm="100000">
                                          <p:val>
                                            <p:strVal val="#ppt_x"/>
                                          </p:val>
                                        </p:tav>
                                      </p:tavLst>
                                    </p:anim>
                                    <p:anim calcmode="lin" valueType="num">
                                      <p:cBhvr additive="base">
                                        <p:cTn id="98" dur="500" fill="hold"/>
                                        <p:tgtEl>
                                          <p:spTgt spid="4">
                                            <p:graphicEl>
                                              <a:dgm id="{1F6219E3-7BD3-4AD3-877E-3D41E812F85D}"/>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10515600" cy="677863"/>
          </a:xfrm>
        </p:spPr>
        <p:txBody>
          <a:bodyPr>
            <a:normAutofit fontScale="90000"/>
          </a:bodyPr>
          <a:lstStyle/>
          <a:p>
            <a:r>
              <a:rPr lang="en-US" dirty="0"/>
              <a:t>Gender Studies – G.S</a:t>
            </a:r>
          </a:p>
        </p:txBody>
      </p:sp>
      <p:sp>
        <p:nvSpPr>
          <p:cNvPr id="3" name="Content Placeholder 2"/>
          <p:cNvSpPr>
            <a:spLocks noGrp="1"/>
          </p:cNvSpPr>
          <p:nvPr>
            <p:ph idx="1"/>
          </p:nvPr>
        </p:nvSpPr>
        <p:spPr>
          <a:xfrm>
            <a:off x="228600" y="975360"/>
            <a:ext cx="11963400" cy="5882639"/>
          </a:xfrm>
        </p:spPr>
        <p:txBody>
          <a:bodyPr>
            <a:normAutofit fontScale="62500" lnSpcReduction="20000"/>
          </a:bodyPr>
          <a:lstStyle/>
          <a:p>
            <a:pPr>
              <a:lnSpc>
                <a:spcPct val="150000"/>
              </a:lnSpc>
            </a:pPr>
            <a:r>
              <a:rPr lang="en-US" sz="4600" dirty="0"/>
              <a:t>G.S is a field of study that looks at the world from the perspective of gender - Study of the phenomenon of gender</a:t>
            </a:r>
          </a:p>
          <a:p>
            <a:pPr>
              <a:lnSpc>
                <a:spcPct val="150000"/>
              </a:lnSpc>
            </a:pPr>
            <a:r>
              <a:rPr lang="en-US" sz="4600" dirty="0"/>
              <a:t>To study something like distribution of resources, development projects, legislation, decision making , access to power- with different outcomes for people of different genders</a:t>
            </a:r>
          </a:p>
          <a:p>
            <a:pPr algn="just">
              <a:lnSpc>
                <a:spcPct val="150000"/>
              </a:lnSpc>
            </a:pPr>
            <a:r>
              <a:rPr lang="en-US" sz="4400" dirty="0"/>
              <a:t>Socio-cultural analysis of gender include  variables like class, race, poverty level, ethnic group, age etc.</a:t>
            </a:r>
          </a:p>
          <a:p>
            <a:pPr algn="just">
              <a:lnSpc>
                <a:spcPct val="150000"/>
              </a:lnSpc>
            </a:pPr>
            <a:r>
              <a:rPr lang="en-US" sz="4200" dirty="0"/>
              <a:t>Gender Studies, an intellectual and scholarly field, is profoundly linked with the history of the </a:t>
            </a:r>
            <a:r>
              <a:rPr lang="en-US" sz="4200" b="1" u="sng" dirty="0"/>
              <a:t>women’s movement</a:t>
            </a:r>
          </a:p>
          <a:p>
            <a:pPr algn="just">
              <a:lnSpc>
                <a:spcPct val="150000"/>
              </a:lnSpc>
            </a:pPr>
            <a:endParaRPr lang="en-US" sz="4200" dirty="0"/>
          </a:p>
          <a:p>
            <a:pPr marL="1143000" indent="-514350"/>
            <a:endParaRPr lang="en-US" dirty="0"/>
          </a:p>
        </p:txBody>
      </p:sp>
    </p:spTree>
    <p:extLst>
      <p:ext uri="{BB962C8B-B14F-4D97-AF65-F5344CB8AC3E}">
        <p14:creationId xmlns:p14="http://schemas.microsoft.com/office/powerpoint/2010/main" val="3598837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148571"/>
          </a:xfrm>
        </p:spPr>
        <p:txBody>
          <a:bodyPr/>
          <a:lstStyle/>
          <a:p>
            <a:pPr algn="ctr"/>
            <a:r>
              <a:rPr lang="en-US" dirty="0"/>
              <a:t>2.	</a:t>
            </a:r>
            <a:r>
              <a:rPr lang="en-US" sz="8000" dirty="0"/>
              <a:t>Difference  Between Gender Studies and Women Studies </a:t>
            </a:r>
            <a:endParaRPr lang="en-US" dirty="0"/>
          </a:p>
        </p:txBody>
      </p:sp>
    </p:spTree>
    <p:extLst>
      <p:ext uri="{BB962C8B-B14F-4D97-AF65-F5344CB8AC3E}">
        <p14:creationId xmlns:p14="http://schemas.microsoft.com/office/powerpoint/2010/main" val="30731887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164547463"/>
              </p:ext>
            </p:extLst>
          </p:nvPr>
        </p:nvGraphicFramePr>
        <p:xfrm>
          <a:off x="142240" y="95535"/>
          <a:ext cx="11877040" cy="6959138"/>
        </p:xfrm>
        <a:graphic>
          <a:graphicData uri="http://schemas.openxmlformats.org/drawingml/2006/table">
            <a:tbl>
              <a:tblPr firstRow="1" bandRow="1">
                <a:tableStyleId>{5C22544A-7EE6-4342-B048-85BDC9FD1C3A}</a:tableStyleId>
              </a:tblPr>
              <a:tblGrid>
                <a:gridCol w="5938520">
                  <a:extLst>
                    <a:ext uri="{9D8B030D-6E8A-4147-A177-3AD203B41FA5}">
                      <a16:colId xmlns:a16="http://schemas.microsoft.com/office/drawing/2014/main" val="20000"/>
                    </a:ext>
                  </a:extLst>
                </a:gridCol>
                <a:gridCol w="5938520">
                  <a:extLst>
                    <a:ext uri="{9D8B030D-6E8A-4147-A177-3AD203B41FA5}">
                      <a16:colId xmlns:a16="http://schemas.microsoft.com/office/drawing/2014/main" val="20001"/>
                    </a:ext>
                  </a:extLst>
                </a:gridCol>
              </a:tblGrid>
              <a:tr h="620389">
                <a:tc>
                  <a:txBody>
                    <a:bodyPr/>
                    <a:lstStyle/>
                    <a:p>
                      <a:r>
                        <a:rPr lang="en-US" sz="1800" dirty="0"/>
                        <a:t>Gender Studies</a:t>
                      </a:r>
                    </a:p>
                  </a:txBody>
                  <a:tcPr/>
                </a:tc>
                <a:tc>
                  <a:txBody>
                    <a:bodyPr/>
                    <a:lstStyle/>
                    <a:p>
                      <a:r>
                        <a:rPr lang="en-US" sz="1800" dirty="0"/>
                        <a:t>Women studies </a:t>
                      </a:r>
                    </a:p>
                  </a:txBody>
                  <a:tcPr/>
                </a:tc>
                <a:extLst>
                  <a:ext uri="{0D108BD9-81ED-4DB2-BD59-A6C34878D82A}">
                    <a16:rowId xmlns:a16="http://schemas.microsoft.com/office/drawing/2014/main" val="10000"/>
                  </a:ext>
                </a:extLst>
              </a:tr>
              <a:tr h="1266368">
                <a:tc>
                  <a:txBody>
                    <a:bodyPr/>
                    <a:lstStyle/>
                    <a:p>
                      <a:pPr algn="just"/>
                      <a:r>
                        <a:rPr lang="en-US" sz="1800" dirty="0"/>
                        <a:t>3</a:t>
                      </a:r>
                      <a:r>
                        <a:rPr lang="en-US" sz="1800" baseline="30000" dirty="0"/>
                        <a:t>rd</a:t>
                      </a:r>
                      <a:r>
                        <a:rPr lang="en-US" sz="1800" dirty="0"/>
                        <a:t> Wave Feminism More generic &amp; encompassing and concerns itself with both women and men- the power relationship</a:t>
                      </a:r>
                    </a:p>
                  </a:txBody>
                  <a:tcPr/>
                </a:tc>
                <a:tc>
                  <a:txBody>
                    <a:bodyPr/>
                    <a:lstStyle/>
                    <a:p>
                      <a:pPr algn="just"/>
                      <a:r>
                        <a:rPr lang="en-US" sz="1800" dirty="0"/>
                        <a:t>2</a:t>
                      </a:r>
                      <a:r>
                        <a:rPr lang="en-US" sz="1800" baseline="30000" dirty="0"/>
                        <a:t>nd</a:t>
                      </a:r>
                      <a:r>
                        <a:rPr lang="en-US" sz="1800" dirty="0"/>
                        <a:t> wave of Feminism , women's issues;</a:t>
                      </a:r>
                    </a:p>
                    <a:p>
                      <a:pPr algn="just"/>
                      <a:r>
                        <a:rPr lang="en-US" sz="1800" dirty="0"/>
                        <a:t>psychology of women, women's history, literature, etc. problems faced by women </a:t>
                      </a:r>
                    </a:p>
                    <a:p>
                      <a:pPr marL="0" marR="0" lvl="0" indent="0" algn="just" defTabSz="914400" rtl="0" eaLnBrk="1" fontAlgn="auto" latinLnBrk="0" hangingPunct="1">
                        <a:lnSpc>
                          <a:spcPct val="100000"/>
                        </a:lnSpc>
                        <a:spcBef>
                          <a:spcPts val="0"/>
                        </a:spcBef>
                        <a:spcAft>
                          <a:spcPts val="0"/>
                        </a:spcAft>
                        <a:buClrTx/>
                        <a:buSzTx/>
                        <a:buFontTx/>
                        <a:buNone/>
                        <a:tabLst/>
                        <a:defRPr/>
                      </a:pPr>
                      <a:r>
                        <a:rPr lang="en-US" sz="1800" dirty="0"/>
                        <a:t>W.S a political activity connected to social change </a:t>
                      </a:r>
                    </a:p>
                    <a:p>
                      <a:pPr algn="just"/>
                      <a:r>
                        <a:rPr lang="en-US" sz="1800" dirty="0"/>
                        <a:t>From Academic Feminism to activism </a:t>
                      </a:r>
                    </a:p>
                  </a:txBody>
                  <a:tcPr/>
                </a:tc>
                <a:extLst>
                  <a:ext uri="{0D108BD9-81ED-4DB2-BD59-A6C34878D82A}">
                    <a16:rowId xmlns:a16="http://schemas.microsoft.com/office/drawing/2014/main" val="10001"/>
                  </a:ext>
                </a:extLst>
              </a:tr>
              <a:tr h="2428148">
                <a:tc>
                  <a:txBody>
                    <a:bodyPr/>
                    <a:lstStyle/>
                    <a:p>
                      <a:pPr algn="just"/>
                      <a:r>
                        <a:rPr lang="en-US" sz="1800" dirty="0"/>
                        <a:t>how gender affects people, ensure or denies access to power, and want to examine both women's and</a:t>
                      </a:r>
                      <a:r>
                        <a:rPr lang="en-US" sz="1800" baseline="0" dirty="0"/>
                        <a:t> </a:t>
                      </a:r>
                      <a:r>
                        <a:rPr lang="en-US" sz="1800" dirty="0"/>
                        <a:t>men's experiences – also experiences</a:t>
                      </a:r>
                      <a:r>
                        <a:rPr lang="en-US" sz="1800" baseline="0" dirty="0"/>
                        <a:t> of other genders</a:t>
                      </a:r>
                      <a:endParaRPr lang="en-US" sz="1800" dirty="0"/>
                    </a:p>
                  </a:txBody>
                  <a:tcPr/>
                </a:tc>
                <a:tc>
                  <a:txBody>
                    <a:bodyPr/>
                    <a:lstStyle/>
                    <a:p>
                      <a:pPr algn="just"/>
                      <a:r>
                        <a:rPr lang="en-US" sz="1800" dirty="0"/>
                        <a:t>primary focus is how does knowledge excludes women’s interest &amp; identity </a:t>
                      </a:r>
                    </a:p>
                    <a:p>
                      <a:pPr algn="just"/>
                      <a:r>
                        <a:rPr lang="en-US" sz="1800" baseline="0" dirty="0"/>
                        <a:t>women are worthy of study in their own right </a:t>
                      </a:r>
                      <a:r>
                        <a:rPr lang="en-US" sz="1800" b="0" i="0" u="none" strike="noStrike" kern="1200" baseline="0" dirty="0">
                          <a:solidFill>
                            <a:schemeClr val="dk1"/>
                          </a:solidFill>
                          <a:latin typeface="+mn-lt"/>
                          <a:ea typeface="+mn-ea"/>
                          <a:cs typeface="+mn-cs"/>
                        </a:rPr>
                        <a:t>feminist epistemology (theory of knowledge)</a:t>
                      </a:r>
                      <a:r>
                        <a:rPr lang="en-US" sz="1800" baseline="0" dirty="0"/>
                        <a:t> </a:t>
                      </a:r>
                    </a:p>
                    <a:p>
                      <a:pPr marL="0" marR="0" lvl="0" indent="0" algn="just" defTabSz="914400" rtl="0" eaLnBrk="1" fontAlgn="auto" latinLnBrk="0" hangingPunct="1">
                        <a:lnSpc>
                          <a:spcPct val="100000"/>
                        </a:lnSpc>
                        <a:spcBef>
                          <a:spcPts val="0"/>
                        </a:spcBef>
                        <a:spcAft>
                          <a:spcPts val="0"/>
                        </a:spcAft>
                        <a:buClrTx/>
                        <a:buSzTx/>
                        <a:buFontTx/>
                        <a:buNone/>
                        <a:tabLst/>
                        <a:defRPr/>
                      </a:pPr>
                      <a:r>
                        <a:rPr lang="en-US" sz="1600" b="0" i="0" kern="1200" dirty="0">
                          <a:solidFill>
                            <a:srgbClr val="FF0000"/>
                          </a:solidFill>
                          <a:effectLst/>
                          <a:latin typeface="+mn-lt"/>
                          <a:ea typeface="+mn-ea"/>
                          <a:cs typeface="+mn-cs"/>
                        </a:rPr>
                        <a:t>the theory of knowledge, especially with regard to its methods, validity, and scope, and the distinction between justified belief and opinion</a:t>
                      </a:r>
                      <a:endParaRPr lang="en-US" sz="1800" b="0" i="0" kern="1200" dirty="0">
                        <a:solidFill>
                          <a:schemeClr val="dk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dk1"/>
                          </a:solidFill>
                          <a:latin typeface="+mn-lt"/>
                          <a:ea typeface="+mn-ea"/>
                          <a:cs typeface="+mn-cs"/>
                        </a:rPr>
                        <a:t>How knowledge is gained and who has the right to possess it</a:t>
                      </a:r>
                    </a:p>
                  </a:txBody>
                  <a:tcPr/>
                </a:tc>
                <a:extLst>
                  <a:ext uri="{0D108BD9-81ED-4DB2-BD59-A6C34878D82A}">
                    <a16:rowId xmlns:a16="http://schemas.microsoft.com/office/drawing/2014/main" val="10002"/>
                  </a:ext>
                </a:extLst>
              </a:tr>
              <a:tr h="2447561">
                <a:tc>
                  <a:txBody>
                    <a:bodyPr/>
                    <a:lstStyle/>
                    <a:p>
                      <a:pPr algn="just"/>
                      <a:r>
                        <a:rPr lang="en-US" sz="1800" dirty="0"/>
                        <a:t>Gender Studies addresses the struggle for gender equality in politics, education, the family, the labour force, in literature and the media; and, </a:t>
                      </a:r>
                    </a:p>
                    <a:p>
                      <a:pPr algn="just"/>
                      <a:r>
                        <a:rPr lang="en-US" sz="1800" dirty="0"/>
                        <a:t>in many courses, this involves cross-cultural studies of gender relations</a:t>
                      </a:r>
                    </a:p>
                  </a:txBody>
                  <a:tcPr/>
                </a:tc>
                <a:tc>
                  <a:txBody>
                    <a:bodyPr/>
                    <a:lstStyle/>
                    <a:p>
                      <a:pPr algn="just"/>
                      <a:r>
                        <a:rPr lang="en-US" sz="1800" dirty="0"/>
                        <a:t>Women's Studies addresses not only the need for a fuller understanding of women in society but also for </a:t>
                      </a:r>
                      <a:r>
                        <a:rPr lang="en-US" sz="1800" b="1" dirty="0">
                          <a:solidFill>
                            <a:srgbClr val="FF0000"/>
                          </a:solidFill>
                          <a:effectLst>
                            <a:outerShdw blurRad="38100" dist="38100" dir="2700000" algn="tl">
                              <a:srgbClr val="000000">
                                <a:alpha val="43137"/>
                              </a:srgbClr>
                            </a:outerShdw>
                          </a:effectLst>
                        </a:rPr>
                        <a:t>new criteria and methods</a:t>
                      </a:r>
                      <a:r>
                        <a:rPr lang="en-US" sz="1800" dirty="0"/>
                        <a:t> of assessing the status of women</a:t>
                      </a:r>
                    </a:p>
                    <a:p>
                      <a:r>
                        <a:rPr lang="en-US" sz="1800" b="0" i="0" u="none" strike="noStrike" kern="1200" baseline="0" dirty="0">
                          <a:solidFill>
                            <a:schemeClr val="dk1"/>
                          </a:solidFill>
                          <a:latin typeface="+mn-lt"/>
                          <a:ea typeface="+mn-ea"/>
                          <a:cs typeface="+mn-cs"/>
                        </a:rPr>
                        <a:t>Not only critique of existing knowledges, but it also</a:t>
                      </a:r>
                    </a:p>
                    <a:p>
                      <a:r>
                        <a:rPr lang="en-US" sz="1800" b="0" i="0" u="none" strike="noStrike" kern="1200" baseline="0" dirty="0">
                          <a:solidFill>
                            <a:schemeClr val="dk1"/>
                          </a:solidFill>
                          <a:latin typeface="+mn-lt"/>
                          <a:ea typeface="+mn-ea"/>
                          <a:cs typeface="+mn-cs"/>
                        </a:rPr>
                        <a:t>provides further analyses of women’s lives</a:t>
                      </a:r>
                      <a:endParaRPr lang="en-US" sz="18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685933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DAFC3444-60EC-4E27-A527-D1473C033477}"/>
              </a:ext>
            </a:extLst>
          </p:cNvPr>
          <p:cNvGraphicFramePr>
            <a:graphicFrameLocks noGrp="1"/>
          </p:cNvGraphicFramePr>
          <p:nvPr>
            <p:ph idx="1"/>
            <p:extLst>
              <p:ext uri="{D42A27DB-BD31-4B8C-83A1-F6EECF244321}">
                <p14:modId xmlns:p14="http://schemas.microsoft.com/office/powerpoint/2010/main" val="3421469546"/>
              </p:ext>
            </p:extLst>
          </p:nvPr>
        </p:nvGraphicFramePr>
        <p:xfrm>
          <a:off x="838200" y="982344"/>
          <a:ext cx="10515600" cy="5144135"/>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2775076332"/>
                    </a:ext>
                  </a:extLst>
                </a:gridCol>
                <a:gridCol w="5257800">
                  <a:extLst>
                    <a:ext uri="{9D8B030D-6E8A-4147-A177-3AD203B41FA5}">
                      <a16:colId xmlns:a16="http://schemas.microsoft.com/office/drawing/2014/main" val="3021925677"/>
                    </a:ext>
                  </a:extLst>
                </a:gridCol>
              </a:tblGrid>
              <a:tr h="634520">
                <a:tc>
                  <a:txBody>
                    <a:bodyPr/>
                    <a:lstStyle/>
                    <a:p>
                      <a:pPr algn="ctr"/>
                      <a:r>
                        <a:rPr lang="en-US" sz="2800" b="1" dirty="0">
                          <a:effectLst>
                            <a:outerShdw blurRad="38100" dist="38100" dir="2700000" algn="tl">
                              <a:srgbClr val="000000">
                                <a:alpha val="43137"/>
                              </a:srgbClr>
                            </a:outerShdw>
                          </a:effectLst>
                        </a:rPr>
                        <a:t>Gender Studies</a:t>
                      </a:r>
                    </a:p>
                  </a:txBody>
                  <a:tcPr/>
                </a:tc>
                <a:tc>
                  <a:txBody>
                    <a:bodyPr/>
                    <a:lstStyle/>
                    <a:p>
                      <a:pPr algn="ctr"/>
                      <a:r>
                        <a:rPr lang="en-US" sz="2800" b="1" dirty="0">
                          <a:effectLst>
                            <a:outerShdw blurRad="38100" dist="38100" dir="2700000" algn="tl">
                              <a:srgbClr val="000000">
                                <a:alpha val="43137"/>
                              </a:srgbClr>
                            </a:outerShdw>
                          </a:effectLst>
                        </a:rPr>
                        <a:t>Women Studies </a:t>
                      </a:r>
                    </a:p>
                  </a:txBody>
                  <a:tcPr/>
                </a:tc>
                <a:extLst>
                  <a:ext uri="{0D108BD9-81ED-4DB2-BD59-A6C34878D82A}">
                    <a16:rowId xmlns:a16="http://schemas.microsoft.com/office/drawing/2014/main" val="4114627868"/>
                  </a:ext>
                </a:extLst>
              </a:tr>
              <a:tr h="3807692">
                <a:tc>
                  <a:txBody>
                    <a:bodyPr/>
                    <a:lstStyle/>
                    <a:p>
                      <a:pPr algn="just"/>
                      <a:r>
                        <a:rPr lang="en-US" dirty="0"/>
                        <a:t>Gender studies is a field of </a:t>
                      </a:r>
                      <a:r>
                        <a:rPr lang="en-US" b="1" dirty="0"/>
                        <a:t>interdisciplinary study </a:t>
                      </a:r>
                      <a:r>
                        <a:rPr lang="en-US" dirty="0"/>
                        <a:t>devoted to gender identity.</a:t>
                      </a:r>
                      <a:r>
                        <a:rPr lang="en-US" baseline="0" dirty="0"/>
                        <a:t> </a:t>
                      </a:r>
                      <a:r>
                        <a:rPr lang="en-US" dirty="0"/>
                        <a:t>This field includes women's studies, men's studies, and LGBTQ studies.</a:t>
                      </a:r>
                      <a:r>
                        <a:rPr lang="en-US" baseline="0" dirty="0"/>
                        <a:t> </a:t>
                      </a:r>
                    </a:p>
                    <a:p>
                      <a:pPr algn="just"/>
                      <a:r>
                        <a:rPr lang="en-US" baseline="0" dirty="0"/>
                        <a:t>G.S </a:t>
                      </a:r>
                      <a:r>
                        <a:rPr lang="en-US" dirty="0"/>
                        <a:t>studies gender and sexuality in the fields of literature, language, geography, history, political science, sociology, anthropology, cinema, media studies, human development, law, and medicine</a:t>
                      </a:r>
                    </a:p>
                  </a:txBody>
                  <a:tcPr/>
                </a:tc>
                <a:tc>
                  <a:txBody>
                    <a:bodyPr/>
                    <a:lstStyle/>
                    <a:p>
                      <a:r>
                        <a:rPr lang="en-US" sz="1800" b="0" i="0" u="none" strike="noStrike" kern="1200" baseline="0" dirty="0">
                          <a:solidFill>
                            <a:schemeClr val="dk1"/>
                          </a:solidFill>
                          <a:latin typeface="+mn-lt"/>
                          <a:ea typeface="+mn-ea"/>
                          <a:cs typeface="+mn-cs"/>
                        </a:rPr>
                        <a:t>Women’s studies is  interdisciplinary or multidisciplinary and often it is taught by</a:t>
                      </a:r>
                    </a:p>
                    <a:p>
                      <a:r>
                        <a:rPr lang="en-US" sz="1800" b="0" i="0" u="none" strike="noStrike" kern="1200" baseline="0" dirty="0">
                          <a:solidFill>
                            <a:schemeClr val="dk1"/>
                          </a:solidFill>
                          <a:latin typeface="+mn-lt"/>
                          <a:ea typeface="+mn-ea"/>
                          <a:cs typeface="+mn-cs"/>
                        </a:rPr>
                        <a:t>academics coming in from their own fields</a:t>
                      </a:r>
                    </a:p>
                  </a:txBody>
                  <a:tcPr/>
                </a:tc>
                <a:extLst>
                  <a:ext uri="{0D108BD9-81ED-4DB2-BD59-A6C34878D82A}">
                    <a16:rowId xmlns:a16="http://schemas.microsoft.com/office/drawing/2014/main" val="3531348304"/>
                  </a:ext>
                </a:extLst>
              </a:tr>
              <a:tr h="701923">
                <a:tc>
                  <a:txBody>
                    <a:bodyPr/>
                    <a:lstStyle/>
                    <a:p>
                      <a:r>
                        <a:rPr lang="en-US" dirty="0"/>
                        <a:t>Work is done</a:t>
                      </a:r>
                      <a:r>
                        <a:rPr lang="en-US" baseline="0" dirty="0"/>
                        <a:t> both by man  &amp; women and by people of other genders </a:t>
                      </a:r>
                      <a:endParaRPr lang="en-US" dirty="0"/>
                    </a:p>
                  </a:txBody>
                  <a:tcPr/>
                </a:tc>
                <a:tc>
                  <a:txBody>
                    <a:bodyPr/>
                    <a:lstStyle/>
                    <a:p>
                      <a:r>
                        <a:rPr lang="en-US" dirty="0"/>
                        <a:t>Most of</a:t>
                      </a:r>
                      <a:r>
                        <a:rPr lang="en-US" baseline="0" dirty="0"/>
                        <a:t> work is done by women about women</a:t>
                      </a:r>
                      <a:endParaRPr lang="en-US" dirty="0"/>
                    </a:p>
                  </a:txBody>
                  <a:tcPr/>
                </a:tc>
                <a:extLst>
                  <a:ext uri="{0D108BD9-81ED-4DB2-BD59-A6C34878D82A}">
                    <a16:rowId xmlns:a16="http://schemas.microsoft.com/office/drawing/2014/main" val="3635261174"/>
                  </a:ext>
                </a:extLst>
              </a:tr>
            </a:tbl>
          </a:graphicData>
        </a:graphic>
      </p:graphicFrame>
    </p:spTree>
    <p:extLst>
      <p:ext uri="{BB962C8B-B14F-4D97-AF65-F5344CB8AC3E}">
        <p14:creationId xmlns:p14="http://schemas.microsoft.com/office/powerpoint/2010/main" val="79727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5263"/>
            <a:ext cx="10515600" cy="564265"/>
          </a:xfrm>
        </p:spPr>
        <p:txBody>
          <a:bodyPr>
            <a:normAutofit fontScale="90000"/>
          </a:bodyPr>
          <a:lstStyle/>
          <a:p>
            <a:r>
              <a:rPr lang="en-GB" dirty="0"/>
              <a:t>Food for Thought</a:t>
            </a:r>
            <a:endParaRPr lang="en-US" dirty="0"/>
          </a:p>
        </p:txBody>
      </p:sp>
      <p:sp>
        <p:nvSpPr>
          <p:cNvPr id="3" name="Content Placeholder 2"/>
          <p:cNvSpPr>
            <a:spLocks noGrp="1"/>
          </p:cNvSpPr>
          <p:nvPr>
            <p:ph idx="1"/>
          </p:nvPr>
        </p:nvSpPr>
        <p:spPr>
          <a:xfrm>
            <a:off x="838200" y="914400"/>
            <a:ext cx="10515600" cy="5711252"/>
          </a:xfrm>
        </p:spPr>
        <p:txBody>
          <a:bodyPr>
            <a:normAutofit/>
          </a:bodyPr>
          <a:lstStyle/>
          <a:p>
            <a:r>
              <a:rPr lang="en-GB" dirty="0"/>
              <a:t>Awagawan?</a:t>
            </a:r>
          </a:p>
          <a:p>
            <a:r>
              <a:rPr lang="en-GB" dirty="0"/>
              <a:t>If given a chance and asked, what would you like to be in the next life - a female or a male &amp; </a:t>
            </a:r>
            <a:r>
              <a:rPr lang="en-GB" b="1" dirty="0">
                <a:solidFill>
                  <a:srgbClr val="FF0000"/>
                </a:solidFill>
                <a:effectLst>
                  <a:outerShdw blurRad="38100" dist="38100" dir="2700000" algn="tl">
                    <a:srgbClr val="000000">
                      <a:alpha val="43137"/>
                    </a:srgbClr>
                  </a:outerShdw>
                </a:effectLst>
              </a:rPr>
              <a:t>WHY</a:t>
            </a:r>
            <a:r>
              <a:rPr lang="en-GB" dirty="0"/>
              <a:t>?</a:t>
            </a:r>
          </a:p>
          <a:p>
            <a:r>
              <a:rPr lang="en-GB" dirty="0"/>
              <a:t>Think over the following before you jump to answer</a:t>
            </a:r>
          </a:p>
          <a:p>
            <a:pPr lvl="1"/>
            <a:r>
              <a:rPr lang="en-GB" dirty="0"/>
              <a:t>Celebration at the time of birth</a:t>
            </a:r>
          </a:p>
          <a:p>
            <a:pPr lvl="1"/>
            <a:r>
              <a:rPr lang="en-GB" dirty="0"/>
              <a:t>Status and position in the Family</a:t>
            </a:r>
          </a:p>
          <a:p>
            <a:pPr lvl="1"/>
            <a:r>
              <a:rPr lang="en-GB" dirty="0"/>
              <a:t>Access to food, education, health facilities – </a:t>
            </a:r>
            <a:r>
              <a:rPr lang="en-GB" b="1" dirty="0"/>
              <a:t>Family + Society  </a:t>
            </a:r>
          </a:p>
          <a:p>
            <a:pPr lvl="1"/>
            <a:r>
              <a:rPr lang="en-GB" dirty="0"/>
              <a:t>Access to financial resources </a:t>
            </a:r>
            <a:r>
              <a:rPr lang="en-GB" b="1" dirty="0"/>
              <a:t>Family + Society </a:t>
            </a:r>
          </a:p>
          <a:p>
            <a:pPr lvl="1"/>
            <a:r>
              <a:rPr lang="en-GB" dirty="0"/>
              <a:t>Participation in the decision making processes – </a:t>
            </a:r>
            <a:r>
              <a:rPr lang="en-GB" b="1" dirty="0"/>
              <a:t>Self</a:t>
            </a:r>
            <a:r>
              <a:rPr lang="en-GB" dirty="0"/>
              <a:t> -</a:t>
            </a:r>
            <a:r>
              <a:rPr lang="en-GB" b="1" dirty="0"/>
              <a:t>Family + Social Life – Economic Activity – Political Presence &amp; Voice </a:t>
            </a:r>
          </a:p>
          <a:p>
            <a:pPr lvl="1"/>
            <a:r>
              <a:rPr lang="en-GB" b="1" dirty="0"/>
              <a:t>Freedom to choose profession</a:t>
            </a:r>
          </a:p>
          <a:p>
            <a:pPr lvl="1"/>
            <a:r>
              <a:rPr lang="en-GB" b="1" dirty="0"/>
              <a:t> Participation in sports </a:t>
            </a:r>
          </a:p>
          <a:p>
            <a:pPr lvl="1"/>
            <a:r>
              <a:rPr lang="en-GB" b="1" dirty="0"/>
              <a:t>Recreation – Tourism – dinning out – spending time with friends  </a:t>
            </a:r>
          </a:p>
        </p:txBody>
      </p:sp>
    </p:spTree>
    <p:extLst>
      <p:ext uri="{BB962C8B-B14F-4D97-AF65-F5344CB8AC3E}">
        <p14:creationId xmlns:p14="http://schemas.microsoft.com/office/powerpoint/2010/main" val="2044797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additive="base">
                                        <p:cTn id="3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additive="base">
                                        <p:cTn id="4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3">
                                            <p:txEl>
                                              <p:pRg st="9" end="9"/>
                                            </p:txEl>
                                          </p:spTgt>
                                        </p:tgtEl>
                                        <p:attrNameLst>
                                          <p:attrName>style.visibility</p:attrName>
                                        </p:attrNameLst>
                                      </p:cBhvr>
                                      <p:to>
                                        <p:strVal val="visible"/>
                                      </p:to>
                                    </p:set>
                                    <p:anim calcmode="lin" valueType="num">
                                      <p:cBhvr additive="base">
                                        <p:cTn id="5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9" end="9"/>
                                            </p:txEl>
                                          </p:spTgt>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 calcmode="lin" valueType="num">
                                      <p:cBhvr additive="base">
                                        <p:cTn id="5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803663"/>
          </a:xfrm>
        </p:spPr>
        <p:txBody>
          <a:bodyPr>
            <a:normAutofit/>
          </a:bodyPr>
          <a:lstStyle/>
          <a:p>
            <a:r>
              <a:rPr lang="en-US" dirty="0"/>
              <a:t>3.	</a:t>
            </a:r>
            <a:r>
              <a:rPr lang="en-US" sz="8800" dirty="0"/>
              <a:t>Multi-disciplinary 	Nature of Gender 	Studies </a:t>
            </a:r>
          </a:p>
        </p:txBody>
      </p:sp>
    </p:spTree>
    <p:extLst>
      <p:ext uri="{BB962C8B-B14F-4D97-AF65-F5344CB8AC3E}">
        <p14:creationId xmlns:p14="http://schemas.microsoft.com/office/powerpoint/2010/main" val="34882071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61391"/>
            <a:ext cx="10515600" cy="5751444"/>
          </a:xfrm>
        </p:spPr>
        <p:txBody>
          <a:bodyPr>
            <a:normAutofit/>
          </a:bodyPr>
          <a:lstStyle/>
          <a:p>
            <a:r>
              <a:rPr lang="en-US" dirty="0"/>
              <a:t>Multidisciplinary approach  provides methodological and theoretical tools to study </a:t>
            </a:r>
          </a:p>
          <a:p>
            <a:pPr lvl="1"/>
            <a:r>
              <a:rPr lang="en-US" dirty="0"/>
              <a:t>Visible and invisible </a:t>
            </a:r>
            <a:r>
              <a:rPr lang="en-US" b="1" dirty="0"/>
              <a:t>power mechanisms </a:t>
            </a:r>
            <a:r>
              <a:rPr lang="en-US" dirty="0"/>
              <a:t>that influence women’s access to posts of responsibility in social, economic, political, religious, intellectual and cultural life.</a:t>
            </a:r>
          </a:p>
          <a:p>
            <a:pPr lvl="1"/>
            <a:r>
              <a:rPr lang="en-US" dirty="0"/>
              <a:t> sexuality, family, gender-identity, women’s health issues, and reproductive rights. </a:t>
            </a:r>
          </a:p>
        </p:txBody>
      </p:sp>
    </p:spTree>
    <p:extLst>
      <p:ext uri="{BB962C8B-B14F-4D97-AF65-F5344CB8AC3E}">
        <p14:creationId xmlns:p14="http://schemas.microsoft.com/office/powerpoint/2010/main" val="3473215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497370567"/>
              </p:ext>
            </p:extLst>
          </p:nvPr>
        </p:nvGraphicFramePr>
        <p:xfrm>
          <a:off x="0" y="0"/>
          <a:ext cx="11618794"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28192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graphicEl>
                                              <a:dgm id="{DC9CE9B6-29D3-4259-B51A-9244107FE1BA}"/>
                                            </p:graphicEl>
                                          </p:spTgt>
                                        </p:tgtEl>
                                        <p:attrNameLst>
                                          <p:attrName>style.visibility</p:attrName>
                                        </p:attrNameLst>
                                      </p:cBhvr>
                                      <p:to>
                                        <p:strVal val="visible"/>
                                      </p:to>
                                    </p:set>
                                    <p:anim calcmode="lin" valueType="num">
                                      <p:cBhvr additive="base">
                                        <p:cTn id="7" dur="500" fill="hold"/>
                                        <p:tgtEl>
                                          <p:spTgt spid="5">
                                            <p:graphicEl>
                                              <a:dgm id="{DC9CE9B6-29D3-4259-B51A-9244107FE1BA}"/>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graphicEl>
                                              <a:dgm id="{DC9CE9B6-29D3-4259-B51A-9244107FE1BA}"/>
                                            </p:graphic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graphicEl>
                                              <a:dgm id="{FA6D3B75-951F-4948-A262-2A198E0B25B9}"/>
                                            </p:graphicEl>
                                          </p:spTgt>
                                        </p:tgtEl>
                                        <p:attrNameLst>
                                          <p:attrName>style.visibility</p:attrName>
                                        </p:attrNameLst>
                                      </p:cBhvr>
                                      <p:to>
                                        <p:strVal val="visible"/>
                                      </p:to>
                                    </p:set>
                                    <p:anim calcmode="lin" valueType="num">
                                      <p:cBhvr additive="base">
                                        <p:cTn id="13" dur="500" fill="hold"/>
                                        <p:tgtEl>
                                          <p:spTgt spid="5">
                                            <p:graphicEl>
                                              <a:dgm id="{FA6D3B75-951F-4948-A262-2A198E0B25B9}"/>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graphicEl>
                                              <a:dgm id="{FA6D3B75-951F-4948-A262-2A198E0B25B9}"/>
                                            </p:graphic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graphicEl>
                                              <a:dgm id="{3B5A6EFB-C3B9-4006-A7C8-860004871AF8}"/>
                                            </p:graphicEl>
                                          </p:spTgt>
                                        </p:tgtEl>
                                        <p:attrNameLst>
                                          <p:attrName>style.visibility</p:attrName>
                                        </p:attrNameLst>
                                      </p:cBhvr>
                                      <p:to>
                                        <p:strVal val="visible"/>
                                      </p:to>
                                    </p:set>
                                    <p:anim calcmode="lin" valueType="num">
                                      <p:cBhvr additive="base">
                                        <p:cTn id="19" dur="500" fill="hold"/>
                                        <p:tgtEl>
                                          <p:spTgt spid="5">
                                            <p:graphicEl>
                                              <a:dgm id="{3B5A6EFB-C3B9-4006-A7C8-860004871AF8}"/>
                                            </p:graphic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graphicEl>
                                              <a:dgm id="{3B5A6EFB-C3B9-4006-A7C8-860004871AF8}"/>
                                            </p:graphic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graphicEl>
                                              <a:dgm id="{4BE0E2E9-39A0-4DB7-AF42-0B1EF3670EBC}"/>
                                            </p:graphicEl>
                                          </p:spTgt>
                                        </p:tgtEl>
                                        <p:attrNameLst>
                                          <p:attrName>style.visibility</p:attrName>
                                        </p:attrNameLst>
                                      </p:cBhvr>
                                      <p:to>
                                        <p:strVal val="visible"/>
                                      </p:to>
                                    </p:set>
                                    <p:anim calcmode="lin" valueType="num">
                                      <p:cBhvr additive="base">
                                        <p:cTn id="25" dur="500" fill="hold"/>
                                        <p:tgtEl>
                                          <p:spTgt spid="5">
                                            <p:graphicEl>
                                              <a:dgm id="{4BE0E2E9-39A0-4DB7-AF42-0B1EF3670EBC}"/>
                                            </p:graphic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graphicEl>
                                              <a:dgm id="{4BE0E2E9-39A0-4DB7-AF42-0B1EF3670EBC}"/>
                                            </p:graphic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graphicEl>
                                              <a:dgm id="{A1DA7DA2-7D63-42AF-9B5F-B86AAA90DB1F}"/>
                                            </p:graphicEl>
                                          </p:spTgt>
                                        </p:tgtEl>
                                        <p:attrNameLst>
                                          <p:attrName>style.visibility</p:attrName>
                                        </p:attrNameLst>
                                      </p:cBhvr>
                                      <p:to>
                                        <p:strVal val="visible"/>
                                      </p:to>
                                    </p:set>
                                    <p:anim calcmode="lin" valueType="num">
                                      <p:cBhvr additive="base">
                                        <p:cTn id="31" dur="500" fill="hold"/>
                                        <p:tgtEl>
                                          <p:spTgt spid="5">
                                            <p:graphicEl>
                                              <a:dgm id="{A1DA7DA2-7D63-42AF-9B5F-B86AAA90DB1F}"/>
                                            </p:graphic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graphicEl>
                                              <a:dgm id="{A1DA7DA2-7D63-42AF-9B5F-B86AAA90DB1F}"/>
                                            </p:graphic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graphicEl>
                                              <a:dgm id="{866C07A5-F3DA-4467-AAD4-C51A3197E9F2}"/>
                                            </p:graphicEl>
                                          </p:spTgt>
                                        </p:tgtEl>
                                        <p:attrNameLst>
                                          <p:attrName>style.visibility</p:attrName>
                                        </p:attrNameLst>
                                      </p:cBhvr>
                                      <p:to>
                                        <p:strVal val="visible"/>
                                      </p:to>
                                    </p:set>
                                    <p:anim calcmode="lin" valueType="num">
                                      <p:cBhvr additive="base">
                                        <p:cTn id="37" dur="500" fill="hold"/>
                                        <p:tgtEl>
                                          <p:spTgt spid="5">
                                            <p:graphicEl>
                                              <a:dgm id="{866C07A5-F3DA-4467-AAD4-C51A3197E9F2}"/>
                                            </p:graphic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graphicEl>
                                              <a:dgm id="{866C07A5-F3DA-4467-AAD4-C51A3197E9F2}"/>
                                            </p:graphic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graphicEl>
                                              <a:dgm id="{18B7B559-AAD9-487E-9CF4-685C8C7B4D53}"/>
                                            </p:graphicEl>
                                          </p:spTgt>
                                        </p:tgtEl>
                                        <p:attrNameLst>
                                          <p:attrName>style.visibility</p:attrName>
                                        </p:attrNameLst>
                                      </p:cBhvr>
                                      <p:to>
                                        <p:strVal val="visible"/>
                                      </p:to>
                                    </p:set>
                                    <p:anim calcmode="lin" valueType="num">
                                      <p:cBhvr additive="base">
                                        <p:cTn id="43" dur="500" fill="hold"/>
                                        <p:tgtEl>
                                          <p:spTgt spid="5">
                                            <p:graphicEl>
                                              <a:dgm id="{18B7B559-AAD9-487E-9CF4-685C8C7B4D53}"/>
                                            </p:graphic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graphicEl>
                                              <a:dgm id="{18B7B559-AAD9-487E-9CF4-685C8C7B4D53}"/>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rev="1"/>
        </p:bldSub>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476117"/>
          </a:xfrm>
        </p:spPr>
        <p:txBody>
          <a:bodyPr/>
          <a:lstStyle/>
          <a:p>
            <a:r>
              <a:rPr lang="en-US" dirty="0"/>
              <a:t>4.	</a:t>
            </a:r>
            <a:r>
              <a:rPr lang="en-US" sz="8000" dirty="0"/>
              <a:t>Autonomy vs. 	Integration Debate</a:t>
            </a:r>
          </a:p>
        </p:txBody>
      </p:sp>
    </p:spTree>
    <p:extLst>
      <p:ext uri="{BB962C8B-B14F-4D97-AF65-F5344CB8AC3E}">
        <p14:creationId xmlns:p14="http://schemas.microsoft.com/office/powerpoint/2010/main" val="21122708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3562066" cy="914400"/>
          </a:xfrm>
        </p:spPr>
        <p:txBody>
          <a:bodyPr/>
          <a:lstStyle/>
          <a:p>
            <a:r>
              <a:rPr lang="en-US" b="1" dirty="0"/>
              <a:t>Autonomy </a:t>
            </a:r>
          </a:p>
        </p:txBody>
      </p:sp>
      <p:sp>
        <p:nvSpPr>
          <p:cNvPr id="3" name="Content Placeholder 2"/>
          <p:cNvSpPr>
            <a:spLocks noGrp="1"/>
          </p:cNvSpPr>
          <p:nvPr>
            <p:ph idx="1"/>
          </p:nvPr>
        </p:nvSpPr>
        <p:spPr>
          <a:xfrm>
            <a:off x="838200" y="914401"/>
            <a:ext cx="10515600" cy="5786650"/>
          </a:xfrm>
        </p:spPr>
        <p:txBody>
          <a:bodyPr>
            <a:normAutofit/>
          </a:bodyPr>
          <a:lstStyle/>
          <a:p>
            <a:r>
              <a:rPr lang="en-US" dirty="0"/>
              <a:t>Autonomy has the appeal of </a:t>
            </a:r>
            <a:r>
              <a:rPr lang="en-US" b="1" dirty="0"/>
              <a:t>Separatism</a:t>
            </a:r>
          </a:p>
          <a:p>
            <a:r>
              <a:rPr lang="en-US" b="1" dirty="0"/>
              <a:t>Pro-women literature to be produced</a:t>
            </a:r>
            <a:r>
              <a:rPr lang="en-US" dirty="0"/>
              <a:t> to counter the existing pro-male </a:t>
            </a:r>
            <a:r>
              <a:rPr lang="en-US" dirty="0" err="1"/>
              <a:t>literarure</a:t>
            </a:r>
            <a:endParaRPr lang="en-US" dirty="0"/>
          </a:p>
          <a:p>
            <a:r>
              <a:rPr lang="en-US" dirty="0"/>
              <a:t>Women Specific research - Women-centric knowledge</a:t>
            </a:r>
          </a:p>
          <a:p>
            <a:r>
              <a:rPr lang="en-US" dirty="0"/>
              <a:t>Proposes some freedom from constraints imposed by traditional disciplines and departments</a:t>
            </a:r>
          </a:p>
          <a:p>
            <a:r>
              <a:rPr lang="en-US" dirty="0"/>
              <a:t>GS programmes are free to focus  all of their energies on teaching and scholarship about women and gender</a:t>
            </a:r>
          </a:p>
          <a:p>
            <a:r>
              <a:rPr lang="en-US" dirty="0"/>
              <a:t>No Political affiliation as it would divide women</a:t>
            </a:r>
          </a:p>
          <a:p>
            <a:pPr lvl="1"/>
            <a:r>
              <a:rPr lang="en-US" dirty="0"/>
              <a:t>Jobs only for women</a:t>
            </a:r>
          </a:p>
          <a:p>
            <a:r>
              <a:rPr lang="en-US" dirty="0"/>
              <a:t>Focus is </a:t>
            </a:r>
            <a:r>
              <a:rPr lang="en-US" i="1" dirty="0"/>
              <a:t>Changing the larger society by</a:t>
            </a:r>
            <a:r>
              <a:rPr lang="en-US" dirty="0"/>
              <a:t> studying and theorizing the </a:t>
            </a:r>
            <a:r>
              <a:rPr lang="en-US" i="1" dirty="0"/>
              <a:t>Change </a:t>
            </a:r>
          </a:p>
        </p:txBody>
      </p:sp>
    </p:spTree>
    <p:extLst>
      <p:ext uri="{BB962C8B-B14F-4D97-AF65-F5344CB8AC3E}">
        <p14:creationId xmlns:p14="http://schemas.microsoft.com/office/powerpoint/2010/main" val="41276629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842982" cy="753991"/>
          </a:xfrm>
        </p:spPr>
        <p:txBody>
          <a:bodyPr/>
          <a:lstStyle/>
          <a:p>
            <a:r>
              <a:rPr lang="en-US" dirty="0"/>
              <a:t>Integration</a:t>
            </a:r>
          </a:p>
        </p:txBody>
      </p:sp>
      <p:sp>
        <p:nvSpPr>
          <p:cNvPr id="3" name="Content Placeholder 2"/>
          <p:cNvSpPr>
            <a:spLocks noGrp="1"/>
          </p:cNvSpPr>
          <p:nvPr>
            <p:ph idx="1"/>
          </p:nvPr>
        </p:nvSpPr>
        <p:spPr>
          <a:xfrm>
            <a:off x="892791" y="753991"/>
            <a:ext cx="10515600" cy="5941587"/>
          </a:xfrm>
        </p:spPr>
        <p:txBody>
          <a:bodyPr>
            <a:normAutofit fontScale="92500" lnSpcReduction="10000"/>
          </a:bodyPr>
          <a:lstStyle/>
          <a:p>
            <a:pPr algn="just">
              <a:lnSpc>
                <a:spcPct val="100000"/>
              </a:lnSpc>
            </a:pPr>
            <a:r>
              <a:rPr lang="en-US" dirty="0"/>
              <a:t>Marginalization of women couldn’t be understood without integrating into Politics &amp; Economics</a:t>
            </a:r>
          </a:p>
          <a:p>
            <a:pPr algn="just">
              <a:lnSpc>
                <a:spcPct val="100000"/>
              </a:lnSpc>
            </a:pPr>
            <a:r>
              <a:rPr lang="en-US" dirty="0"/>
              <a:t>Integration to create pro-women male through academia </a:t>
            </a:r>
          </a:p>
          <a:p>
            <a:pPr algn="just">
              <a:lnSpc>
                <a:spcPct val="100000"/>
              </a:lnSpc>
            </a:pPr>
            <a:r>
              <a:rPr lang="en-US" dirty="0"/>
              <a:t>To attract funds integration is imperative as male aren’t interested to understand causes of women oppression</a:t>
            </a:r>
          </a:p>
          <a:p>
            <a:pPr algn="just">
              <a:lnSpc>
                <a:spcPct val="100000"/>
              </a:lnSpc>
            </a:pPr>
            <a:r>
              <a:rPr lang="en-US" dirty="0"/>
              <a:t>It goes beyond studying and theorizing the </a:t>
            </a:r>
            <a:r>
              <a:rPr lang="en-US" b="1" i="1" u="sng" dirty="0"/>
              <a:t>Change </a:t>
            </a:r>
            <a:r>
              <a:rPr lang="en-US" dirty="0"/>
              <a:t>as it attempts to bring </a:t>
            </a:r>
            <a:r>
              <a:rPr lang="en-US" b="1" i="1" u="sng" dirty="0"/>
              <a:t>Change</a:t>
            </a:r>
            <a:r>
              <a:rPr lang="en-US" i="1" dirty="0"/>
              <a:t> </a:t>
            </a:r>
            <a:r>
              <a:rPr lang="en-US" dirty="0"/>
              <a:t>e.g. Academia and society  </a:t>
            </a:r>
            <a:endParaRPr lang="en-US" i="1" dirty="0"/>
          </a:p>
          <a:p>
            <a:pPr algn="just">
              <a:lnSpc>
                <a:spcPct val="100000"/>
              </a:lnSpc>
            </a:pPr>
            <a:r>
              <a:rPr lang="en-US" dirty="0"/>
              <a:t>Focus on persons who have prestige &amp; influence within the system </a:t>
            </a:r>
          </a:p>
          <a:p>
            <a:pPr lvl="1" algn="just">
              <a:lnSpc>
                <a:spcPct val="100000"/>
              </a:lnSpc>
            </a:pPr>
            <a:r>
              <a:rPr lang="en-US" dirty="0"/>
              <a:t>Those who don’t study GS, non-feminist, faculty and administration </a:t>
            </a:r>
          </a:p>
          <a:p>
            <a:pPr algn="just">
              <a:lnSpc>
                <a:spcPct val="100000"/>
              </a:lnSpc>
            </a:pPr>
            <a:r>
              <a:rPr lang="en-US" dirty="0"/>
              <a:t>It requires a different approach &amp; different message from the usual discourse of GS – not exclusive but inclusive </a:t>
            </a:r>
          </a:p>
          <a:p>
            <a:pPr algn="just">
              <a:lnSpc>
                <a:spcPct val="100000"/>
              </a:lnSpc>
            </a:pPr>
            <a:r>
              <a:rPr lang="en-US" i="1" dirty="0"/>
              <a:t>Transformation of the Academia </a:t>
            </a:r>
            <a:r>
              <a:rPr lang="en-US" dirty="0"/>
              <a:t>is expected to be more pragmatic than a single  programme focusing on women. </a:t>
            </a:r>
          </a:p>
          <a:p>
            <a:pPr marL="0" indent="0">
              <a:buNone/>
            </a:pPr>
            <a:endParaRPr lang="en-US" dirty="0"/>
          </a:p>
        </p:txBody>
      </p:sp>
    </p:spTree>
    <p:extLst>
      <p:ext uri="{BB962C8B-B14F-4D97-AF65-F5344CB8AC3E}">
        <p14:creationId xmlns:p14="http://schemas.microsoft.com/office/powerpoint/2010/main" val="28497349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27537"/>
            <a:ext cx="10515600" cy="5577978"/>
          </a:xfrm>
        </p:spPr>
        <p:txBody>
          <a:bodyPr>
            <a:normAutofit fontScale="92500" lnSpcReduction="20000"/>
          </a:bodyPr>
          <a:lstStyle/>
          <a:p>
            <a:pPr>
              <a:lnSpc>
                <a:spcPct val="150000"/>
              </a:lnSpc>
            </a:pPr>
            <a:r>
              <a:rPr lang="en-US" dirty="0"/>
              <a:t>Different strategies and approaches are appropriate for different goals and places </a:t>
            </a:r>
          </a:p>
          <a:p>
            <a:pPr>
              <a:lnSpc>
                <a:spcPct val="150000"/>
              </a:lnSpc>
            </a:pPr>
            <a:r>
              <a:rPr lang="en-US" dirty="0"/>
              <a:t>Both strategies are needed for expansion &amp; growth of GS </a:t>
            </a:r>
          </a:p>
          <a:p>
            <a:pPr>
              <a:lnSpc>
                <a:spcPct val="150000"/>
              </a:lnSpc>
            </a:pPr>
            <a:r>
              <a:rPr lang="en-US" dirty="0"/>
              <a:t>W.S was not ready to integrate in mainstream discourses- As it was focused on white, middle-class, hetero-sexual, young, able women</a:t>
            </a:r>
          </a:p>
          <a:p>
            <a:pPr>
              <a:lnSpc>
                <a:spcPct val="150000"/>
              </a:lnSpc>
            </a:pPr>
            <a:r>
              <a:rPr lang="en-US" dirty="0"/>
              <a:t>GS has the potential  &amp; has successfully been integrated across academia </a:t>
            </a:r>
          </a:p>
          <a:p>
            <a:pPr>
              <a:lnSpc>
                <a:spcPct val="150000"/>
              </a:lnSpc>
            </a:pPr>
            <a:r>
              <a:rPr lang="en-US" dirty="0"/>
              <a:t>G.S can never be autonomous as long as it is in the academy </a:t>
            </a:r>
          </a:p>
          <a:p>
            <a:pPr>
              <a:lnSpc>
                <a:spcPct val="150000"/>
              </a:lnSpc>
            </a:pPr>
            <a:r>
              <a:rPr lang="en-US" dirty="0"/>
              <a:t>Integration strategies tend to undermine women studies and some feminist goals like the freedom to set feminist agenda</a:t>
            </a:r>
          </a:p>
          <a:p>
            <a:pPr marL="0" indent="0">
              <a:buNone/>
            </a:pPr>
            <a:endParaRPr lang="en-US" dirty="0"/>
          </a:p>
        </p:txBody>
      </p:sp>
      <p:sp>
        <p:nvSpPr>
          <p:cNvPr id="2" name="TextBox 1"/>
          <p:cNvSpPr txBox="1"/>
          <p:nvPr/>
        </p:nvSpPr>
        <p:spPr>
          <a:xfrm>
            <a:off x="1049154" y="442762"/>
            <a:ext cx="3705726" cy="584775"/>
          </a:xfrm>
          <a:prstGeom prst="rect">
            <a:avLst/>
          </a:prstGeom>
          <a:noFill/>
        </p:spPr>
        <p:txBody>
          <a:bodyPr wrap="square" rtlCol="0">
            <a:spAutoFit/>
          </a:bodyPr>
          <a:lstStyle/>
          <a:p>
            <a:r>
              <a:rPr lang="en-US" sz="3200" b="1" dirty="0"/>
              <a:t>Criticism</a:t>
            </a:r>
          </a:p>
        </p:txBody>
      </p:sp>
    </p:spTree>
    <p:extLst>
      <p:ext uri="{BB962C8B-B14F-4D97-AF65-F5344CB8AC3E}">
        <p14:creationId xmlns:p14="http://schemas.microsoft.com/office/powerpoint/2010/main" val="36889197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Scope of G.S in Pakistan – Home work</a:t>
            </a:r>
          </a:p>
        </p:txBody>
      </p:sp>
      <p:sp>
        <p:nvSpPr>
          <p:cNvPr id="3" name="Content Placeholder 2"/>
          <p:cNvSpPr>
            <a:spLocks noGrp="1"/>
          </p:cNvSpPr>
          <p:nvPr>
            <p:ph idx="1"/>
          </p:nvPr>
        </p:nvSpPr>
        <p:spPr/>
        <p:txBody>
          <a:bodyPr/>
          <a:lstStyle/>
          <a:p>
            <a:pPr marL="0" indent="0">
              <a:buNone/>
            </a:pPr>
            <a:r>
              <a:rPr lang="en-US" dirty="0"/>
              <a:t>Social Sciences in Pakistan: A profile  Chapter No. 15 by </a:t>
            </a:r>
            <a:r>
              <a:rPr lang="en-US" dirty="0" err="1"/>
              <a:t>Robina</a:t>
            </a:r>
            <a:r>
              <a:rPr lang="en-US" dirty="0"/>
              <a:t> </a:t>
            </a:r>
            <a:r>
              <a:rPr lang="en-US" dirty="0" err="1"/>
              <a:t>Saigol</a:t>
            </a:r>
            <a:r>
              <a:rPr lang="en-US" dirty="0"/>
              <a:t> page 343. This would give you the background. Update the statistics  through googling. </a:t>
            </a:r>
          </a:p>
          <a:p>
            <a:pPr marL="0" indent="0">
              <a:buNone/>
            </a:pPr>
            <a:r>
              <a:rPr lang="en-US" dirty="0"/>
              <a:t>Good Luck </a:t>
            </a:r>
          </a:p>
          <a:p>
            <a:pPr marL="0" indent="0">
              <a:buNone/>
            </a:pPr>
            <a:endParaRPr lang="en-US" dirty="0"/>
          </a:p>
        </p:txBody>
      </p:sp>
    </p:spTree>
    <p:extLst>
      <p:ext uri="{BB962C8B-B14F-4D97-AF65-F5344CB8AC3E}">
        <p14:creationId xmlns:p14="http://schemas.microsoft.com/office/powerpoint/2010/main" val="2827442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84186"/>
          </a:xfrm>
        </p:spPr>
        <p:txBody>
          <a:bodyPr>
            <a:normAutofit fontScale="90000"/>
          </a:bodyPr>
          <a:lstStyle/>
          <a:p>
            <a:r>
              <a:rPr lang="en-GB" dirty="0"/>
              <a:t>Few Concepts </a:t>
            </a:r>
            <a:endParaRPr lang="en-US" dirty="0"/>
          </a:p>
        </p:txBody>
      </p:sp>
      <p:sp>
        <p:nvSpPr>
          <p:cNvPr id="3" name="Content Placeholder 2"/>
          <p:cNvSpPr>
            <a:spLocks noGrp="1"/>
          </p:cNvSpPr>
          <p:nvPr>
            <p:ph idx="1"/>
          </p:nvPr>
        </p:nvSpPr>
        <p:spPr>
          <a:xfrm>
            <a:off x="228600" y="1049312"/>
            <a:ext cx="11772900" cy="5546360"/>
          </a:xfrm>
        </p:spPr>
        <p:txBody>
          <a:bodyPr>
            <a:normAutofit fontScale="92500" lnSpcReduction="10000"/>
          </a:bodyPr>
          <a:lstStyle/>
          <a:p>
            <a:r>
              <a:rPr lang="en-GB" b="1" dirty="0"/>
              <a:t>Feminism </a:t>
            </a:r>
            <a:r>
              <a:rPr lang="en-GB" dirty="0"/>
              <a:t>– Feminist </a:t>
            </a:r>
          </a:p>
          <a:p>
            <a:r>
              <a:rPr lang="en-US" dirty="0"/>
              <a:t>“Feminism is the radical notion that women are people” Marie Shear - 1986</a:t>
            </a:r>
            <a:endParaRPr lang="en-GB" dirty="0"/>
          </a:p>
          <a:p>
            <a:r>
              <a:rPr lang="en-GB" b="1" dirty="0"/>
              <a:t>Patriarchy</a:t>
            </a:r>
            <a:r>
              <a:rPr lang="en-GB" dirty="0"/>
              <a:t> - </a:t>
            </a:r>
            <a:r>
              <a:rPr lang="en-US" dirty="0"/>
              <a:t>refers to the male domination both in public and private spheres- to describe the power relationship between men and women</a:t>
            </a:r>
            <a:endParaRPr lang="en-GB" dirty="0"/>
          </a:p>
          <a:p>
            <a:r>
              <a:rPr lang="en-GB" b="1" dirty="0"/>
              <a:t>Sexism </a:t>
            </a:r>
            <a:r>
              <a:rPr lang="en-GB" dirty="0"/>
              <a:t>- </a:t>
            </a:r>
            <a:r>
              <a:rPr lang="en-US" dirty="0"/>
              <a:t>unfair treatment of people on the basis of sex or gender.</a:t>
            </a:r>
          </a:p>
          <a:p>
            <a:pPr lvl="1"/>
            <a:r>
              <a:rPr lang="en-GB" dirty="0"/>
              <a:t> </a:t>
            </a:r>
            <a:r>
              <a:rPr lang="en-US" dirty="0"/>
              <a:t>is any expression (act, word, image, gesture) based on the idea that some persons, most often women, are inferior because of their sex – </a:t>
            </a:r>
          </a:p>
          <a:p>
            <a:r>
              <a:rPr lang="en-US" b="1" dirty="0" err="1"/>
              <a:t>Mansplaining</a:t>
            </a:r>
            <a:r>
              <a:rPr lang="en-US" b="1" dirty="0"/>
              <a:t> &amp; </a:t>
            </a:r>
            <a:r>
              <a:rPr lang="en-US" b="1" dirty="0" err="1"/>
              <a:t>Manterrupting</a:t>
            </a:r>
            <a:endParaRPr lang="en-US" b="1" dirty="0"/>
          </a:p>
          <a:p>
            <a:r>
              <a:rPr lang="en-GB" b="1" dirty="0"/>
              <a:t>Misogyny  - </a:t>
            </a:r>
            <a:r>
              <a:rPr lang="en-US" dirty="0"/>
              <a:t>is the hatred of, contempt for, or prejudice against women or girls</a:t>
            </a:r>
            <a:endParaRPr lang="en-GB" dirty="0"/>
          </a:p>
          <a:p>
            <a:r>
              <a:rPr lang="en-GB" b="1" dirty="0"/>
              <a:t>Gender Discrimination </a:t>
            </a:r>
            <a:r>
              <a:rPr lang="en-GB" dirty="0"/>
              <a:t>- </a:t>
            </a:r>
            <a:r>
              <a:rPr lang="en-US" dirty="0"/>
              <a:t>is unequal or disadvantageous treatment of an individual or group of individuals based on gender</a:t>
            </a:r>
          </a:p>
          <a:p>
            <a:r>
              <a:rPr lang="en-GB" b="1" dirty="0"/>
              <a:t>Violence</a:t>
            </a:r>
            <a:r>
              <a:rPr lang="en-GB" dirty="0"/>
              <a:t> – Violence against women- Gender based violence</a:t>
            </a:r>
          </a:p>
          <a:p>
            <a:r>
              <a:rPr lang="en-GB" b="1" dirty="0"/>
              <a:t>Date Rape – Period Poverty – Female Genital Mutilation- Femicide </a:t>
            </a:r>
          </a:p>
        </p:txBody>
      </p:sp>
    </p:spTree>
    <p:extLst>
      <p:ext uri="{BB962C8B-B14F-4D97-AF65-F5344CB8AC3E}">
        <p14:creationId xmlns:p14="http://schemas.microsoft.com/office/powerpoint/2010/main" val="2173438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additive="base">
                                        <p:cTn id="3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 calcmode="lin" valueType="num">
                                      <p:cBhvr additive="base">
                                        <p:cTn id="4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 calcmode="lin" valueType="num">
                                      <p:cBhvr additive="base">
                                        <p:cTn id="4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3">
                                            <p:txEl>
                                              <p:pRg st="7" end="7"/>
                                            </p:txEl>
                                          </p:spTgt>
                                        </p:tgtEl>
                                        <p:attrNameLst>
                                          <p:attrName>style.visibility</p:attrName>
                                        </p:attrNameLst>
                                      </p:cBhvr>
                                      <p:to>
                                        <p:strVal val="visible"/>
                                      </p:to>
                                    </p:set>
                                    <p:anim calcmode="lin" valueType="num">
                                      <p:cBhvr additive="base">
                                        <p:cTn id="5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3">
                                            <p:txEl>
                                              <p:pRg st="8" end="8"/>
                                            </p:txEl>
                                          </p:spTgt>
                                        </p:tgtEl>
                                        <p:attrNameLst>
                                          <p:attrName>style.visibility</p:attrName>
                                        </p:attrNameLst>
                                      </p:cBhvr>
                                      <p:to>
                                        <p:strVal val="visible"/>
                                      </p:to>
                                    </p:set>
                                    <p:anim calcmode="lin" valueType="num">
                                      <p:cBhvr additive="base">
                                        <p:cTn id="5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3">
                                            <p:txEl>
                                              <p:pRg st="9" end="9"/>
                                            </p:txEl>
                                          </p:spTgt>
                                        </p:tgtEl>
                                        <p:attrNameLst>
                                          <p:attrName>style.visibility</p:attrName>
                                        </p:attrNameLst>
                                      </p:cBhvr>
                                      <p:to>
                                        <p:strVal val="visible"/>
                                      </p:to>
                                    </p:set>
                                    <p:anim calcmode="lin" valueType="num">
                                      <p:cBhvr additive="base">
                                        <p:cTn id="6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2F745-80FC-4A2F-8726-7781628AA1D4}"/>
              </a:ext>
            </a:extLst>
          </p:cNvPr>
          <p:cNvSpPr>
            <a:spLocks noGrp="1"/>
          </p:cNvSpPr>
          <p:nvPr>
            <p:ph type="title"/>
          </p:nvPr>
        </p:nvSpPr>
        <p:spPr>
          <a:xfrm>
            <a:off x="116840" y="18255"/>
            <a:ext cx="10515600" cy="825025"/>
          </a:xfrm>
        </p:spPr>
        <p:txBody>
          <a:bodyPr/>
          <a:lstStyle/>
          <a:p>
            <a:r>
              <a:rPr lang="en-GB" dirty="0"/>
              <a:t>Few Concepts </a:t>
            </a:r>
            <a:endParaRPr lang="LID4096" dirty="0"/>
          </a:p>
        </p:txBody>
      </p:sp>
      <p:sp>
        <p:nvSpPr>
          <p:cNvPr id="3" name="Content Placeholder 2">
            <a:extLst>
              <a:ext uri="{FF2B5EF4-FFF2-40B4-BE49-F238E27FC236}">
                <a16:creationId xmlns:a16="http://schemas.microsoft.com/office/drawing/2014/main" id="{95D889CF-7DD0-41FC-A502-79E318C76454}"/>
              </a:ext>
            </a:extLst>
          </p:cNvPr>
          <p:cNvSpPr>
            <a:spLocks noGrp="1"/>
          </p:cNvSpPr>
          <p:nvPr>
            <p:ph idx="1"/>
          </p:nvPr>
        </p:nvSpPr>
        <p:spPr>
          <a:xfrm>
            <a:off x="116840" y="975360"/>
            <a:ext cx="11932920" cy="5689600"/>
          </a:xfrm>
        </p:spPr>
        <p:txBody>
          <a:bodyPr>
            <a:normAutofit/>
          </a:bodyPr>
          <a:lstStyle/>
          <a:p>
            <a:r>
              <a:rPr lang="en-US" b="1" dirty="0"/>
              <a:t>Sexuality</a:t>
            </a:r>
            <a:r>
              <a:rPr lang="en-US" dirty="0"/>
              <a:t> - A central aspect that encompasses sex, gender identities and roles, sexual orientation, eroticism, pleasure, intimacy and reproduction. ( World Health Organization)</a:t>
            </a:r>
          </a:p>
          <a:p>
            <a:r>
              <a:rPr lang="en-US" b="1" dirty="0"/>
              <a:t>Cisgender</a:t>
            </a:r>
            <a:r>
              <a:rPr lang="en-US" dirty="0"/>
              <a:t> - (sis-gender): A term used to refer to an individual whose gender identity aligns with the sex assigned to them at birth.</a:t>
            </a:r>
          </a:p>
          <a:p>
            <a:r>
              <a:rPr lang="en-US" b="1" dirty="0"/>
              <a:t>Intersex</a:t>
            </a:r>
            <a:r>
              <a:rPr lang="en-US" dirty="0"/>
              <a:t> - is an umbrella term used to describe people with differences in reproductive anatomy,</a:t>
            </a:r>
            <a:r>
              <a:rPr lang="en-US" b="1" dirty="0"/>
              <a:t> </a:t>
            </a:r>
            <a:r>
              <a:rPr lang="en-US" dirty="0"/>
              <a:t>chromosomes or hormones</a:t>
            </a:r>
            <a:r>
              <a:rPr lang="en-US" b="1" dirty="0"/>
              <a:t> </a:t>
            </a:r>
            <a:r>
              <a:rPr lang="en-US" dirty="0"/>
              <a:t>that don't fit typical definitions of male and female</a:t>
            </a:r>
          </a:p>
          <a:p>
            <a:pPr lvl="1"/>
            <a:r>
              <a:rPr lang="en-US" dirty="0"/>
              <a:t>term used to refer to people who are biologically between the medically expected definitions of male and female. This can be through variations in hormones, chromosomes, internal or external genitalia, or any combination of any or all primary and/or secondary sex characteristics. </a:t>
            </a:r>
          </a:p>
          <a:p>
            <a:pPr lvl="1"/>
            <a:r>
              <a:rPr lang="en-US" b="1" u="sng" dirty="0">
                <a:solidFill>
                  <a:srgbClr val="FF0000"/>
                </a:solidFill>
              </a:rPr>
              <a:t>Hermaphrodite</a:t>
            </a:r>
            <a:r>
              <a:rPr lang="en-US" dirty="0"/>
              <a:t> - An offensive term for an individual who is intersex . </a:t>
            </a:r>
            <a:endParaRPr lang="LID4096" dirty="0"/>
          </a:p>
        </p:txBody>
      </p:sp>
    </p:spTree>
    <p:extLst>
      <p:ext uri="{BB962C8B-B14F-4D97-AF65-F5344CB8AC3E}">
        <p14:creationId xmlns:p14="http://schemas.microsoft.com/office/powerpoint/2010/main" val="911307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3511F-BE4F-442F-ACA4-C0E6D001AF61}"/>
              </a:ext>
            </a:extLst>
          </p:cNvPr>
          <p:cNvSpPr>
            <a:spLocks noGrp="1"/>
          </p:cNvSpPr>
          <p:nvPr>
            <p:ph type="title"/>
          </p:nvPr>
        </p:nvSpPr>
        <p:spPr>
          <a:xfrm>
            <a:off x="0" y="18256"/>
            <a:ext cx="10515600" cy="662782"/>
          </a:xfrm>
        </p:spPr>
        <p:txBody>
          <a:bodyPr>
            <a:normAutofit fontScale="90000"/>
          </a:bodyPr>
          <a:lstStyle/>
          <a:p>
            <a:r>
              <a:rPr lang="en-GB" dirty="0"/>
              <a:t>Few Concepts </a:t>
            </a:r>
            <a:endParaRPr lang="LID4096" dirty="0"/>
          </a:p>
        </p:txBody>
      </p:sp>
      <p:sp>
        <p:nvSpPr>
          <p:cNvPr id="3" name="Content Placeholder 2">
            <a:extLst>
              <a:ext uri="{FF2B5EF4-FFF2-40B4-BE49-F238E27FC236}">
                <a16:creationId xmlns:a16="http://schemas.microsoft.com/office/drawing/2014/main" id="{B68C3B43-1D41-497A-BCFB-80C6CC2CEF83}"/>
              </a:ext>
            </a:extLst>
          </p:cNvPr>
          <p:cNvSpPr>
            <a:spLocks noGrp="1"/>
          </p:cNvSpPr>
          <p:nvPr>
            <p:ph idx="1"/>
          </p:nvPr>
        </p:nvSpPr>
        <p:spPr>
          <a:xfrm>
            <a:off x="182880" y="985520"/>
            <a:ext cx="11734800" cy="5669280"/>
          </a:xfrm>
        </p:spPr>
        <p:txBody>
          <a:bodyPr>
            <a:normAutofit/>
          </a:bodyPr>
          <a:lstStyle/>
          <a:p>
            <a:r>
              <a:rPr lang="en-US" b="1" dirty="0"/>
              <a:t>Transgender - </a:t>
            </a:r>
            <a:r>
              <a:rPr lang="en-US" dirty="0"/>
              <a:t>an umbrella term used by people who feel their assigned sex does not match up to their gender identity, </a:t>
            </a:r>
            <a:r>
              <a:rPr lang="en-US" dirty="0" err="1"/>
              <a:t>behaviour</a:t>
            </a:r>
            <a:r>
              <a:rPr lang="en-US" dirty="0"/>
              <a:t>, expression, or general sense of self.</a:t>
            </a:r>
          </a:p>
          <a:p>
            <a:pPr lvl="1"/>
            <a:r>
              <a:rPr lang="en-US" dirty="0"/>
              <a:t> So, transgender men (trans men) are people who were assigned female at birth but identify and opt to live as men; while transgender women (trans women) were assigned the male gender at birth but identify and live as women.</a:t>
            </a:r>
          </a:p>
          <a:p>
            <a:r>
              <a:rPr lang="en-US" b="1" dirty="0"/>
              <a:t>Transsexual -</a:t>
            </a:r>
            <a:r>
              <a:rPr lang="en-US" dirty="0"/>
              <a:t>This term is used to refer to individuals who refuse to accept the gender they were assigned at birth, and even take medical steps to change different aspects of their body to match the gender that they believe they are.</a:t>
            </a:r>
          </a:p>
          <a:p>
            <a:pPr lvl="1"/>
            <a:r>
              <a:rPr lang="en-US" dirty="0"/>
              <a:t>Transgender and transsexual should not be used interchangeably, since they do not mean the same. While transsexual people transition from one sex to the other, transgender people only associate with their identity.</a:t>
            </a:r>
          </a:p>
          <a:p>
            <a:endParaRPr lang="en-US" dirty="0"/>
          </a:p>
          <a:p>
            <a:endParaRPr lang="LID4096" dirty="0"/>
          </a:p>
        </p:txBody>
      </p:sp>
    </p:spTree>
    <p:extLst>
      <p:ext uri="{BB962C8B-B14F-4D97-AF65-F5344CB8AC3E}">
        <p14:creationId xmlns:p14="http://schemas.microsoft.com/office/powerpoint/2010/main" val="7762614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59334"/>
          </a:xfrm>
        </p:spPr>
        <p:txBody>
          <a:bodyPr>
            <a:normAutofit fontScale="90000"/>
          </a:bodyPr>
          <a:lstStyle/>
          <a:p>
            <a:r>
              <a:rPr lang="en-GB" dirty="0"/>
              <a:t>Syllabus </a:t>
            </a:r>
            <a:endParaRPr lang="en-US" dirty="0"/>
          </a:p>
        </p:txBody>
      </p:sp>
      <p:pic>
        <p:nvPicPr>
          <p:cNvPr id="4" name="Content Placeholder 3"/>
          <p:cNvPicPr>
            <a:picLocks noGrp="1" noChangeAspect="1"/>
          </p:cNvPicPr>
          <p:nvPr>
            <p:ph idx="1"/>
          </p:nvPr>
        </p:nvPicPr>
        <p:blipFill rotWithShape="1">
          <a:blip r:embed="rId2"/>
          <a:srcRect l="30890" t="19710" r="14104" b="8635"/>
          <a:stretch/>
        </p:blipFill>
        <p:spPr>
          <a:xfrm>
            <a:off x="1259175" y="824460"/>
            <a:ext cx="9443802" cy="5726242"/>
          </a:xfrm>
          <a:prstGeom prst="rect">
            <a:avLst/>
          </a:prstGeom>
        </p:spPr>
      </p:pic>
    </p:spTree>
    <p:extLst>
      <p:ext uri="{BB962C8B-B14F-4D97-AF65-F5344CB8AC3E}">
        <p14:creationId xmlns:p14="http://schemas.microsoft.com/office/powerpoint/2010/main" val="1780125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rotWithShape="1">
          <a:blip r:embed="rId2"/>
          <a:srcRect l="33214" t="24038" r="12554" b="16560"/>
          <a:stretch/>
        </p:blipFill>
        <p:spPr>
          <a:xfrm>
            <a:off x="838199" y="614363"/>
            <a:ext cx="10720389" cy="6000749"/>
          </a:xfrm>
          <a:prstGeom prst="rect">
            <a:avLst/>
          </a:prstGeom>
        </p:spPr>
      </p:pic>
    </p:spTree>
    <p:extLst>
      <p:ext uri="{BB962C8B-B14F-4D97-AF65-F5344CB8AC3E}">
        <p14:creationId xmlns:p14="http://schemas.microsoft.com/office/powerpoint/2010/main" val="34289006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rotWithShape="1">
          <a:blip r:embed="rId2"/>
          <a:srcRect l="34555" t="31922" r="27048" b="10617"/>
          <a:stretch/>
        </p:blipFill>
        <p:spPr>
          <a:xfrm>
            <a:off x="357189" y="400050"/>
            <a:ext cx="11215686" cy="6457950"/>
          </a:xfrm>
          <a:prstGeom prst="rect">
            <a:avLst/>
          </a:prstGeom>
        </p:spPr>
      </p:pic>
    </p:spTree>
    <p:extLst>
      <p:ext uri="{BB962C8B-B14F-4D97-AF65-F5344CB8AC3E}">
        <p14:creationId xmlns:p14="http://schemas.microsoft.com/office/powerpoint/2010/main" val="23349351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Resources </a:t>
            </a:r>
            <a:endParaRPr lang="en-US" dirty="0"/>
          </a:p>
        </p:txBody>
      </p:sp>
      <p:sp>
        <p:nvSpPr>
          <p:cNvPr id="3" name="Content Placeholder 2"/>
          <p:cNvSpPr>
            <a:spLocks noGrp="1"/>
          </p:cNvSpPr>
          <p:nvPr>
            <p:ph idx="1"/>
          </p:nvPr>
        </p:nvSpPr>
        <p:spPr>
          <a:xfrm>
            <a:off x="838200" y="1825625"/>
            <a:ext cx="11006138" cy="4351338"/>
          </a:xfrm>
        </p:spPr>
        <p:txBody>
          <a:bodyPr/>
          <a:lstStyle/>
          <a:p>
            <a:pPr marL="514350" indent="-514350" defTabSz="514350">
              <a:buAutoNum type="arabicPeriod"/>
            </a:pPr>
            <a:r>
              <a:rPr lang="en-GB" b="1" dirty="0">
                <a:solidFill>
                  <a:srgbClr val="FF0000"/>
                </a:solidFill>
              </a:rPr>
              <a:t>50 Key Concepts in Gender Studies </a:t>
            </a:r>
            <a:r>
              <a:rPr lang="en-GB" dirty="0"/>
              <a:t>by Jane Pilcher &amp; Imelda Whelehan</a:t>
            </a:r>
          </a:p>
          <a:p>
            <a:pPr marL="514350" indent="-514350" defTabSz="514350">
              <a:buAutoNum type="arabicPeriod"/>
            </a:pPr>
            <a:r>
              <a:rPr lang="en-US" b="1" dirty="0">
                <a:solidFill>
                  <a:srgbClr val="FF0000"/>
                </a:solidFill>
              </a:rPr>
              <a:t>What is Gender Studies? Understanding Basic Concepts </a:t>
            </a:r>
            <a:r>
              <a:rPr lang="en-US" dirty="0"/>
              <a:t>from CSS Gender Studies (Gender-Focused) from the FB Group </a:t>
            </a:r>
          </a:p>
          <a:p>
            <a:pPr marL="0" indent="0" defTabSz="514350">
              <a:buNone/>
            </a:pPr>
            <a:r>
              <a:rPr lang="en-US" dirty="0">
                <a:hlinkClick r:id="rId2"/>
              </a:rPr>
              <a:t>https://antifeministpraxis.files.wordpress.com/2017/05/chapter1-what-is-gender-studies_-understanding-basic-concepts.pdf</a:t>
            </a:r>
            <a:r>
              <a:rPr lang="en-US" dirty="0"/>
              <a:t> </a:t>
            </a:r>
          </a:p>
          <a:p>
            <a:pPr marL="0" indent="0" defTabSz="514350">
              <a:buNone/>
            </a:pPr>
            <a:endParaRPr lang="en-US" dirty="0"/>
          </a:p>
        </p:txBody>
      </p:sp>
    </p:spTree>
    <p:extLst>
      <p:ext uri="{BB962C8B-B14F-4D97-AF65-F5344CB8AC3E}">
        <p14:creationId xmlns:p14="http://schemas.microsoft.com/office/powerpoint/2010/main" val="13358911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3981</TotalTime>
  <Words>1734</Words>
  <Application>Microsoft Office PowerPoint</Application>
  <PresentationFormat>Widescreen</PresentationFormat>
  <Paragraphs>161</Paragraphs>
  <Slides>27</Slides>
  <Notes>0</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Calibri Light</vt:lpstr>
      <vt:lpstr>Office Theme</vt:lpstr>
      <vt:lpstr>PowerPoint Presentation</vt:lpstr>
      <vt:lpstr>Food for Thought</vt:lpstr>
      <vt:lpstr>Few Concepts </vt:lpstr>
      <vt:lpstr>Few Concepts </vt:lpstr>
      <vt:lpstr>Few Concepts </vt:lpstr>
      <vt:lpstr>Syllabus </vt:lpstr>
      <vt:lpstr>PowerPoint Presentation</vt:lpstr>
      <vt:lpstr>PowerPoint Presentation</vt:lpstr>
      <vt:lpstr>Resources </vt:lpstr>
      <vt:lpstr>1. Introduction to                   Gender Studies </vt:lpstr>
      <vt:lpstr>SEX – Definition </vt:lpstr>
      <vt:lpstr>PowerPoint Presentation</vt:lpstr>
      <vt:lpstr>The World is Gendered</vt:lpstr>
      <vt:lpstr>The World is Gendered – Few Masculine Characteristics</vt:lpstr>
      <vt:lpstr>The World is Gendered-Few Feminine Stereotypes </vt:lpstr>
      <vt:lpstr>Gender Studies – G.S</vt:lpstr>
      <vt:lpstr>2. Difference  Between Gender Studies and Women Studies </vt:lpstr>
      <vt:lpstr>PowerPoint Presentation</vt:lpstr>
      <vt:lpstr>PowerPoint Presentation</vt:lpstr>
      <vt:lpstr>3. Multi-disciplinary  Nature of Gender  Studies </vt:lpstr>
      <vt:lpstr>PowerPoint Presentation</vt:lpstr>
      <vt:lpstr>PowerPoint Presentation</vt:lpstr>
      <vt:lpstr>4. Autonomy vs.  Integration Debate</vt:lpstr>
      <vt:lpstr>Autonomy </vt:lpstr>
      <vt:lpstr>Integration</vt:lpstr>
      <vt:lpstr>PowerPoint Presentation</vt:lpstr>
      <vt:lpstr>Scope of G.S in Pakistan – Home work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Gender Studies</dc:title>
  <dc:creator>Yousaf Gondal</dc:creator>
  <cp:lastModifiedBy>NITB</cp:lastModifiedBy>
  <cp:revision>163</cp:revision>
  <cp:lastPrinted>2015-05-04T12:29:13Z</cp:lastPrinted>
  <dcterms:created xsi:type="dcterms:W3CDTF">2015-05-02T05:40:33Z</dcterms:created>
  <dcterms:modified xsi:type="dcterms:W3CDTF">2024-02-28T16:01:11Z</dcterms:modified>
</cp:coreProperties>
</file>