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60" r:id="rId4"/>
    <p:sldId id="271" r:id="rId5"/>
    <p:sldId id="257" r:id="rId6"/>
    <p:sldId id="258" r:id="rId7"/>
    <p:sldId id="259" r:id="rId8"/>
    <p:sldId id="261" r:id="rId9"/>
    <p:sldId id="262" r:id="rId10"/>
    <p:sldId id="263" r:id="rId11"/>
    <p:sldId id="264" r:id="rId12"/>
    <p:sldId id="265" r:id="rId13"/>
    <p:sldId id="266" r:id="rId14"/>
    <p:sldId id="267" r:id="rId15"/>
    <p:sldId id="269"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3" d="100"/>
          <a:sy n="63" d="100"/>
        </p:scale>
        <p:origin x="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91A275-3A2C-46DF-A2AC-25C7E06B5B0C}" type="doc">
      <dgm:prSet loTypeId="urn:microsoft.com/office/officeart/2005/8/layout/default" loCatId="list" qsTypeId="urn:microsoft.com/office/officeart/2005/8/quickstyle/simple2" qsCatId="simple" csTypeId="urn:microsoft.com/office/officeart/2005/8/colors/colorful4" csCatId="colorful"/>
      <dgm:spPr/>
      <dgm:t>
        <a:bodyPr/>
        <a:lstStyle/>
        <a:p>
          <a:endParaRPr lang="en-US"/>
        </a:p>
      </dgm:t>
    </dgm:pt>
    <dgm:pt modelId="{07C69CCE-636E-4A33-8693-A9E706A2C5D8}">
      <dgm:prSet/>
      <dgm:spPr/>
      <dgm:t>
        <a:bodyPr/>
        <a:lstStyle/>
        <a:p>
          <a:r>
            <a:rPr lang="en-US" b="0" i="0" dirty="0"/>
            <a:t>CONTEXTUALIZING KEY TERMS</a:t>
          </a:r>
          <a:endParaRPr lang="en-US" dirty="0"/>
        </a:p>
      </dgm:t>
    </dgm:pt>
    <dgm:pt modelId="{486A29AD-276B-4A7A-B031-57B0D5EDFB24}" type="parTrans" cxnId="{DF0FC57A-3605-4E40-8C99-9FF59380F71E}">
      <dgm:prSet/>
      <dgm:spPr/>
      <dgm:t>
        <a:bodyPr/>
        <a:lstStyle/>
        <a:p>
          <a:endParaRPr lang="en-US"/>
        </a:p>
      </dgm:t>
    </dgm:pt>
    <dgm:pt modelId="{B5160054-D193-407E-87CD-86A0B23EFF57}" type="sibTrans" cxnId="{DF0FC57A-3605-4E40-8C99-9FF59380F71E}">
      <dgm:prSet/>
      <dgm:spPr/>
      <dgm:t>
        <a:bodyPr/>
        <a:lstStyle/>
        <a:p>
          <a:endParaRPr lang="en-US"/>
        </a:p>
      </dgm:t>
    </dgm:pt>
    <dgm:pt modelId="{534BD757-962D-41BD-B454-EF567F564EF9}">
      <dgm:prSet/>
      <dgm:spPr/>
      <dgm:t>
        <a:bodyPr/>
        <a:lstStyle/>
        <a:p>
          <a:r>
            <a:rPr lang="en-US" b="0" i="0"/>
            <a:t>WESTERN POLITICAL THOUGHT- PLATO</a:t>
          </a:r>
          <a:endParaRPr lang="en-US"/>
        </a:p>
      </dgm:t>
    </dgm:pt>
    <dgm:pt modelId="{1244F67A-7238-44D6-8597-23C2F0AD8267}" type="parTrans" cxnId="{2096CEF4-9183-471F-BDC4-76465590636B}">
      <dgm:prSet/>
      <dgm:spPr/>
      <dgm:t>
        <a:bodyPr/>
        <a:lstStyle/>
        <a:p>
          <a:endParaRPr lang="en-US"/>
        </a:p>
      </dgm:t>
    </dgm:pt>
    <dgm:pt modelId="{993C6A9C-9169-4781-A94A-59404A55443F}" type="sibTrans" cxnId="{2096CEF4-9183-471F-BDC4-76465590636B}">
      <dgm:prSet/>
      <dgm:spPr/>
      <dgm:t>
        <a:bodyPr/>
        <a:lstStyle/>
        <a:p>
          <a:endParaRPr lang="en-US"/>
        </a:p>
      </dgm:t>
    </dgm:pt>
    <dgm:pt modelId="{752A798E-8A4E-4DA9-9885-5BF4BBD3C964}">
      <dgm:prSet/>
      <dgm:spPr/>
      <dgm:t>
        <a:bodyPr/>
        <a:lstStyle/>
        <a:p>
          <a:r>
            <a:rPr lang="en-US" b="0" i="0" dirty="0"/>
            <a:t>BACKGROUND</a:t>
          </a:r>
          <a:endParaRPr lang="en-US" dirty="0"/>
        </a:p>
      </dgm:t>
    </dgm:pt>
    <dgm:pt modelId="{331D674A-2EF3-49FB-BFDB-56826CE7BCD9}" type="parTrans" cxnId="{5927CBFE-B73C-4AA9-889E-23C90CB28C4B}">
      <dgm:prSet/>
      <dgm:spPr/>
      <dgm:t>
        <a:bodyPr/>
        <a:lstStyle/>
        <a:p>
          <a:endParaRPr lang="en-US"/>
        </a:p>
      </dgm:t>
    </dgm:pt>
    <dgm:pt modelId="{1E9EA065-6192-43E8-90AF-E35942A7836A}" type="sibTrans" cxnId="{5927CBFE-B73C-4AA9-889E-23C90CB28C4B}">
      <dgm:prSet/>
      <dgm:spPr/>
      <dgm:t>
        <a:bodyPr/>
        <a:lstStyle/>
        <a:p>
          <a:endParaRPr lang="en-US"/>
        </a:p>
      </dgm:t>
    </dgm:pt>
    <dgm:pt modelId="{5174FBF4-DF95-4595-9004-40607AA58582}">
      <dgm:prSet/>
      <dgm:spPr/>
      <dgm:t>
        <a:bodyPr/>
        <a:lstStyle/>
        <a:p>
          <a:pPr algn="ctr"/>
          <a:r>
            <a:rPr lang="en-US" b="0" i="0" dirty="0"/>
            <a:t>PLATO’S REPUBLIC (JUSTICE, EDUCATION, COMMUNISM)</a:t>
          </a:r>
          <a:endParaRPr lang="en-US" dirty="0"/>
        </a:p>
      </dgm:t>
    </dgm:pt>
    <dgm:pt modelId="{D8F94052-B9EC-4C31-8DFB-379F7D5DFD21}" type="parTrans" cxnId="{A035A0B2-A3FE-459A-B9F2-00B671AFC43F}">
      <dgm:prSet/>
      <dgm:spPr/>
      <dgm:t>
        <a:bodyPr/>
        <a:lstStyle/>
        <a:p>
          <a:endParaRPr lang="en-US"/>
        </a:p>
      </dgm:t>
    </dgm:pt>
    <dgm:pt modelId="{33D45A7F-93AD-40B0-BFD5-EE7B4AF53E22}" type="sibTrans" cxnId="{A035A0B2-A3FE-459A-B9F2-00B671AFC43F}">
      <dgm:prSet/>
      <dgm:spPr/>
      <dgm:t>
        <a:bodyPr/>
        <a:lstStyle/>
        <a:p>
          <a:endParaRPr lang="en-US"/>
        </a:p>
      </dgm:t>
    </dgm:pt>
    <dgm:pt modelId="{1A953FD0-54D9-430B-AD0D-AC077899C457}">
      <dgm:prSet/>
      <dgm:spPr/>
      <dgm:t>
        <a:bodyPr/>
        <a:lstStyle/>
        <a:p>
          <a:r>
            <a:rPr lang="en-US" b="0" i="0"/>
            <a:t>PLATO’S ‘STATESMAN’</a:t>
          </a:r>
          <a:endParaRPr lang="en-US"/>
        </a:p>
      </dgm:t>
    </dgm:pt>
    <dgm:pt modelId="{11C687FC-D33D-4682-8FF9-BB5B4E5B668D}" type="parTrans" cxnId="{F2A9D8FE-A239-41A4-A79C-9458BEF87658}">
      <dgm:prSet/>
      <dgm:spPr/>
      <dgm:t>
        <a:bodyPr/>
        <a:lstStyle/>
        <a:p>
          <a:endParaRPr lang="en-US"/>
        </a:p>
      </dgm:t>
    </dgm:pt>
    <dgm:pt modelId="{1D983036-74D1-4C61-9D04-57EC5BCC677B}" type="sibTrans" cxnId="{F2A9D8FE-A239-41A4-A79C-9458BEF87658}">
      <dgm:prSet/>
      <dgm:spPr/>
      <dgm:t>
        <a:bodyPr/>
        <a:lstStyle/>
        <a:p>
          <a:endParaRPr lang="en-US"/>
        </a:p>
      </dgm:t>
    </dgm:pt>
    <dgm:pt modelId="{683F605C-56F5-4328-9E87-F7FDB832196C}">
      <dgm:prSet/>
      <dgm:spPr/>
      <dgm:t>
        <a:bodyPr/>
        <a:lstStyle/>
        <a:p>
          <a:r>
            <a:rPr lang="en-US" b="0" i="0"/>
            <a:t>PLATO’S ‘THE LAWS’</a:t>
          </a:r>
          <a:endParaRPr lang="en-US"/>
        </a:p>
      </dgm:t>
    </dgm:pt>
    <dgm:pt modelId="{35BF76BC-328A-4B25-88BE-85AA84657722}" type="parTrans" cxnId="{99A9E502-AAE0-4B07-9A21-FB6067893CC3}">
      <dgm:prSet/>
      <dgm:spPr/>
      <dgm:t>
        <a:bodyPr/>
        <a:lstStyle/>
        <a:p>
          <a:endParaRPr lang="en-US"/>
        </a:p>
      </dgm:t>
    </dgm:pt>
    <dgm:pt modelId="{E04E94A1-90A0-473D-8602-B7ACFF244B7A}" type="sibTrans" cxnId="{99A9E502-AAE0-4B07-9A21-FB6067893CC3}">
      <dgm:prSet/>
      <dgm:spPr/>
      <dgm:t>
        <a:bodyPr/>
        <a:lstStyle/>
        <a:p>
          <a:endParaRPr lang="en-US"/>
        </a:p>
      </dgm:t>
    </dgm:pt>
    <dgm:pt modelId="{B3FDBDA0-684C-4547-8E44-489C5AFAC39C}">
      <dgm:prSet/>
      <dgm:spPr/>
      <dgm:t>
        <a:bodyPr/>
        <a:lstStyle/>
        <a:p>
          <a:r>
            <a:rPr lang="en-US" b="0" i="0"/>
            <a:t>CRITICAL ANALYSIS</a:t>
          </a:r>
          <a:endParaRPr lang="en-US"/>
        </a:p>
      </dgm:t>
    </dgm:pt>
    <dgm:pt modelId="{4CC4758E-987D-4029-86F2-D3C5849FF2BE}" type="parTrans" cxnId="{5B82BF84-78B5-428D-AF04-0D79F25F16AF}">
      <dgm:prSet/>
      <dgm:spPr/>
      <dgm:t>
        <a:bodyPr/>
        <a:lstStyle/>
        <a:p>
          <a:endParaRPr lang="en-US"/>
        </a:p>
      </dgm:t>
    </dgm:pt>
    <dgm:pt modelId="{5665AB81-ADAB-468E-8DB8-93D988956164}" type="sibTrans" cxnId="{5B82BF84-78B5-428D-AF04-0D79F25F16AF}">
      <dgm:prSet/>
      <dgm:spPr/>
      <dgm:t>
        <a:bodyPr/>
        <a:lstStyle/>
        <a:p>
          <a:endParaRPr lang="en-US"/>
        </a:p>
      </dgm:t>
    </dgm:pt>
    <dgm:pt modelId="{F53F5BB5-80A0-48EF-AA96-97A193EA0396}" type="pres">
      <dgm:prSet presAssocID="{0991A275-3A2C-46DF-A2AC-25C7E06B5B0C}" presName="diagram" presStyleCnt="0">
        <dgm:presLayoutVars>
          <dgm:dir/>
          <dgm:resizeHandles val="exact"/>
        </dgm:presLayoutVars>
      </dgm:prSet>
      <dgm:spPr/>
    </dgm:pt>
    <dgm:pt modelId="{9AF0B766-F87E-4FD9-9E72-A91A95FBB4C3}" type="pres">
      <dgm:prSet presAssocID="{07C69CCE-636E-4A33-8693-A9E706A2C5D8}" presName="node" presStyleLbl="node1" presStyleIdx="0" presStyleCnt="7">
        <dgm:presLayoutVars>
          <dgm:bulletEnabled val="1"/>
        </dgm:presLayoutVars>
      </dgm:prSet>
      <dgm:spPr/>
    </dgm:pt>
    <dgm:pt modelId="{47F5F997-E761-47C4-95C2-4DC41A066455}" type="pres">
      <dgm:prSet presAssocID="{B5160054-D193-407E-87CD-86A0B23EFF57}" presName="sibTrans" presStyleCnt="0"/>
      <dgm:spPr/>
    </dgm:pt>
    <dgm:pt modelId="{FACFF57C-C6AF-4440-A3A9-1D1275C84B2C}" type="pres">
      <dgm:prSet presAssocID="{534BD757-962D-41BD-B454-EF567F564EF9}" presName="node" presStyleLbl="node1" presStyleIdx="1" presStyleCnt="7">
        <dgm:presLayoutVars>
          <dgm:bulletEnabled val="1"/>
        </dgm:presLayoutVars>
      </dgm:prSet>
      <dgm:spPr/>
    </dgm:pt>
    <dgm:pt modelId="{2BB41EC4-5A74-4044-88A8-6BB6B3D6EB8A}" type="pres">
      <dgm:prSet presAssocID="{993C6A9C-9169-4781-A94A-59404A55443F}" presName="sibTrans" presStyleCnt="0"/>
      <dgm:spPr/>
    </dgm:pt>
    <dgm:pt modelId="{C7FF5D05-4C20-462B-BC88-182719BEAE3B}" type="pres">
      <dgm:prSet presAssocID="{752A798E-8A4E-4DA9-9885-5BF4BBD3C964}" presName="node" presStyleLbl="node1" presStyleIdx="2" presStyleCnt="7">
        <dgm:presLayoutVars>
          <dgm:bulletEnabled val="1"/>
        </dgm:presLayoutVars>
      </dgm:prSet>
      <dgm:spPr/>
    </dgm:pt>
    <dgm:pt modelId="{0B127767-21CD-43E1-8464-5BCA73AED9F0}" type="pres">
      <dgm:prSet presAssocID="{1E9EA065-6192-43E8-90AF-E35942A7836A}" presName="sibTrans" presStyleCnt="0"/>
      <dgm:spPr/>
    </dgm:pt>
    <dgm:pt modelId="{267DCA2C-4C5E-4261-8BA3-84E936110383}" type="pres">
      <dgm:prSet presAssocID="{5174FBF4-DF95-4595-9004-40607AA58582}" presName="node" presStyleLbl="node1" presStyleIdx="3" presStyleCnt="7">
        <dgm:presLayoutVars>
          <dgm:bulletEnabled val="1"/>
        </dgm:presLayoutVars>
      </dgm:prSet>
      <dgm:spPr/>
    </dgm:pt>
    <dgm:pt modelId="{B686E6A9-3042-4094-8CA0-F76A92152144}" type="pres">
      <dgm:prSet presAssocID="{33D45A7F-93AD-40B0-BFD5-EE7B4AF53E22}" presName="sibTrans" presStyleCnt="0"/>
      <dgm:spPr/>
    </dgm:pt>
    <dgm:pt modelId="{CFAE58FE-0735-4B4B-A6D4-634C8A4711E6}" type="pres">
      <dgm:prSet presAssocID="{1A953FD0-54D9-430B-AD0D-AC077899C457}" presName="node" presStyleLbl="node1" presStyleIdx="4" presStyleCnt="7">
        <dgm:presLayoutVars>
          <dgm:bulletEnabled val="1"/>
        </dgm:presLayoutVars>
      </dgm:prSet>
      <dgm:spPr/>
    </dgm:pt>
    <dgm:pt modelId="{1B26B562-3935-48D1-B06F-B11E50A84DE9}" type="pres">
      <dgm:prSet presAssocID="{1D983036-74D1-4C61-9D04-57EC5BCC677B}" presName="sibTrans" presStyleCnt="0"/>
      <dgm:spPr/>
    </dgm:pt>
    <dgm:pt modelId="{84FA6FC5-93C9-4848-85F1-9DB7BABBFD2D}" type="pres">
      <dgm:prSet presAssocID="{683F605C-56F5-4328-9E87-F7FDB832196C}" presName="node" presStyleLbl="node1" presStyleIdx="5" presStyleCnt="7">
        <dgm:presLayoutVars>
          <dgm:bulletEnabled val="1"/>
        </dgm:presLayoutVars>
      </dgm:prSet>
      <dgm:spPr/>
    </dgm:pt>
    <dgm:pt modelId="{78C6118F-66FC-43C3-B2B0-D29D98DA7E98}" type="pres">
      <dgm:prSet presAssocID="{E04E94A1-90A0-473D-8602-B7ACFF244B7A}" presName="sibTrans" presStyleCnt="0"/>
      <dgm:spPr/>
    </dgm:pt>
    <dgm:pt modelId="{BAC0939A-841C-435A-B4D7-DD0A309406BC}" type="pres">
      <dgm:prSet presAssocID="{B3FDBDA0-684C-4547-8E44-489C5AFAC39C}" presName="node" presStyleLbl="node1" presStyleIdx="6" presStyleCnt="7">
        <dgm:presLayoutVars>
          <dgm:bulletEnabled val="1"/>
        </dgm:presLayoutVars>
      </dgm:prSet>
      <dgm:spPr/>
    </dgm:pt>
  </dgm:ptLst>
  <dgm:cxnLst>
    <dgm:cxn modelId="{99A9E502-AAE0-4B07-9A21-FB6067893CC3}" srcId="{0991A275-3A2C-46DF-A2AC-25C7E06B5B0C}" destId="{683F605C-56F5-4328-9E87-F7FDB832196C}" srcOrd="5" destOrd="0" parTransId="{35BF76BC-328A-4B25-88BE-85AA84657722}" sibTransId="{E04E94A1-90A0-473D-8602-B7ACFF244B7A}"/>
    <dgm:cxn modelId="{63AF1314-E499-4C8F-BD49-B743B6AF6E7A}" type="presOf" srcId="{1A953FD0-54D9-430B-AD0D-AC077899C457}" destId="{CFAE58FE-0735-4B4B-A6D4-634C8A4711E6}" srcOrd="0" destOrd="0" presId="urn:microsoft.com/office/officeart/2005/8/layout/default"/>
    <dgm:cxn modelId="{58B66C3F-4506-40EA-8C9D-69A9E55BD67B}" type="presOf" srcId="{07C69CCE-636E-4A33-8693-A9E706A2C5D8}" destId="{9AF0B766-F87E-4FD9-9E72-A91A95FBB4C3}" srcOrd="0" destOrd="0" presId="urn:microsoft.com/office/officeart/2005/8/layout/default"/>
    <dgm:cxn modelId="{2A239353-4807-4D7F-BD8C-6CD5CA86536F}" type="presOf" srcId="{5174FBF4-DF95-4595-9004-40607AA58582}" destId="{267DCA2C-4C5E-4261-8BA3-84E936110383}" srcOrd="0" destOrd="0" presId="urn:microsoft.com/office/officeart/2005/8/layout/default"/>
    <dgm:cxn modelId="{DF0FC57A-3605-4E40-8C99-9FF59380F71E}" srcId="{0991A275-3A2C-46DF-A2AC-25C7E06B5B0C}" destId="{07C69CCE-636E-4A33-8693-A9E706A2C5D8}" srcOrd="0" destOrd="0" parTransId="{486A29AD-276B-4A7A-B031-57B0D5EDFB24}" sibTransId="{B5160054-D193-407E-87CD-86A0B23EFF57}"/>
    <dgm:cxn modelId="{5B82BF84-78B5-428D-AF04-0D79F25F16AF}" srcId="{0991A275-3A2C-46DF-A2AC-25C7E06B5B0C}" destId="{B3FDBDA0-684C-4547-8E44-489C5AFAC39C}" srcOrd="6" destOrd="0" parTransId="{4CC4758E-987D-4029-86F2-D3C5849FF2BE}" sibTransId="{5665AB81-ADAB-468E-8DB8-93D988956164}"/>
    <dgm:cxn modelId="{63631F92-8FED-420A-9455-22A42DB358D8}" type="presOf" srcId="{B3FDBDA0-684C-4547-8E44-489C5AFAC39C}" destId="{BAC0939A-841C-435A-B4D7-DD0A309406BC}" srcOrd="0" destOrd="0" presId="urn:microsoft.com/office/officeart/2005/8/layout/default"/>
    <dgm:cxn modelId="{6A071D9D-5528-4B37-B51F-8CF471215220}" type="presOf" srcId="{683F605C-56F5-4328-9E87-F7FDB832196C}" destId="{84FA6FC5-93C9-4848-85F1-9DB7BABBFD2D}" srcOrd="0" destOrd="0" presId="urn:microsoft.com/office/officeart/2005/8/layout/default"/>
    <dgm:cxn modelId="{A035A0B2-A3FE-459A-B9F2-00B671AFC43F}" srcId="{0991A275-3A2C-46DF-A2AC-25C7E06B5B0C}" destId="{5174FBF4-DF95-4595-9004-40607AA58582}" srcOrd="3" destOrd="0" parTransId="{D8F94052-B9EC-4C31-8DFB-379F7D5DFD21}" sibTransId="{33D45A7F-93AD-40B0-BFD5-EE7B4AF53E22}"/>
    <dgm:cxn modelId="{B6E90CCD-9960-4238-9730-BD9802F5D446}" type="presOf" srcId="{0991A275-3A2C-46DF-A2AC-25C7E06B5B0C}" destId="{F53F5BB5-80A0-48EF-AA96-97A193EA0396}" srcOrd="0" destOrd="0" presId="urn:microsoft.com/office/officeart/2005/8/layout/default"/>
    <dgm:cxn modelId="{6B41D4E6-D789-4019-953E-B8CCDF9AE6AD}" type="presOf" srcId="{534BD757-962D-41BD-B454-EF567F564EF9}" destId="{FACFF57C-C6AF-4440-A3A9-1D1275C84B2C}" srcOrd="0" destOrd="0" presId="urn:microsoft.com/office/officeart/2005/8/layout/default"/>
    <dgm:cxn modelId="{4821E4F0-55BB-417D-B300-076D8EB4BF5D}" type="presOf" srcId="{752A798E-8A4E-4DA9-9885-5BF4BBD3C964}" destId="{C7FF5D05-4C20-462B-BC88-182719BEAE3B}" srcOrd="0" destOrd="0" presId="urn:microsoft.com/office/officeart/2005/8/layout/default"/>
    <dgm:cxn modelId="{2096CEF4-9183-471F-BDC4-76465590636B}" srcId="{0991A275-3A2C-46DF-A2AC-25C7E06B5B0C}" destId="{534BD757-962D-41BD-B454-EF567F564EF9}" srcOrd="1" destOrd="0" parTransId="{1244F67A-7238-44D6-8597-23C2F0AD8267}" sibTransId="{993C6A9C-9169-4781-A94A-59404A55443F}"/>
    <dgm:cxn modelId="{5927CBFE-B73C-4AA9-889E-23C90CB28C4B}" srcId="{0991A275-3A2C-46DF-A2AC-25C7E06B5B0C}" destId="{752A798E-8A4E-4DA9-9885-5BF4BBD3C964}" srcOrd="2" destOrd="0" parTransId="{331D674A-2EF3-49FB-BFDB-56826CE7BCD9}" sibTransId="{1E9EA065-6192-43E8-90AF-E35942A7836A}"/>
    <dgm:cxn modelId="{F2A9D8FE-A239-41A4-A79C-9458BEF87658}" srcId="{0991A275-3A2C-46DF-A2AC-25C7E06B5B0C}" destId="{1A953FD0-54D9-430B-AD0D-AC077899C457}" srcOrd="4" destOrd="0" parTransId="{11C687FC-D33D-4682-8FF9-BB5B4E5B668D}" sibTransId="{1D983036-74D1-4C61-9D04-57EC5BCC677B}"/>
    <dgm:cxn modelId="{D8710C31-DC57-4457-9D85-FD1ABCD6C8BA}" type="presParOf" srcId="{F53F5BB5-80A0-48EF-AA96-97A193EA0396}" destId="{9AF0B766-F87E-4FD9-9E72-A91A95FBB4C3}" srcOrd="0" destOrd="0" presId="urn:microsoft.com/office/officeart/2005/8/layout/default"/>
    <dgm:cxn modelId="{9451B9DB-473A-4D3C-BDDB-605FF5861974}" type="presParOf" srcId="{F53F5BB5-80A0-48EF-AA96-97A193EA0396}" destId="{47F5F997-E761-47C4-95C2-4DC41A066455}" srcOrd="1" destOrd="0" presId="urn:microsoft.com/office/officeart/2005/8/layout/default"/>
    <dgm:cxn modelId="{9C03AFAA-8DDC-4D2F-A96E-45FDFBCA0DD0}" type="presParOf" srcId="{F53F5BB5-80A0-48EF-AA96-97A193EA0396}" destId="{FACFF57C-C6AF-4440-A3A9-1D1275C84B2C}" srcOrd="2" destOrd="0" presId="urn:microsoft.com/office/officeart/2005/8/layout/default"/>
    <dgm:cxn modelId="{2591FD06-99AC-4DDF-ADDA-1D2DF396244A}" type="presParOf" srcId="{F53F5BB5-80A0-48EF-AA96-97A193EA0396}" destId="{2BB41EC4-5A74-4044-88A8-6BB6B3D6EB8A}" srcOrd="3" destOrd="0" presId="urn:microsoft.com/office/officeart/2005/8/layout/default"/>
    <dgm:cxn modelId="{73C6695D-4B43-4D91-9491-1FD8FF0F36AF}" type="presParOf" srcId="{F53F5BB5-80A0-48EF-AA96-97A193EA0396}" destId="{C7FF5D05-4C20-462B-BC88-182719BEAE3B}" srcOrd="4" destOrd="0" presId="urn:microsoft.com/office/officeart/2005/8/layout/default"/>
    <dgm:cxn modelId="{0D76D7B1-DF38-4AE1-A6FC-5A5B02415FCF}" type="presParOf" srcId="{F53F5BB5-80A0-48EF-AA96-97A193EA0396}" destId="{0B127767-21CD-43E1-8464-5BCA73AED9F0}" srcOrd="5" destOrd="0" presId="urn:microsoft.com/office/officeart/2005/8/layout/default"/>
    <dgm:cxn modelId="{32CB2B86-9180-4D32-8F90-4AB976479472}" type="presParOf" srcId="{F53F5BB5-80A0-48EF-AA96-97A193EA0396}" destId="{267DCA2C-4C5E-4261-8BA3-84E936110383}" srcOrd="6" destOrd="0" presId="urn:microsoft.com/office/officeart/2005/8/layout/default"/>
    <dgm:cxn modelId="{91E4C544-0BA1-4E23-947D-45C675B12C75}" type="presParOf" srcId="{F53F5BB5-80A0-48EF-AA96-97A193EA0396}" destId="{B686E6A9-3042-4094-8CA0-F76A92152144}" srcOrd="7" destOrd="0" presId="urn:microsoft.com/office/officeart/2005/8/layout/default"/>
    <dgm:cxn modelId="{43AFEB41-0ED3-42EA-849B-161976A76FA6}" type="presParOf" srcId="{F53F5BB5-80A0-48EF-AA96-97A193EA0396}" destId="{CFAE58FE-0735-4B4B-A6D4-634C8A4711E6}" srcOrd="8" destOrd="0" presId="urn:microsoft.com/office/officeart/2005/8/layout/default"/>
    <dgm:cxn modelId="{2CFD30D7-6E86-4945-AD38-2EEFE5539EA9}" type="presParOf" srcId="{F53F5BB5-80A0-48EF-AA96-97A193EA0396}" destId="{1B26B562-3935-48D1-B06F-B11E50A84DE9}" srcOrd="9" destOrd="0" presId="urn:microsoft.com/office/officeart/2005/8/layout/default"/>
    <dgm:cxn modelId="{AAB473D6-DC52-4455-A77F-23C7D6840858}" type="presParOf" srcId="{F53F5BB5-80A0-48EF-AA96-97A193EA0396}" destId="{84FA6FC5-93C9-4848-85F1-9DB7BABBFD2D}" srcOrd="10" destOrd="0" presId="urn:microsoft.com/office/officeart/2005/8/layout/default"/>
    <dgm:cxn modelId="{DA3EF121-DFB2-46C7-B9D4-19A4EAD25625}" type="presParOf" srcId="{F53F5BB5-80A0-48EF-AA96-97A193EA0396}" destId="{78C6118F-66FC-43C3-B2B0-D29D98DA7E98}" srcOrd="11" destOrd="0" presId="urn:microsoft.com/office/officeart/2005/8/layout/default"/>
    <dgm:cxn modelId="{CEF2E773-4F2E-4796-ADE0-8A3B9330E4F6}" type="presParOf" srcId="{F53F5BB5-80A0-48EF-AA96-97A193EA0396}" destId="{BAC0939A-841C-435A-B4D7-DD0A309406BC}"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F83DC3-664E-44DE-A5A8-BE34B09B56D1}"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ACB2A5BE-F7BE-46DF-9333-4DC0E68D0FDB}">
      <dgm:prSet/>
      <dgm:spPr/>
      <dgm:t>
        <a:bodyPr/>
        <a:lstStyle/>
        <a:p>
          <a:r>
            <a:rPr lang="en-US" b="0" i="0"/>
            <a:t>Political science</a:t>
          </a:r>
          <a:endParaRPr lang="en-US"/>
        </a:p>
      </dgm:t>
    </dgm:pt>
    <dgm:pt modelId="{81B31C76-DA0A-41AC-A0AE-010AFFA3F98E}" type="parTrans" cxnId="{9F550146-E307-49B9-8263-C94F619F8C2B}">
      <dgm:prSet/>
      <dgm:spPr/>
      <dgm:t>
        <a:bodyPr/>
        <a:lstStyle/>
        <a:p>
          <a:endParaRPr lang="en-US"/>
        </a:p>
      </dgm:t>
    </dgm:pt>
    <dgm:pt modelId="{945771C6-78D5-4BD5-BA2E-3DDFBDE2D7A8}" type="sibTrans" cxnId="{9F550146-E307-49B9-8263-C94F619F8C2B}">
      <dgm:prSet/>
      <dgm:spPr/>
      <dgm:t>
        <a:bodyPr/>
        <a:lstStyle/>
        <a:p>
          <a:endParaRPr lang="en-US"/>
        </a:p>
      </dgm:t>
    </dgm:pt>
    <dgm:pt modelId="{3B1242F7-6720-4623-A554-81D7478BC992}">
      <dgm:prSet/>
      <dgm:spPr/>
      <dgm:t>
        <a:bodyPr/>
        <a:lstStyle/>
        <a:p>
          <a:r>
            <a:rPr lang="en-US" b="0" i="0" dirty="0"/>
            <a:t>Politics vs Pol Science</a:t>
          </a:r>
          <a:endParaRPr lang="en-US" dirty="0"/>
        </a:p>
      </dgm:t>
    </dgm:pt>
    <dgm:pt modelId="{F7E37722-D46B-4F43-AD38-D5DAFBE6B3E7}" type="parTrans" cxnId="{467971BA-38AA-4073-B559-F6679FD407D3}">
      <dgm:prSet/>
      <dgm:spPr/>
      <dgm:t>
        <a:bodyPr/>
        <a:lstStyle/>
        <a:p>
          <a:endParaRPr lang="en-US"/>
        </a:p>
      </dgm:t>
    </dgm:pt>
    <dgm:pt modelId="{6661BB2A-C3C4-4E4B-8514-03CECB8DEB77}" type="sibTrans" cxnId="{467971BA-38AA-4073-B559-F6679FD407D3}">
      <dgm:prSet/>
      <dgm:spPr/>
      <dgm:t>
        <a:bodyPr/>
        <a:lstStyle/>
        <a:p>
          <a:endParaRPr lang="en-US"/>
        </a:p>
      </dgm:t>
    </dgm:pt>
    <dgm:pt modelId="{640C3223-49D9-4AF3-84E4-D212F0CC2AB1}">
      <dgm:prSet/>
      <dgm:spPr/>
      <dgm:t>
        <a:bodyPr/>
        <a:lstStyle/>
        <a:p>
          <a:r>
            <a:rPr lang="en-US" b="0" i="0"/>
            <a:t>Political system</a:t>
          </a:r>
          <a:endParaRPr lang="en-US"/>
        </a:p>
      </dgm:t>
    </dgm:pt>
    <dgm:pt modelId="{EAFE9951-D079-4418-A8E3-FE75D1CFD55E}" type="parTrans" cxnId="{7BAEC8E9-D3CC-4B59-B91E-2F244D6641B7}">
      <dgm:prSet/>
      <dgm:spPr/>
      <dgm:t>
        <a:bodyPr/>
        <a:lstStyle/>
        <a:p>
          <a:endParaRPr lang="en-US"/>
        </a:p>
      </dgm:t>
    </dgm:pt>
    <dgm:pt modelId="{9F20AACD-75E5-459E-B03E-2FA789520A0A}" type="sibTrans" cxnId="{7BAEC8E9-D3CC-4B59-B91E-2F244D6641B7}">
      <dgm:prSet/>
      <dgm:spPr/>
      <dgm:t>
        <a:bodyPr/>
        <a:lstStyle/>
        <a:p>
          <a:endParaRPr lang="en-US"/>
        </a:p>
      </dgm:t>
    </dgm:pt>
    <dgm:pt modelId="{C0109208-578F-4AE3-B42E-FFEDE9CF7282}" type="pres">
      <dgm:prSet presAssocID="{2CF83DC3-664E-44DE-A5A8-BE34B09B56D1}" presName="linear" presStyleCnt="0">
        <dgm:presLayoutVars>
          <dgm:dir/>
          <dgm:animLvl val="lvl"/>
          <dgm:resizeHandles val="exact"/>
        </dgm:presLayoutVars>
      </dgm:prSet>
      <dgm:spPr/>
    </dgm:pt>
    <dgm:pt modelId="{24EA9CCA-FC4F-411F-BCBE-6BF3D05F35BD}" type="pres">
      <dgm:prSet presAssocID="{ACB2A5BE-F7BE-46DF-9333-4DC0E68D0FDB}" presName="parentLin" presStyleCnt="0"/>
      <dgm:spPr/>
    </dgm:pt>
    <dgm:pt modelId="{75CFACDC-9169-4168-8767-D0997ABC5437}" type="pres">
      <dgm:prSet presAssocID="{ACB2A5BE-F7BE-46DF-9333-4DC0E68D0FDB}" presName="parentLeftMargin" presStyleLbl="node1" presStyleIdx="0" presStyleCnt="3"/>
      <dgm:spPr/>
    </dgm:pt>
    <dgm:pt modelId="{D511233C-DA41-4824-9E2F-32213B11B74F}" type="pres">
      <dgm:prSet presAssocID="{ACB2A5BE-F7BE-46DF-9333-4DC0E68D0FDB}" presName="parentText" presStyleLbl="node1" presStyleIdx="0" presStyleCnt="3">
        <dgm:presLayoutVars>
          <dgm:chMax val="0"/>
          <dgm:bulletEnabled val="1"/>
        </dgm:presLayoutVars>
      </dgm:prSet>
      <dgm:spPr/>
    </dgm:pt>
    <dgm:pt modelId="{F649851A-F33E-47AD-9BE5-23AA2AB643C8}" type="pres">
      <dgm:prSet presAssocID="{ACB2A5BE-F7BE-46DF-9333-4DC0E68D0FDB}" presName="negativeSpace" presStyleCnt="0"/>
      <dgm:spPr/>
    </dgm:pt>
    <dgm:pt modelId="{055FBE00-1488-465D-860A-AE35D6D9AC39}" type="pres">
      <dgm:prSet presAssocID="{ACB2A5BE-F7BE-46DF-9333-4DC0E68D0FDB}" presName="childText" presStyleLbl="conFgAcc1" presStyleIdx="0" presStyleCnt="3">
        <dgm:presLayoutVars>
          <dgm:bulletEnabled val="1"/>
        </dgm:presLayoutVars>
      </dgm:prSet>
      <dgm:spPr/>
    </dgm:pt>
    <dgm:pt modelId="{43A9CD6B-130B-42C8-A00B-35716EE76C8E}" type="pres">
      <dgm:prSet presAssocID="{945771C6-78D5-4BD5-BA2E-3DDFBDE2D7A8}" presName="spaceBetweenRectangles" presStyleCnt="0"/>
      <dgm:spPr/>
    </dgm:pt>
    <dgm:pt modelId="{D3F2ACB6-4EAB-4A8F-B2FD-11E3A731B597}" type="pres">
      <dgm:prSet presAssocID="{3B1242F7-6720-4623-A554-81D7478BC992}" presName="parentLin" presStyleCnt="0"/>
      <dgm:spPr/>
    </dgm:pt>
    <dgm:pt modelId="{38259229-ED7B-4593-A079-8DC0502639F7}" type="pres">
      <dgm:prSet presAssocID="{3B1242F7-6720-4623-A554-81D7478BC992}" presName="parentLeftMargin" presStyleLbl="node1" presStyleIdx="0" presStyleCnt="3"/>
      <dgm:spPr/>
    </dgm:pt>
    <dgm:pt modelId="{B9F76B25-FEFB-4378-9685-5ED23B89954B}" type="pres">
      <dgm:prSet presAssocID="{3B1242F7-6720-4623-A554-81D7478BC992}" presName="parentText" presStyleLbl="node1" presStyleIdx="1" presStyleCnt="3">
        <dgm:presLayoutVars>
          <dgm:chMax val="0"/>
          <dgm:bulletEnabled val="1"/>
        </dgm:presLayoutVars>
      </dgm:prSet>
      <dgm:spPr/>
    </dgm:pt>
    <dgm:pt modelId="{46C558C4-186A-43A3-BDDA-AD39198B7A0E}" type="pres">
      <dgm:prSet presAssocID="{3B1242F7-6720-4623-A554-81D7478BC992}" presName="negativeSpace" presStyleCnt="0"/>
      <dgm:spPr/>
    </dgm:pt>
    <dgm:pt modelId="{749299E8-D39F-4BB4-B831-57D661D2E9DD}" type="pres">
      <dgm:prSet presAssocID="{3B1242F7-6720-4623-A554-81D7478BC992}" presName="childText" presStyleLbl="conFgAcc1" presStyleIdx="1" presStyleCnt="3">
        <dgm:presLayoutVars>
          <dgm:bulletEnabled val="1"/>
        </dgm:presLayoutVars>
      </dgm:prSet>
      <dgm:spPr/>
    </dgm:pt>
    <dgm:pt modelId="{C2BEBD85-A0FA-415B-94E4-820C7BC8636B}" type="pres">
      <dgm:prSet presAssocID="{6661BB2A-C3C4-4E4B-8514-03CECB8DEB77}" presName="spaceBetweenRectangles" presStyleCnt="0"/>
      <dgm:spPr/>
    </dgm:pt>
    <dgm:pt modelId="{6EFC5681-A2B9-4C55-B5FA-E7B2F359A634}" type="pres">
      <dgm:prSet presAssocID="{640C3223-49D9-4AF3-84E4-D212F0CC2AB1}" presName="parentLin" presStyleCnt="0"/>
      <dgm:spPr/>
    </dgm:pt>
    <dgm:pt modelId="{A4BD18CF-A86F-4D84-82B5-26A2D008100C}" type="pres">
      <dgm:prSet presAssocID="{640C3223-49D9-4AF3-84E4-D212F0CC2AB1}" presName="parentLeftMargin" presStyleLbl="node1" presStyleIdx="1" presStyleCnt="3"/>
      <dgm:spPr/>
    </dgm:pt>
    <dgm:pt modelId="{702A837D-AC1F-43CA-B5F3-0BAFDE5D4D0B}" type="pres">
      <dgm:prSet presAssocID="{640C3223-49D9-4AF3-84E4-D212F0CC2AB1}" presName="parentText" presStyleLbl="node1" presStyleIdx="2" presStyleCnt="3">
        <dgm:presLayoutVars>
          <dgm:chMax val="0"/>
          <dgm:bulletEnabled val="1"/>
        </dgm:presLayoutVars>
      </dgm:prSet>
      <dgm:spPr/>
    </dgm:pt>
    <dgm:pt modelId="{93486077-1691-4806-B37A-C8F57C14E232}" type="pres">
      <dgm:prSet presAssocID="{640C3223-49D9-4AF3-84E4-D212F0CC2AB1}" presName="negativeSpace" presStyleCnt="0"/>
      <dgm:spPr/>
    </dgm:pt>
    <dgm:pt modelId="{69E692D0-4F38-4221-9013-DCEDB9487FCB}" type="pres">
      <dgm:prSet presAssocID="{640C3223-49D9-4AF3-84E4-D212F0CC2AB1}" presName="childText" presStyleLbl="conFgAcc1" presStyleIdx="2" presStyleCnt="3">
        <dgm:presLayoutVars>
          <dgm:bulletEnabled val="1"/>
        </dgm:presLayoutVars>
      </dgm:prSet>
      <dgm:spPr/>
    </dgm:pt>
  </dgm:ptLst>
  <dgm:cxnLst>
    <dgm:cxn modelId="{583FF712-E9CB-476C-9294-0A52151117BB}" type="presOf" srcId="{3B1242F7-6720-4623-A554-81D7478BC992}" destId="{38259229-ED7B-4593-A079-8DC0502639F7}" srcOrd="0" destOrd="0" presId="urn:microsoft.com/office/officeart/2005/8/layout/list1"/>
    <dgm:cxn modelId="{9F55AC27-631E-413A-AA67-34140FF01454}" type="presOf" srcId="{ACB2A5BE-F7BE-46DF-9333-4DC0E68D0FDB}" destId="{75CFACDC-9169-4168-8767-D0997ABC5437}" srcOrd="0" destOrd="0" presId="urn:microsoft.com/office/officeart/2005/8/layout/list1"/>
    <dgm:cxn modelId="{CB3BDB30-D6B5-46B7-91F8-B4AE3EC9337D}" type="presOf" srcId="{2CF83DC3-664E-44DE-A5A8-BE34B09B56D1}" destId="{C0109208-578F-4AE3-B42E-FFEDE9CF7282}" srcOrd="0" destOrd="0" presId="urn:microsoft.com/office/officeart/2005/8/layout/list1"/>
    <dgm:cxn modelId="{10168F31-9684-411E-AD88-5CC465308541}" type="presOf" srcId="{3B1242F7-6720-4623-A554-81D7478BC992}" destId="{B9F76B25-FEFB-4378-9685-5ED23B89954B}" srcOrd="1" destOrd="0" presId="urn:microsoft.com/office/officeart/2005/8/layout/list1"/>
    <dgm:cxn modelId="{9F550146-E307-49B9-8263-C94F619F8C2B}" srcId="{2CF83DC3-664E-44DE-A5A8-BE34B09B56D1}" destId="{ACB2A5BE-F7BE-46DF-9333-4DC0E68D0FDB}" srcOrd="0" destOrd="0" parTransId="{81B31C76-DA0A-41AC-A0AE-010AFFA3F98E}" sibTransId="{945771C6-78D5-4BD5-BA2E-3DDFBDE2D7A8}"/>
    <dgm:cxn modelId="{BD878149-6CE4-4393-8B68-CDAF62C161A0}" type="presOf" srcId="{640C3223-49D9-4AF3-84E4-D212F0CC2AB1}" destId="{A4BD18CF-A86F-4D84-82B5-26A2D008100C}" srcOrd="0" destOrd="0" presId="urn:microsoft.com/office/officeart/2005/8/layout/list1"/>
    <dgm:cxn modelId="{A5CA39B7-97D1-4C8A-96F0-22827CE20EED}" type="presOf" srcId="{640C3223-49D9-4AF3-84E4-D212F0CC2AB1}" destId="{702A837D-AC1F-43CA-B5F3-0BAFDE5D4D0B}" srcOrd="1" destOrd="0" presId="urn:microsoft.com/office/officeart/2005/8/layout/list1"/>
    <dgm:cxn modelId="{467971BA-38AA-4073-B559-F6679FD407D3}" srcId="{2CF83DC3-664E-44DE-A5A8-BE34B09B56D1}" destId="{3B1242F7-6720-4623-A554-81D7478BC992}" srcOrd="1" destOrd="0" parTransId="{F7E37722-D46B-4F43-AD38-D5DAFBE6B3E7}" sibTransId="{6661BB2A-C3C4-4E4B-8514-03CECB8DEB77}"/>
    <dgm:cxn modelId="{37762DC6-FFA2-4E85-8D98-3793E4269F37}" type="presOf" srcId="{ACB2A5BE-F7BE-46DF-9333-4DC0E68D0FDB}" destId="{D511233C-DA41-4824-9E2F-32213B11B74F}" srcOrd="1" destOrd="0" presId="urn:microsoft.com/office/officeart/2005/8/layout/list1"/>
    <dgm:cxn modelId="{7BAEC8E9-D3CC-4B59-B91E-2F244D6641B7}" srcId="{2CF83DC3-664E-44DE-A5A8-BE34B09B56D1}" destId="{640C3223-49D9-4AF3-84E4-D212F0CC2AB1}" srcOrd="2" destOrd="0" parTransId="{EAFE9951-D079-4418-A8E3-FE75D1CFD55E}" sibTransId="{9F20AACD-75E5-459E-B03E-2FA789520A0A}"/>
    <dgm:cxn modelId="{DBD8CBE3-82AE-42AB-AA01-53E78083F23F}" type="presParOf" srcId="{C0109208-578F-4AE3-B42E-FFEDE9CF7282}" destId="{24EA9CCA-FC4F-411F-BCBE-6BF3D05F35BD}" srcOrd="0" destOrd="0" presId="urn:microsoft.com/office/officeart/2005/8/layout/list1"/>
    <dgm:cxn modelId="{FE9D3F6D-D501-44B0-A766-40110E27F74A}" type="presParOf" srcId="{24EA9CCA-FC4F-411F-BCBE-6BF3D05F35BD}" destId="{75CFACDC-9169-4168-8767-D0997ABC5437}" srcOrd="0" destOrd="0" presId="urn:microsoft.com/office/officeart/2005/8/layout/list1"/>
    <dgm:cxn modelId="{ECB104C4-20FB-4AD2-86C6-915B049CF95C}" type="presParOf" srcId="{24EA9CCA-FC4F-411F-BCBE-6BF3D05F35BD}" destId="{D511233C-DA41-4824-9E2F-32213B11B74F}" srcOrd="1" destOrd="0" presId="urn:microsoft.com/office/officeart/2005/8/layout/list1"/>
    <dgm:cxn modelId="{9198EC77-4FC4-4396-A11A-8E81543D96CB}" type="presParOf" srcId="{C0109208-578F-4AE3-B42E-FFEDE9CF7282}" destId="{F649851A-F33E-47AD-9BE5-23AA2AB643C8}" srcOrd="1" destOrd="0" presId="urn:microsoft.com/office/officeart/2005/8/layout/list1"/>
    <dgm:cxn modelId="{980F837C-87EC-4AE1-87CA-3CA273EDE0D9}" type="presParOf" srcId="{C0109208-578F-4AE3-B42E-FFEDE9CF7282}" destId="{055FBE00-1488-465D-860A-AE35D6D9AC39}" srcOrd="2" destOrd="0" presId="urn:microsoft.com/office/officeart/2005/8/layout/list1"/>
    <dgm:cxn modelId="{A2B15E97-B69F-45EC-B70E-B8F44E940ADC}" type="presParOf" srcId="{C0109208-578F-4AE3-B42E-FFEDE9CF7282}" destId="{43A9CD6B-130B-42C8-A00B-35716EE76C8E}" srcOrd="3" destOrd="0" presId="urn:microsoft.com/office/officeart/2005/8/layout/list1"/>
    <dgm:cxn modelId="{D6C42357-1591-40E4-B1E0-8145EF4B4105}" type="presParOf" srcId="{C0109208-578F-4AE3-B42E-FFEDE9CF7282}" destId="{D3F2ACB6-4EAB-4A8F-B2FD-11E3A731B597}" srcOrd="4" destOrd="0" presId="urn:microsoft.com/office/officeart/2005/8/layout/list1"/>
    <dgm:cxn modelId="{BD162F7C-B652-45AB-B12F-9F1E7BCFB5F5}" type="presParOf" srcId="{D3F2ACB6-4EAB-4A8F-B2FD-11E3A731B597}" destId="{38259229-ED7B-4593-A079-8DC0502639F7}" srcOrd="0" destOrd="0" presId="urn:microsoft.com/office/officeart/2005/8/layout/list1"/>
    <dgm:cxn modelId="{4169D4AF-D151-4DBA-B218-EF059AA70D1C}" type="presParOf" srcId="{D3F2ACB6-4EAB-4A8F-B2FD-11E3A731B597}" destId="{B9F76B25-FEFB-4378-9685-5ED23B89954B}" srcOrd="1" destOrd="0" presId="urn:microsoft.com/office/officeart/2005/8/layout/list1"/>
    <dgm:cxn modelId="{F6E50B2D-0259-4738-A8E2-08CEEA0B573B}" type="presParOf" srcId="{C0109208-578F-4AE3-B42E-FFEDE9CF7282}" destId="{46C558C4-186A-43A3-BDDA-AD39198B7A0E}" srcOrd="5" destOrd="0" presId="urn:microsoft.com/office/officeart/2005/8/layout/list1"/>
    <dgm:cxn modelId="{E121FCC5-856E-432F-B9C1-E359F1F3ECA1}" type="presParOf" srcId="{C0109208-578F-4AE3-B42E-FFEDE9CF7282}" destId="{749299E8-D39F-4BB4-B831-57D661D2E9DD}" srcOrd="6" destOrd="0" presId="urn:microsoft.com/office/officeart/2005/8/layout/list1"/>
    <dgm:cxn modelId="{3AE6BA5B-8769-40BD-A482-CA2D88AE269B}" type="presParOf" srcId="{C0109208-578F-4AE3-B42E-FFEDE9CF7282}" destId="{C2BEBD85-A0FA-415B-94E4-820C7BC8636B}" srcOrd="7" destOrd="0" presId="urn:microsoft.com/office/officeart/2005/8/layout/list1"/>
    <dgm:cxn modelId="{4A95D716-942B-44B6-A621-023778C94222}" type="presParOf" srcId="{C0109208-578F-4AE3-B42E-FFEDE9CF7282}" destId="{6EFC5681-A2B9-4C55-B5FA-E7B2F359A634}" srcOrd="8" destOrd="0" presId="urn:microsoft.com/office/officeart/2005/8/layout/list1"/>
    <dgm:cxn modelId="{4587A3BE-609F-4CE5-B8AC-8599731AE0AD}" type="presParOf" srcId="{6EFC5681-A2B9-4C55-B5FA-E7B2F359A634}" destId="{A4BD18CF-A86F-4D84-82B5-26A2D008100C}" srcOrd="0" destOrd="0" presId="urn:microsoft.com/office/officeart/2005/8/layout/list1"/>
    <dgm:cxn modelId="{E44F17D5-9EB5-4322-AC76-C7941F6BECBA}" type="presParOf" srcId="{6EFC5681-A2B9-4C55-B5FA-E7B2F359A634}" destId="{702A837D-AC1F-43CA-B5F3-0BAFDE5D4D0B}" srcOrd="1" destOrd="0" presId="urn:microsoft.com/office/officeart/2005/8/layout/list1"/>
    <dgm:cxn modelId="{14725F76-7EE7-4917-8F79-E5B06C56072D}" type="presParOf" srcId="{C0109208-578F-4AE3-B42E-FFEDE9CF7282}" destId="{93486077-1691-4806-B37A-C8F57C14E232}" srcOrd="9" destOrd="0" presId="urn:microsoft.com/office/officeart/2005/8/layout/list1"/>
    <dgm:cxn modelId="{AD04A7DD-93EF-4E19-99F1-77F6009F0AD6}" type="presParOf" srcId="{C0109208-578F-4AE3-B42E-FFEDE9CF7282}" destId="{69E692D0-4F38-4221-9013-DCEDB9487FC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AF6C3F-07F2-472A-B5BF-EEA6DAD9E290}" type="doc">
      <dgm:prSet loTypeId="urn:microsoft.com/office/officeart/2016/7/layout/HexagonTimeline" loCatId="process" qsTypeId="urn:microsoft.com/office/officeart/2005/8/quickstyle/simple1" qsCatId="simple" csTypeId="urn:microsoft.com/office/officeart/2005/8/colors/colorful5" csCatId="colorful" phldr="1"/>
      <dgm:spPr/>
      <dgm:t>
        <a:bodyPr/>
        <a:lstStyle/>
        <a:p>
          <a:endParaRPr lang="en-US"/>
        </a:p>
      </dgm:t>
    </dgm:pt>
    <dgm:pt modelId="{9D4DC30A-3DE6-47E7-B6DD-A1C8B021F963}">
      <dgm:prSet/>
      <dgm:spPr/>
      <dgm:t>
        <a:bodyPr/>
        <a:lstStyle/>
        <a:p>
          <a:r>
            <a:rPr lang="en-US"/>
            <a:t>2018</a:t>
          </a:r>
        </a:p>
      </dgm:t>
    </dgm:pt>
    <dgm:pt modelId="{3D5C47F3-1058-4CEE-ACC2-1147A6C1946C}" type="parTrans" cxnId="{475D0D51-5F13-4B05-BD65-1F16E31257C1}">
      <dgm:prSet/>
      <dgm:spPr/>
      <dgm:t>
        <a:bodyPr/>
        <a:lstStyle/>
        <a:p>
          <a:endParaRPr lang="en-US"/>
        </a:p>
      </dgm:t>
    </dgm:pt>
    <dgm:pt modelId="{E7E6FC01-8ABE-4C4C-9E6B-9A8B6A8B5C25}" type="sibTrans" cxnId="{475D0D51-5F13-4B05-BD65-1F16E31257C1}">
      <dgm:prSet/>
      <dgm:spPr/>
      <dgm:t>
        <a:bodyPr/>
        <a:lstStyle/>
        <a:p>
          <a:endParaRPr lang="en-US"/>
        </a:p>
      </dgm:t>
    </dgm:pt>
    <dgm:pt modelId="{910A7D22-6860-4940-B351-7555DC19E42B}">
      <dgm:prSet/>
      <dgm:spPr/>
      <dgm:t>
        <a:bodyPr/>
        <a:lstStyle/>
        <a:p>
          <a:r>
            <a:rPr lang="en-US"/>
            <a:t>Critically analyze the salient features of Plato’s Republic. Do you think that some of its features are valid, even today?</a:t>
          </a:r>
        </a:p>
      </dgm:t>
    </dgm:pt>
    <dgm:pt modelId="{DC147559-CD42-42AC-8C0C-3BA896872795}" type="parTrans" cxnId="{EBD69FCA-6109-4FA5-B750-8810EE9648EE}">
      <dgm:prSet/>
      <dgm:spPr/>
      <dgm:t>
        <a:bodyPr/>
        <a:lstStyle/>
        <a:p>
          <a:endParaRPr lang="en-US"/>
        </a:p>
      </dgm:t>
    </dgm:pt>
    <dgm:pt modelId="{20FD173B-4A97-4310-845A-E33782726ED9}" type="sibTrans" cxnId="{EBD69FCA-6109-4FA5-B750-8810EE9648EE}">
      <dgm:prSet/>
      <dgm:spPr/>
      <dgm:t>
        <a:bodyPr/>
        <a:lstStyle/>
        <a:p>
          <a:endParaRPr lang="en-US"/>
        </a:p>
      </dgm:t>
    </dgm:pt>
    <dgm:pt modelId="{6E495F55-DB54-4906-A1B4-56FA0BDE032E}">
      <dgm:prSet/>
      <dgm:spPr/>
      <dgm:t>
        <a:bodyPr/>
        <a:lstStyle/>
        <a:p>
          <a:r>
            <a:rPr lang="en-US"/>
            <a:t>2022</a:t>
          </a:r>
        </a:p>
      </dgm:t>
    </dgm:pt>
    <dgm:pt modelId="{D391E3B3-6CEB-4617-A245-77C031BC23D7}" type="parTrans" cxnId="{289A272D-C5B9-4514-894B-CAD1BCA23252}">
      <dgm:prSet/>
      <dgm:spPr/>
      <dgm:t>
        <a:bodyPr/>
        <a:lstStyle/>
        <a:p>
          <a:endParaRPr lang="en-US"/>
        </a:p>
      </dgm:t>
    </dgm:pt>
    <dgm:pt modelId="{014F212F-2521-46E9-96D6-25C1A91F2F5B}" type="sibTrans" cxnId="{289A272D-C5B9-4514-894B-CAD1BCA23252}">
      <dgm:prSet/>
      <dgm:spPr/>
      <dgm:t>
        <a:bodyPr/>
        <a:lstStyle/>
        <a:p>
          <a:endParaRPr lang="en-US"/>
        </a:p>
      </dgm:t>
    </dgm:pt>
    <dgm:pt modelId="{70D31F5A-C78F-41F4-8DC1-8C698E97891E}">
      <dgm:prSet/>
      <dgm:spPr/>
      <dgm:t>
        <a:bodyPr/>
        <a:lstStyle/>
        <a:p>
          <a:r>
            <a:rPr lang="en-US"/>
            <a:t>Discuss in detail Plato’s concept of justice.</a:t>
          </a:r>
        </a:p>
      </dgm:t>
    </dgm:pt>
    <dgm:pt modelId="{AD27288B-8427-4DF5-8E48-708D75E3A861}" type="parTrans" cxnId="{5F2BE60F-405B-4573-A51E-1019015D82FD}">
      <dgm:prSet/>
      <dgm:spPr/>
      <dgm:t>
        <a:bodyPr/>
        <a:lstStyle/>
        <a:p>
          <a:endParaRPr lang="en-US"/>
        </a:p>
      </dgm:t>
    </dgm:pt>
    <dgm:pt modelId="{0052C528-6C5A-41A6-AA8B-F161FB9D3A56}" type="sibTrans" cxnId="{5F2BE60F-405B-4573-A51E-1019015D82FD}">
      <dgm:prSet/>
      <dgm:spPr/>
      <dgm:t>
        <a:bodyPr/>
        <a:lstStyle/>
        <a:p>
          <a:endParaRPr lang="en-US"/>
        </a:p>
      </dgm:t>
    </dgm:pt>
    <dgm:pt modelId="{DC84651E-8345-45EC-980B-719ACB41CB1C}" type="pres">
      <dgm:prSet presAssocID="{04AF6C3F-07F2-472A-B5BF-EEA6DAD9E290}" presName="Name0" presStyleCnt="0">
        <dgm:presLayoutVars>
          <dgm:chMax/>
          <dgm:chPref/>
          <dgm:animLvl val="lvl"/>
        </dgm:presLayoutVars>
      </dgm:prSet>
      <dgm:spPr/>
    </dgm:pt>
    <dgm:pt modelId="{C6FF4492-1D2C-404A-A678-4CCF0CD0FACA}" type="pres">
      <dgm:prSet presAssocID="{9D4DC30A-3DE6-47E7-B6DD-A1C8B021F963}" presName="composite" presStyleCnt="0"/>
      <dgm:spPr/>
    </dgm:pt>
    <dgm:pt modelId="{B17FFAF4-6995-4B56-ABF5-F9F109DE15B8}" type="pres">
      <dgm:prSet presAssocID="{9D4DC30A-3DE6-47E7-B6DD-A1C8B021F963}" presName="Parent1" presStyleLbl="alignNode1" presStyleIdx="0" presStyleCnt="2">
        <dgm:presLayoutVars>
          <dgm:chMax val="1"/>
          <dgm:chPref val="1"/>
          <dgm:bulletEnabled val="1"/>
        </dgm:presLayoutVars>
      </dgm:prSet>
      <dgm:spPr/>
    </dgm:pt>
    <dgm:pt modelId="{5A543EC5-FE8A-42B1-9C9F-833BF1ADE7FD}" type="pres">
      <dgm:prSet presAssocID="{9D4DC30A-3DE6-47E7-B6DD-A1C8B021F963}" presName="Childtext1" presStyleLbl="revTx" presStyleIdx="0" presStyleCnt="2">
        <dgm:presLayoutVars>
          <dgm:chMax val="0"/>
          <dgm:chPref val="0"/>
          <dgm:bulletEnabled/>
        </dgm:presLayoutVars>
      </dgm:prSet>
      <dgm:spPr/>
    </dgm:pt>
    <dgm:pt modelId="{90882052-CF70-4094-813D-643CD707927B}" type="pres">
      <dgm:prSet presAssocID="{9D4DC30A-3DE6-47E7-B6DD-A1C8B021F963}" presName="ConnectLine" presStyleLbl="sibTrans1D1" presStyleIdx="0" presStyleCnt="2"/>
      <dgm:spPr>
        <a:noFill/>
        <a:ln w="12700" cap="rnd" cmpd="sng" algn="ctr">
          <a:solidFill>
            <a:schemeClr val="accent5">
              <a:hueOff val="0"/>
              <a:satOff val="0"/>
              <a:lumOff val="0"/>
              <a:alphaOff val="0"/>
            </a:schemeClr>
          </a:solidFill>
          <a:prstDash val="dash"/>
        </a:ln>
        <a:effectLst/>
      </dgm:spPr>
    </dgm:pt>
    <dgm:pt modelId="{BD43202A-C6DD-4269-8F45-6B72BF7BD904}" type="pres">
      <dgm:prSet presAssocID="{9D4DC30A-3DE6-47E7-B6DD-A1C8B021F963}" presName="ConnectLineEnd" presStyleLbl="node1" presStyleIdx="0" presStyleCnt="2"/>
      <dgm:spPr/>
    </dgm:pt>
    <dgm:pt modelId="{6A893024-1BD7-4A87-AB24-CE99B3A307A5}" type="pres">
      <dgm:prSet presAssocID="{9D4DC30A-3DE6-47E7-B6DD-A1C8B021F963}" presName="EmptyPane" presStyleCnt="0"/>
      <dgm:spPr/>
    </dgm:pt>
    <dgm:pt modelId="{86F97745-4265-4A76-9E8A-05E82BC5ED37}" type="pres">
      <dgm:prSet presAssocID="{E7E6FC01-8ABE-4C4C-9E6B-9A8B6A8B5C25}" presName="spaceBetweenRectangles" presStyleLbl="fgAcc1" presStyleIdx="0" presStyleCnt="1"/>
      <dgm:spPr/>
    </dgm:pt>
    <dgm:pt modelId="{727C95FF-416C-4CF1-858F-8AFA70D8B7CE}" type="pres">
      <dgm:prSet presAssocID="{6E495F55-DB54-4906-A1B4-56FA0BDE032E}" presName="composite" presStyleCnt="0"/>
      <dgm:spPr/>
    </dgm:pt>
    <dgm:pt modelId="{8F7BC8B7-55BA-4D61-9E89-E3291D616D8A}" type="pres">
      <dgm:prSet presAssocID="{6E495F55-DB54-4906-A1B4-56FA0BDE032E}" presName="Parent1" presStyleLbl="alignNode1" presStyleIdx="1" presStyleCnt="2">
        <dgm:presLayoutVars>
          <dgm:chMax val="1"/>
          <dgm:chPref val="1"/>
          <dgm:bulletEnabled val="1"/>
        </dgm:presLayoutVars>
      </dgm:prSet>
      <dgm:spPr/>
    </dgm:pt>
    <dgm:pt modelId="{3F6A1EDF-CCDA-4ED6-98A4-B4BD0A75E004}" type="pres">
      <dgm:prSet presAssocID="{6E495F55-DB54-4906-A1B4-56FA0BDE032E}" presName="Childtext1" presStyleLbl="revTx" presStyleIdx="1" presStyleCnt="2">
        <dgm:presLayoutVars>
          <dgm:chMax val="0"/>
          <dgm:chPref val="0"/>
          <dgm:bulletEnabled/>
        </dgm:presLayoutVars>
      </dgm:prSet>
      <dgm:spPr/>
    </dgm:pt>
    <dgm:pt modelId="{47F7B48F-E2CD-4818-AF55-DFDF66396230}" type="pres">
      <dgm:prSet presAssocID="{6E495F55-DB54-4906-A1B4-56FA0BDE032E}" presName="ConnectLine" presStyleLbl="sibTrans1D1" presStyleIdx="1" presStyleCnt="2"/>
      <dgm:spPr>
        <a:noFill/>
        <a:ln w="12700" cap="rnd" cmpd="sng" algn="ctr">
          <a:solidFill>
            <a:schemeClr val="accent5">
              <a:hueOff val="6237238"/>
              <a:satOff val="-4013"/>
              <a:lumOff val="2744"/>
              <a:alphaOff val="0"/>
            </a:schemeClr>
          </a:solidFill>
          <a:prstDash val="dash"/>
        </a:ln>
        <a:effectLst/>
      </dgm:spPr>
    </dgm:pt>
    <dgm:pt modelId="{18140F33-D25E-4046-ACF2-92DDB250F778}" type="pres">
      <dgm:prSet presAssocID="{6E495F55-DB54-4906-A1B4-56FA0BDE032E}" presName="ConnectLineEnd" presStyleLbl="node1" presStyleIdx="1" presStyleCnt="2"/>
      <dgm:spPr/>
    </dgm:pt>
    <dgm:pt modelId="{D4FC2D26-DF9F-4EA1-BBE0-92F3EF4A70F6}" type="pres">
      <dgm:prSet presAssocID="{6E495F55-DB54-4906-A1B4-56FA0BDE032E}" presName="EmptyPane" presStyleCnt="0"/>
      <dgm:spPr/>
    </dgm:pt>
  </dgm:ptLst>
  <dgm:cxnLst>
    <dgm:cxn modelId="{5F2BE60F-405B-4573-A51E-1019015D82FD}" srcId="{6E495F55-DB54-4906-A1B4-56FA0BDE032E}" destId="{70D31F5A-C78F-41F4-8DC1-8C698E97891E}" srcOrd="0" destOrd="0" parTransId="{AD27288B-8427-4DF5-8E48-708D75E3A861}" sibTransId="{0052C528-6C5A-41A6-AA8B-F161FB9D3A56}"/>
    <dgm:cxn modelId="{3ABE562A-6B89-4BB0-9268-95B72C009547}" type="presOf" srcId="{9D4DC30A-3DE6-47E7-B6DD-A1C8B021F963}" destId="{B17FFAF4-6995-4B56-ABF5-F9F109DE15B8}" srcOrd="0" destOrd="0" presId="urn:microsoft.com/office/officeart/2016/7/layout/HexagonTimeline"/>
    <dgm:cxn modelId="{289A272D-C5B9-4514-894B-CAD1BCA23252}" srcId="{04AF6C3F-07F2-472A-B5BF-EEA6DAD9E290}" destId="{6E495F55-DB54-4906-A1B4-56FA0BDE032E}" srcOrd="1" destOrd="0" parTransId="{D391E3B3-6CEB-4617-A245-77C031BC23D7}" sibTransId="{014F212F-2521-46E9-96D6-25C1A91F2F5B}"/>
    <dgm:cxn modelId="{475D0D51-5F13-4B05-BD65-1F16E31257C1}" srcId="{04AF6C3F-07F2-472A-B5BF-EEA6DAD9E290}" destId="{9D4DC30A-3DE6-47E7-B6DD-A1C8B021F963}" srcOrd="0" destOrd="0" parTransId="{3D5C47F3-1058-4CEE-ACC2-1147A6C1946C}" sibTransId="{E7E6FC01-8ABE-4C4C-9E6B-9A8B6A8B5C25}"/>
    <dgm:cxn modelId="{B7DB298F-FEDE-42DB-9B0A-6A55656EE412}" type="presOf" srcId="{04AF6C3F-07F2-472A-B5BF-EEA6DAD9E290}" destId="{DC84651E-8345-45EC-980B-719ACB41CB1C}" srcOrd="0" destOrd="0" presId="urn:microsoft.com/office/officeart/2016/7/layout/HexagonTimeline"/>
    <dgm:cxn modelId="{04CBCA9A-D33C-4972-9307-F9D3863B4870}" type="presOf" srcId="{910A7D22-6860-4940-B351-7555DC19E42B}" destId="{5A543EC5-FE8A-42B1-9C9F-833BF1ADE7FD}" srcOrd="0" destOrd="0" presId="urn:microsoft.com/office/officeart/2016/7/layout/HexagonTimeline"/>
    <dgm:cxn modelId="{EF4BF89B-70F5-4128-98F5-FC448F0FFF11}" type="presOf" srcId="{6E495F55-DB54-4906-A1B4-56FA0BDE032E}" destId="{8F7BC8B7-55BA-4D61-9E89-E3291D616D8A}" srcOrd="0" destOrd="0" presId="urn:microsoft.com/office/officeart/2016/7/layout/HexagonTimeline"/>
    <dgm:cxn modelId="{87ED80C8-6E1B-49A5-B647-4DC6ECCFF25D}" type="presOf" srcId="{70D31F5A-C78F-41F4-8DC1-8C698E97891E}" destId="{3F6A1EDF-CCDA-4ED6-98A4-B4BD0A75E004}" srcOrd="0" destOrd="0" presId="urn:microsoft.com/office/officeart/2016/7/layout/HexagonTimeline"/>
    <dgm:cxn modelId="{EBD69FCA-6109-4FA5-B750-8810EE9648EE}" srcId="{9D4DC30A-3DE6-47E7-B6DD-A1C8B021F963}" destId="{910A7D22-6860-4940-B351-7555DC19E42B}" srcOrd="0" destOrd="0" parTransId="{DC147559-CD42-42AC-8C0C-3BA896872795}" sibTransId="{20FD173B-4A97-4310-845A-E33782726ED9}"/>
    <dgm:cxn modelId="{6491C249-6E31-43C1-B302-054BDB8E6B62}" type="presParOf" srcId="{DC84651E-8345-45EC-980B-719ACB41CB1C}" destId="{C6FF4492-1D2C-404A-A678-4CCF0CD0FACA}" srcOrd="0" destOrd="0" presId="urn:microsoft.com/office/officeart/2016/7/layout/HexagonTimeline"/>
    <dgm:cxn modelId="{2925569A-51A0-4385-83E5-4D3C27B1EA6F}" type="presParOf" srcId="{C6FF4492-1D2C-404A-A678-4CCF0CD0FACA}" destId="{B17FFAF4-6995-4B56-ABF5-F9F109DE15B8}" srcOrd="0" destOrd="0" presId="urn:microsoft.com/office/officeart/2016/7/layout/HexagonTimeline"/>
    <dgm:cxn modelId="{EDA6B872-C7D4-447D-9418-8CA87ADD6663}" type="presParOf" srcId="{C6FF4492-1D2C-404A-A678-4CCF0CD0FACA}" destId="{5A543EC5-FE8A-42B1-9C9F-833BF1ADE7FD}" srcOrd="1" destOrd="0" presId="urn:microsoft.com/office/officeart/2016/7/layout/HexagonTimeline"/>
    <dgm:cxn modelId="{0935C89A-8204-4A24-9361-8380AF1DCEEE}" type="presParOf" srcId="{C6FF4492-1D2C-404A-A678-4CCF0CD0FACA}" destId="{90882052-CF70-4094-813D-643CD707927B}" srcOrd="2" destOrd="0" presId="urn:microsoft.com/office/officeart/2016/7/layout/HexagonTimeline"/>
    <dgm:cxn modelId="{CC521C49-7E31-485E-83F9-3DC8EE82A9B0}" type="presParOf" srcId="{C6FF4492-1D2C-404A-A678-4CCF0CD0FACA}" destId="{BD43202A-C6DD-4269-8F45-6B72BF7BD904}" srcOrd="3" destOrd="0" presId="urn:microsoft.com/office/officeart/2016/7/layout/HexagonTimeline"/>
    <dgm:cxn modelId="{04C35159-9C95-4201-A51F-5959B5B6C5E2}" type="presParOf" srcId="{C6FF4492-1D2C-404A-A678-4CCF0CD0FACA}" destId="{6A893024-1BD7-4A87-AB24-CE99B3A307A5}" srcOrd="4" destOrd="0" presId="urn:microsoft.com/office/officeart/2016/7/layout/HexagonTimeline"/>
    <dgm:cxn modelId="{6ABD3D7C-B03A-4304-ABD8-FFA35286D38E}" type="presParOf" srcId="{DC84651E-8345-45EC-980B-719ACB41CB1C}" destId="{86F97745-4265-4A76-9E8A-05E82BC5ED37}" srcOrd="1" destOrd="0" presId="urn:microsoft.com/office/officeart/2016/7/layout/HexagonTimeline"/>
    <dgm:cxn modelId="{0BD65069-E4F3-441C-B521-C85DBE2D7EC1}" type="presParOf" srcId="{DC84651E-8345-45EC-980B-719ACB41CB1C}" destId="{727C95FF-416C-4CF1-858F-8AFA70D8B7CE}" srcOrd="2" destOrd="0" presId="urn:microsoft.com/office/officeart/2016/7/layout/HexagonTimeline"/>
    <dgm:cxn modelId="{10CC6671-0C41-4EBC-912A-9220958A0BB7}" type="presParOf" srcId="{727C95FF-416C-4CF1-858F-8AFA70D8B7CE}" destId="{8F7BC8B7-55BA-4D61-9E89-E3291D616D8A}" srcOrd="0" destOrd="0" presId="urn:microsoft.com/office/officeart/2016/7/layout/HexagonTimeline"/>
    <dgm:cxn modelId="{478B5981-4D23-406F-AB13-7135C0AFCD60}" type="presParOf" srcId="{727C95FF-416C-4CF1-858F-8AFA70D8B7CE}" destId="{3F6A1EDF-CCDA-4ED6-98A4-B4BD0A75E004}" srcOrd="1" destOrd="0" presId="urn:microsoft.com/office/officeart/2016/7/layout/HexagonTimeline"/>
    <dgm:cxn modelId="{DD35B4BE-E23F-4EA9-9F82-2B4132D955C8}" type="presParOf" srcId="{727C95FF-416C-4CF1-858F-8AFA70D8B7CE}" destId="{47F7B48F-E2CD-4818-AF55-DFDF66396230}" srcOrd="2" destOrd="0" presId="urn:microsoft.com/office/officeart/2016/7/layout/HexagonTimeline"/>
    <dgm:cxn modelId="{1388955F-ED1C-4ADD-9642-AB1728F3962F}" type="presParOf" srcId="{727C95FF-416C-4CF1-858F-8AFA70D8B7CE}" destId="{18140F33-D25E-4046-ACF2-92DDB250F778}" srcOrd="3" destOrd="0" presId="urn:microsoft.com/office/officeart/2016/7/layout/HexagonTimeline"/>
    <dgm:cxn modelId="{09FC137A-09C5-43B0-A3A4-42B77719E662}" type="presParOf" srcId="{727C95FF-416C-4CF1-858F-8AFA70D8B7CE}" destId="{D4FC2D26-DF9F-4EA1-BBE0-92F3EF4A70F6}"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0B766-F87E-4FD9-9E72-A91A95FBB4C3}">
      <dsp:nvSpPr>
        <dsp:cNvPr id="0" name=""/>
        <dsp:cNvSpPr/>
      </dsp:nvSpPr>
      <dsp:spPr>
        <a:xfrm>
          <a:off x="2755" y="607461"/>
          <a:ext cx="2185777" cy="1311466"/>
        </a:xfrm>
        <a:prstGeom prst="rect">
          <a:avLst/>
        </a:prstGeom>
        <a:solidFill>
          <a:schemeClr val="accent4">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t>CONTEXTUALIZING KEY TERMS</a:t>
          </a:r>
          <a:endParaRPr lang="en-US" sz="1800" kern="1200" dirty="0"/>
        </a:p>
      </dsp:txBody>
      <dsp:txXfrm>
        <a:off x="2755" y="607461"/>
        <a:ext cx="2185777" cy="1311466"/>
      </dsp:txXfrm>
    </dsp:sp>
    <dsp:sp modelId="{FACFF57C-C6AF-4440-A3A9-1D1275C84B2C}">
      <dsp:nvSpPr>
        <dsp:cNvPr id="0" name=""/>
        <dsp:cNvSpPr/>
      </dsp:nvSpPr>
      <dsp:spPr>
        <a:xfrm>
          <a:off x="2407110" y="607461"/>
          <a:ext cx="2185777" cy="1311466"/>
        </a:xfrm>
        <a:prstGeom prst="rect">
          <a:avLst/>
        </a:prstGeom>
        <a:solidFill>
          <a:schemeClr val="accent4">
            <a:hueOff val="443127"/>
            <a:satOff val="160"/>
            <a:lumOff val="-1307"/>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WESTERN POLITICAL THOUGHT- PLATO</a:t>
          </a:r>
          <a:endParaRPr lang="en-US" sz="1800" kern="1200"/>
        </a:p>
      </dsp:txBody>
      <dsp:txXfrm>
        <a:off x="2407110" y="607461"/>
        <a:ext cx="2185777" cy="1311466"/>
      </dsp:txXfrm>
    </dsp:sp>
    <dsp:sp modelId="{C7FF5D05-4C20-462B-BC88-182719BEAE3B}">
      <dsp:nvSpPr>
        <dsp:cNvPr id="0" name=""/>
        <dsp:cNvSpPr/>
      </dsp:nvSpPr>
      <dsp:spPr>
        <a:xfrm>
          <a:off x="4811464" y="607461"/>
          <a:ext cx="2185777" cy="1311466"/>
        </a:xfrm>
        <a:prstGeom prst="rect">
          <a:avLst/>
        </a:prstGeom>
        <a:solidFill>
          <a:schemeClr val="accent4">
            <a:hueOff val="886254"/>
            <a:satOff val="321"/>
            <a:lumOff val="-2614"/>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t>BACKGROUND</a:t>
          </a:r>
          <a:endParaRPr lang="en-US" sz="1800" kern="1200" dirty="0"/>
        </a:p>
      </dsp:txBody>
      <dsp:txXfrm>
        <a:off x="4811464" y="607461"/>
        <a:ext cx="2185777" cy="1311466"/>
      </dsp:txXfrm>
    </dsp:sp>
    <dsp:sp modelId="{267DCA2C-4C5E-4261-8BA3-84E936110383}">
      <dsp:nvSpPr>
        <dsp:cNvPr id="0" name=""/>
        <dsp:cNvSpPr/>
      </dsp:nvSpPr>
      <dsp:spPr>
        <a:xfrm>
          <a:off x="7215819" y="607461"/>
          <a:ext cx="2185777" cy="1311466"/>
        </a:xfrm>
        <a:prstGeom prst="rect">
          <a:avLst/>
        </a:prstGeom>
        <a:solidFill>
          <a:schemeClr val="accent4">
            <a:hueOff val="1329380"/>
            <a:satOff val="481"/>
            <a:lumOff val="-3921"/>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t>PLATO’S REPUBLIC (JUSTICE, EDUCATION, COMMUNISM)</a:t>
          </a:r>
          <a:endParaRPr lang="en-US" sz="1800" kern="1200" dirty="0"/>
        </a:p>
      </dsp:txBody>
      <dsp:txXfrm>
        <a:off x="7215819" y="607461"/>
        <a:ext cx="2185777" cy="1311466"/>
      </dsp:txXfrm>
    </dsp:sp>
    <dsp:sp modelId="{CFAE58FE-0735-4B4B-A6D4-634C8A4711E6}">
      <dsp:nvSpPr>
        <dsp:cNvPr id="0" name=""/>
        <dsp:cNvSpPr/>
      </dsp:nvSpPr>
      <dsp:spPr>
        <a:xfrm>
          <a:off x="1204932" y="2137505"/>
          <a:ext cx="2185777" cy="1311466"/>
        </a:xfrm>
        <a:prstGeom prst="rect">
          <a:avLst/>
        </a:prstGeom>
        <a:solidFill>
          <a:schemeClr val="accent4">
            <a:hueOff val="1772507"/>
            <a:satOff val="641"/>
            <a:lumOff val="-5229"/>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PLATO’S ‘STATESMAN’</a:t>
          </a:r>
          <a:endParaRPr lang="en-US" sz="1800" kern="1200"/>
        </a:p>
      </dsp:txBody>
      <dsp:txXfrm>
        <a:off x="1204932" y="2137505"/>
        <a:ext cx="2185777" cy="1311466"/>
      </dsp:txXfrm>
    </dsp:sp>
    <dsp:sp modelId="{84FA6FC5-93C9-4848-85F1-9DB7BABBFD2D}">
      <dsp:nvSpPr>
        <dsp:cNvPr id="0" name=""/>
        <dsp:cNvSpPr/>
      </dsp:nvSpPr>
      <dsp:spPr>
        <a:xfrm>
          <a:off x="3609287" y="2137505"/>
          <a:ext cx="2185777" cy="1311466"/>
        </a:xfrm>
        <a:prstGeom prst="rect">
          <a:avLst/>
        </a:prstGeom>
        <a:solidFill>
          <a:schemeClr val="accent4">
            <a:hueOff val="2215634"/>
            <a:satOff val="802"/>
            <a:lumOff val="-6536"/>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PLATO’S ‘THE LAWS’</a:t>
          </a:r>
          <a:endParaRPr lang="en-US" sz="1800" kern="1200"/>
        </a:p>
      </dsp:txBody>
      <dsp:txXfrm>
        <a:off x="3609287" y="2137505"/>
        <a:ext cx="2185777" cy="1311466"/>
      </dsp:txXfrm>
    </dsp:sp>
    <dsp:sp modelId="{BAC0939A-841C-435A-B4D7-DD0A309406BC}">
      <dsp:nvSpPr>
        <dsp:cNvPr id="0" name=""/>
        <dsp:cNvSpPr/>
      </dsp:nvSpPr>
      <dsp:spPr>
        <a:xfrm>
          <a:off x="6013642" y="2137505"/>
          <a:ext cx="2185777" cy="1311466"/>
        </a:xfrm>
        <a:prstGeom prst="rect">
          <a:avLst/>
        </a:prstGeom>
        <a:solidFill>
          <a:schemeClr val="accent4">
            <a:hueOff val="2658761"/>
            <a:satOff val="962"/>
            <a:lumOff val="-7843"/>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CRITICAL ANALYSIS</a:t>
          </a:r>
          <a:endParaRPr lang="en-US" sz="1800" kern="1200"/>
        </a:p>
      </dsp:txBody>
      <dsp:txXfrm>
        <a:off x="6013642" y="2137505"/>
        <a:ext cx="2185777" cy="1311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FBE00-1488-465D-860A-AE35D6D9AC39}">
      <dsp:nvSpPr>
        <dsp:cNvPr id="0" name=""/>
        <dsp:cNvSpPr/>
      </dsp:nvSpPr>
      <dsp:spPr>
        <a:xfrm>
          <a:off x="0" y="1021146"/>
          <a:ext cx="5614987" cy="680400"/>
        </a:xfrm>
        <a:prstGeom prst="rect">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11233C-DA41-4824-9E2F-32213B11B74F}">
      <dsp:nvSpPr>
        <dsp:cNvPr id="0" name=""/>
        <dsp:cNvSpPr/>
      </dsp:nvSpPr>
      <dsp:spPr>
        <a:xfrm>
          <a:off x="280749" y="622626"/>
          <a:ext cx="3930490" cy="797040"/>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63" tIns="0" rIns="148563" bIns="0" numCol="1" spcCol="1270" anchor="ctr" anchorCtr="0">
          <a:noAutofit/>
        </a:bodyPr>
        <a:lstStyle/>
        <a:p>
          <a:pPr marL="0" lvl="0" indent="0" algn="l" defTabSz="1200150">
            <a:lnSpc>
              <a:spcPct val="90000"/>
            </a:lnSpc>
            <a:spcBef>
              <a:spcPct val="0"/>
            </a:spcBef>
            <a:spcAft>
              <a:spcPct val="35000"/>
            </a:spcAft>
            <a:buNone/>
          </a:pPr>
          <a:r>
            <a:rPr lang="en-US" sz="2700" b="0" i="0" kern="1200"/>
            <a:t>Political science</a:t>
          </a:r>
          <a:endParaRPr lang="en-US" sz="2700" kern="1200"/>
        </a:p>
      </dsp:txBody>
      <dsp:txXfrm>
        <a:off x="319657" y="661534"/>
        <a:ext cx="3852674" cy="719224"/>
      </dsp:txXfrm>
    </dsp:sp>
    <dsp:sp modelId="{749299E8-D39F-4BB4-B831-57D661D2E9DD}">
      <dsp:nvSpPr>
        <dsp:cNvPr id="0" name=""/>
        <dsp:cNvSpPr/>
      </dsp:nvSpPr>
      <dsp:spPr>
        <a:xfrm>
          <a:off x="0" y="2245866"/>
          <a:ext cx="5614987" cy="680400"/>
        </a:xfrm>
        <a:prstGeom prst="rect">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F76B25-FEFB-4378-9685-5ED23B89954B}">
      <dsp:nvSpPr>
        <dsp:cNvPr id="0" name=""/>
        <dsp:cNvSpPr/>
      </dsp:nvSpPr>
      <dsp:spPr>
        <a:xfrm>
          <a:off x="280749" y="1847346"/>
          <a:ext cx="3930490" cy="797040"/>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63" tIns="0" rIns="148563" bIns="0" numCol="1" spcCol="1270" anchor="ctr" anchorCtr="0">
          <a:noAutofit/>
        </a:bodyPr>
        <a:lstStyle/>
        <a:p>
          <a:pPr marL="0" lvl="0" indent="0" algn="l" defTabSz="1200150">
            <a:lnSpc>
              <a:spcPct val="90000"/>
            </a:lnSpc>
            <a:spcBef>
              <a:spcPct val="0"/>
            </a:spcBef>
            <a:spcAft>
              <a:spcPct val="35000"/>
            </a:spcAft>
            <a:buNone/>
          </a:pPr>
          <a:r>
            <a:rPr lang="en-US" sz="2700" b="0" i="0" kern="1200" dirty="0"/>
            <a:t>Politics vs Pol Science</a:t>
          </a:r>
          <a:endParaRPr lang="en-US" sz="2700" kern="1200" dirty="0"/>
        </a:p>
      </dsp:txBody>
      <dsp:txXfrm>
        <a:off x="319657" y="1886254"/>
        <a:ext cx="3852674" cy="719224"/>
      </dsp:txXfrm>
    </dsp:sp>
    <dsp:sp modelId="{69E692D0-4F38-4221-9013-DCEDB9487FCB}">
      <dsp:nvSpPr>
        <dsp:cNvPr id="0" name=""/>
        <dsp:cNvSpPr/>
      </dsp:nvSpPr>
      <dsp:spPr>
        <a:xfrm>
          <a:off x="0" y="3470586"/>
          <a:ext cx="5614987" cy="680400"/>
        </a:xfrm>
        <a:prstGeom prst="rect">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2A837D-AC1F-43CA-B5F3-0BAFDE5D4D0B}">
      <dsp:nvSpPr>
        <dsp:cNvPr id="0" name=""/>
        <dsp:cNvSpPr/>
      </dsp:nvSpPr>
      <dsp:spPr>
        <a:xfrm>
          <a:off x="280749" y="3072066"/>
          <a:ext cx="3930490" cy="797040"/>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63" tIns="0" rIns="148563" bIns="0" numCol="1" spcCol="1270" anchor="ctr" anchorCtr="0">
          <a:noAutofit/>
        </a:bodyPr>
        <a:lstStyle/>
        <a:p>
          <a:pPr marL="0" lvl="0" indent="0" algn="l" defTabSz="1200150">
            <a:lnSpc>
              <a:spcPct val="90000"/>
            </a:lnSpc>
            <a:spcBef>
              <a:spcPct val="0"/>
            </a:spcBef>
            <a:spcAft>
              <a:spcPct val="35000"/>
            </a:spcAft>
            <a:buNone/>
          </a:pPr>
          <a:r>
            <a:rPr lang="en-US" sz="2700" b="0" i="0" kern="1200"/>
            <a:t>Political system</a:t>
          </a:r>
          <a:endParaRPr lang="en-US" sz="2700" kern="1200"/>
        </a:p>
      </dsp:txBody>
      <dsp:txXfrm>
        <a:off x="319657" y="3110974"/>
        <a:ext cx="3852674" cy="7192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FFAF4-6995-4B56-ABF5-F9F109DE15B8}">
      <dsp:nvSpPr>
        <dsp:cNvPr id="0" name=""/>
        <dsp:cNvSpPr/>
      </dsp:nvSpPr>
      <dsp:spPr>
        <a:xfrm>
          <a:off x="658304" y="1784830"/>
          <a:ext cx="3385566" cy="486772"/>
        </a:xfrm>
        <a:prstGeom prst="homePlate">
          <a:avLst>
            <a:gd name="adj" fmla="val 40000"/>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a:t>2018</a:t>
          </a:r>
        </a:p>
      </dsp:txBody>
      <dsp:txXfrm>
        <a:off x="658304" y="1784830"/>
        <a:ext cx="3288212" cy="486772"/>
      </dsp:txXfrm>
    </dsp:sp>
    <dsp:sp modelId="{5A543EC5-FE8A-42B1-9C9F-833BF1ADE7FD}">
      <dsp:nvSpPr>
        <dsp:cNvPr id="0" name=""/>
        <dsp:cNvSpPr/>
      </dsp:nvSpPr>
      <dsp:spPr>
        <a:xfrm>
          <a:off x="0" y="0"/>
          <a:ext cx="4702175" cy="1298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b" anchorCtr="1">
          <a:noAutofit/>
        </a:bodyPr>
        <a:lstStyle/>
        <a:p>
          <a:pPr marL="0" lvl="0" indent="0" algn="ctr" defTabSz="711200">
            <a:lnSpc>
              <a:spcPct val="90000"/>
            </a:lnSpc>
            <a:spcBef>
              <a:spcPct val="0"/>
            </a:spcBef>
            <a:spcAft>
              <a:spcPct val="35000"/>
            </a:spcAft>
            <a:buNone/>
          </a:pPr>
          <a:r>
            <a:rPr lang="en-US" sz="1600" kern="1200"/>
            <a:t>Critically analyze the salient features of Plato’s Republic. Do you think that some of its features are valid, even today?</a:t>
          </a:r>
        </a:p>
      </dsp:txBody>
      <dsp:txXfrm>
        <a:off x="0" y="0"/>
        <a:ext cx="4702175" cy="1298058"/>
      </dsp:txXfrm>
    </dsp:sp>
    <dsp:sp modelId="{86F97745-4265-4A76-9E8A-05E82BC5ED37}">
      <dsp:nvSpPr>
        <dsp:cNvPr id="0" name=""/>
        <dsp:cNvSpPr/>
      </dsp:nvSpPr>
      <dsp:spPr>
        <a:xfrm>
          <a:off x="4043871" y="2028217"/>
          <a:ext cx="1316609" cy="0"/>
        </a:xfrm>
        <a:custGeom>
          <a:avLst/>
          <a:gdLst/>
          <a:ahLst/>
          <a:cxnLst/>
          <a:rect l="0" t="0" r="0" b="0"/>
          <a:pathLst>
            <a:path>
              <a:moveTo>
                <a:pt x="0" y="0"/>
              </a:moveTo>
              <a:lnTo>
                <a:pt x="1316609" y="0"/>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882052-CF70-4094-813D-643CD707927B}">
      <dsp:nvSpPr>
        <dsp:cNvPr id="0" name=""/>
        <dsp:cNvSpPr/>
      </dsp:nvSpPr>
      <dsp:spPr>
        <a:xfrm>
          <a:off x="2351088" y="1379187"/>
          <a:ext cx="0" cy="405643"/>
        </a:xfrm>
        <a:prstGeom prst="line">
          <a:avLst/>
        </a:prstGeom>
        <a:noFill/>
        <a:ln w="12700" cap="rnd" cmpd="sng" algn="ctr">
          <a:solidFill>
            <a:schemeClr val="accent5">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D43202A-C6DD-4269-8F45-6B72BF7BD904}">
      <dsp:nvSpPr>
        <dsp:cNvPr id="0" name=""/>
        <dsp:cNvSpPr/>
      </dsp:nvSpPr>
      <dsp:spPr>
        <a:xfrm>
          <a:off x="2310523" y="1298058"/>
          <a:ext cx="81128" cy="81128"/>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7BC8B7-55BA-4D61-9E89-E3291D616D8A}">
      <dsp:nvSpPr>
        <dsp:cNvPr id="0" name=""/>
        <dsp:cNvSpPr/>
      </dsp:nvSpPr>
      <dsp:spPr>
        <a:xfrm rot="10800000">
          <a:off x="5360480" y="1784830"/>
          <a:ext cx="3385566" cy="486772"/>
        </a:xfrm>
        <a:prstGeom prst="homePlate">
          <a:avLst>
            <a:gd name="adj" fmla="val 40000"/>
          </a:avLst>
        </a:prstGeom>
        <a:solidFill>
          <a:schemeClr val="accent5">
            <a:hueOff val="6237238"/>
            <a:satOff val="-4013"/>
            <a:lumOff val="2744"/>
            <a:alphaOff val="0"/>
          </a:schemeClr>
        </a:solidFill>
        <a:ln w="19050" cap="rnd" cmpd="sng" algn="ctr">
          <a:solidFill>
            <a:schemeClr val="accent5">
              <a:hueOff val="6237238"/>
              <a:satOff val="-4013"/>
              <a:lumOff val="274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a:t>2022</a:t>
          </a:r>
        </a:p>
      </dsp:txBody>
      <dsp:txXfrm rot="10800000">
        <a:off x="5457834" y="1784830"/>
        <a:ext cx="3288212" cy="486772"/>
      </dsp:txXfrm>
    </dsp:sp>
    <dsp:sp modelId="{3F6A1EDF-CCDA-4ED6-98A4-B4BD0A75E004}">
      <dsp:nvSpPr>
        <dsp:cNvPr id="0" name=""/>
        <dsp:cNvSpPr/>
      </dsp:nvSpPr>
      <dsp:spPr>
        <a:xfrm>
          <a:off x="4702176" y="2758375"/>
          <a:ext cx="4702175" cy="1298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t" anchorCtr="1">
          <a:noAutofit/>
        </a:bodyPr>
        <a:lstStyle/>
        <a:p>
          <a:pPr marL="0" lvl="0" indent="0" algn="ctr" defTabSz="711200">
            <a:lnSpc>
              <a:spcPct val="90000"/>
            </a:lnSpc>
            <a:spcBef>
              <a:spcPct val="0"/>
            </a:spcBef>
            <a:spcAft>
              <a:spcPct val="35000"/>
            </a:spcAft>
            <a:buNone/>
          </a:pPr>
          <a:r>
            <a:rPr lang="en-US" sz="1600" kern="1200"/>
            <a:t>Discuss in detail Plato’s concept of justice.</a:t>
          </a:r>
        </a:p>
      </dsp:txBody>
      <dsp:txXfrm>
        <a:off x="4702176" y="2758375"/>
        <a:ext cx="4702175" cy="1298058"/>
      </dsp:txXfrm>
    </dsp:sp>
    <dsp:sp modelId="{47F7B48F-E2CD-4818-AF55-DFDF66396230}">
      <dsp:nvSpPr>
        <dsp:cNvPr id="0" name=""/>
        <dsp:cNvSpPr/>
      </dsp:nvSpPr>
      <dsp:spPr>
        <a:xfrm>
          <a:off x="7053264" y="2271603"/>
          <a:ext cx="0" cy="405643"/>
        </a:xfrm>
        <a:prstGeom prst="line">
          <a:avLst/>
        </a:prstGeom>
        <a:noFill/>
        <a:ln w="12700" cap="rnd" cmpd="sng" algn="ctr">
          <a:solidFill>
            <a:schemeClr val="accent5">
              <a:hueOff val="6237238"/>
              <a:satOff val="-4013"/>
              <a:lumOff val="2744"/>
              <a:alphaOff val="0"/>
            </a:schemeClr>
          </a:solidFill>
          <a:prstDash val="dash"/>
        </a:ln>
        <a:effectLst/>
      </dsp:spPr>
      <dsp:style>
        <a:lnRef idx="1">
          <a:scrgbClr r="0" g="0" b="0"/>
        </a:lnRef>
        <a:fillRef idx="0">
          <a:scrgbClr r="0" g="0" b="0"/>
        </a:fillRef>
        <a:effectRef idx="0">
          <a:scrgbClr r="0" g="0" b="0"/>
        </a:effectRef>
        <a:fontRef idx="minor"/>
      </dsp:style>
    </dsp:sp>
    <dsp:sp modelId="{18140F33-D25E-4046-ACF2-92DDB250F778}">
      <dsp:nvSpPr>
        <dsp:cNvPr id="0" name=""/>
        <dsp:cNvSpPr/>
      </dsp:nvSpPr>
      <dsp:spPr>
        <a:xfrm>
          <a:off x="7012699" y="2677246"/>
          <a:ext cx="81128" cy="81128"/>
        </a:xfrm>
        <a:prstGeom prst="rect">
          <a:avLst/>
        </a:prstGeom>
        <a:solidFill>
          <a:schemeClr val="accent5">
            <a:hueOff val="6237238"/>
            <a:satOff val="-4013"/>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86A1A2-BECD-4A39-A0DD-152EC7EF55D5}"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953B7C-12C0-4F82-BD53-093F78F61595}" type="slidenum">
              <a:rPr lang="en-GB" smtClean="0"/>
              <a:t>‹#›</a:t>
            </a:fld>
            <a:endParaRPr lang="en-GB"/>
          </a:p>
        </p:txBody>
      </p:sp>
    </p:spTree>
    <p:extLst>
      <p:ext uri="{BB962C8B-B14F-4D97-AF65-F5344CB8AC3E}">
        <p14:creationId xmlns:p14="http://schemas.microsoft.com/office/powerpoint/2010/main" val="4250229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86A1A2-BECD-4A39-A0DD-152EC7EF55D5}" type="datetimeFigureOut">
              <a:rPr lang="en-GB" smtClean="0"/>
              <a:t>07/05/2024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953B7C-12C0-4F82-BD53-093F78F61595}" type="slidenum">
              <a:rPr lang="en-GB" smtClean="0"/>
              <a:t>‹#›</a:t>
            </a:fld>
            <a:endParaRPr lang="en-GB"/>
          </a:p>
        </p:txBody>
      </p:sp>
    </p:spTree>
    <p:extLst>
      <p:ext uri="{BB962C8B-B14F-4D97-AF65-F5344CB8AC3E}">
        <p14:creationId xmlns:p14="http://schemas.microsoft.com/office/powerpoint/2010/main" val="376126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086A1A2-BECD-4A39-A0DD-152EC7EF55D5}"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953B7C-12C0-4F82-BD53-093F78F61595}" type="slidenum">
              <a:rPr lang="en-GB" smtClean="0"/>
              <a:t>‹#›</a:t>
            </a:fld>
            <a:endParaRPr lang="en-GB"/>
          </a:p>
        </p:txBody>
      </p:sp>
    </p:spTree>
    <p:extLst>
      <p:ext uri="{BB962C8B-B14F-4D97-AF65-F5344CB8AC3E}">
        <p14:creationId xmlns:p14="http://schemas.microsoft.com/office/powerpoint/2010/main" val="4172291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086A1A2-BECD-4A39-A0DD-152EC7EF55D5}"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953B7C-12C0-4F82-BD53-093F78F61595}"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10972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6A1A2-BECD-4A39-A0DD-152EC7EF55D5}"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953B7C-12C0-4F82-BD53-093F78F61595}" type="slidenum">
              <a:rPr lang="en-GB" smtClean="0"/>
              <a:t>‹#›</a:t>
            </a:fld>
            <a:endParaRPr lang="en-GB"/>
          </a:p>
        </p:txBody>
      </p:sp>
    </p:spTree>
    <p:extLst>
      <p:ext uri="{BB962C8B-B14F-4D97-AF65-F5344CB8AC3E}">
        <p14:creationId xmlns:p14="http://schemas.microsoft.com/office/powerpoint/2010/main" val="1416953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86A1A2-BECD-4A39-A0DD-152EC7EF55D5}" type="datetimeFigureOut">
              <a:rPr lang="en-GB" smtClean="0"/>
              <a:t>07/05/2024</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953B7C-12C0-4F82-BD53-093F78F61595}" type="slidenum">
              <a:rPr lang="en-GB" smtClean="0"/>
              <a:t>‹#›</a:t>
            </a:fld>
            <a:endParaRPr lang="en-GB"/>
          </a:p>
        </p:txBody>
      </p:sp>
    </p:spTree>
    <p:extLst>
      <p:ext uri="{BB962C8B-B14F-4D97-AF65-F5344CB8AC3E}">
        <p14:creationId xmlns:p14="http://schemas.microsoft.com/office/powerpoint/2010/main" val="420704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86A1A2-BECD-4A39-A0DD-152EC7EF55D5}" type="datetimeFigureOut">
              <a:rPr lang="en-GB" smtClean="0"/>
              <a:t>07/05/2024</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953B7C-12C0-4F82-BD53-093F78F61595}" type="slidenum">
              <a:rPr lang="en-GB" smtClean="0"/>
              <a:t>‹#›</a:t>
            </a:fld>
            <a:endParaRPr lang="en-GB"/>
          </a:p>
        </p:txBody>
      </p:sp>
    </p:spTree>
    <p:extLst>
      <p:ext uri="{BB962C8B-B14F-4D97-AF65-F5344CB8AC3E}">
        <p14:creationId xmlns:p14="http://schemas.microsoft.com/office/powerpoint/2010/main" val="2508377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86A1A2-BECD-4A39-A0DD-152EC7EF55D5}"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953B7C-12C0-4F82-BD53-093F78F61595}" type="slidenum">
              <a:rPr lang="en-GB" smtClean="0"/>
              <a:t>‹#›</a:t>
            </a:fld>
            <a:endParaRPr lang="en-GB"/>
          </a:p>
        </p:txBody>
      </p:sp>
    </p:spTree>
    <p:extLst>
      <p:ext uri="{BB962C8B-B14F-4D97-AF65-F5344CB8AC3E}">
        <p14:creationId xmlns:p14="http://schemas.microsoft.com/office/powerpoint/2010/main" val="1007899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86A1A2-BECD-4A39-A0DD-152EC7EF55D5}"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953B7C-12C0-4F82-BD53-093F78F61595}" type="slidenum">
              <a:rPr lang="en-GB" smtClean="0"/>
              <a:t>‹#›</a:t>
            </a:fld>
            <a:endParaRPr lang="en-GB"/>
          </a:p>
        </p:txBody>
      </p:sp>
    </p:spTree>
    <p:extLst>
      <p:ext uri="{BB962C8B-B14F-4D97-AF65-F5344CB8AC3E}">
        <p14:creationId xmlns:p14="http://schemas.microsoft.com/office/powerpoint/2010/main" val="873665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086A1A2-BECD-4A39-A0DD-152EC7EF55D5}"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953B7C-12C0-4F82-BD53-093F78F61595}" type="slidenum">
              <a:rPr lang="en-GB" smtClean="0"/>
              <a:t>‹#›</a:t>
            </a:fld>
            <a:endParaRPr lang="en-GB"/>
          </a:p>
        </p:txBody>
      </p:sp>
    </p:spTree>
    <p:extLst>
      <p:ext uri="{BB962C8B-B14F-4D97-AF65-F5344CB8AC3E}">
        <p14:creationId xmlns:p14="http://schemas.microsoft.com/office/powerpoint/2010/main" val="1736915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6A1A2-BECD-4A39-A0DD-152EC7EF55D5}"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953B7C-12C0-4F82-BD53-093F78F61595}" type="slidenum">
              <a:rPr lang="en-GB" smtClean="0"/>
              <a:t>‹#›</a:t>
            </a:fld>
            <a:endParaRPr lang="en-GB"/>
          </a:p>
        </p:txBody>
      </p:sp>
    </p:spTree>
    <p:extLst>
      <p:ext uri="{BB962C8B-B14F-4D97-AF65-F5344CB8AC3E}">
        <p14:creationId xmlns:p14="http://schemas.microsoft.com/office/powerpoint/2010/main" val="2269347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86A1A2-BECD-4A39-A0DD-152EC7EF55D5}" type="datetimeFigureOut">
              <a:rPr lang="en-GB" smtClean="0"/>
              <a:t>07/05/2024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953B7C-12C0-4F82-BD53-093F78F61595}" type="slidenum">
              <a:rPr lang="en-GB" smtClean="0"/>
              <a:t>‹#›</a:t>
            </a:fld>
            <a:endParaRPr lang="en-GB"/>
          </a:p>
        </p:txBody>
      </p:sp>
    </p:spTree>
    <p:extLst>
      <p:ext uri="{BB962C8B-B14F-4D97-AF65-F5344CB8AC3E}">
        <p14:creationId xmlns:p14="http://schemas.microsoft.com/office/powerpoint/2010/main" val="1294960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86A1A2-BECD-4A39-A0DD-152EC7EF55D5}" type="datetimeFigureOut">
              <a:rPr lang="en-GB" smtClean="0"/>
              <a:t>07/05/2024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3953B7C-12C0-4F82-BD53-093F78F61595}" type="slidenum">
              <a:rPr lang="en-GB" smtClean="0"/>
              <a:t>‹#›</a:t>
            </a:fld>
            <a:endParaRPr lang="en-GB"/>
          </a:p>
        </p:txBody>
      </p:sp>
    </p:spTree>
    <p:extLst>
      <p:ext uri="{BB962C8B-B14F-4D97-AF65-F5344CB8AC3E}">
        <p14:creationId xmlns:p14="http://schemas.microsoft.com/office/powerpoint/2010/main" val="84576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086A1A2-BECD-4A39-A0DD-152EC7EF55D5}" type="datetimeFigureOut">
              <a:rPr lang="en-GB" smtClean="0"/>
              <a:t>07/05/2024</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93953B7C-12C0-4F82-BD53-093F78F61595}" type="slidenum">
              <a:rPr lang="en-GB" smtClean="0"/>
              <a:t>‹#›</a:t>
            </a:fld>
            <a:endParaRPr lang="en-GB"/>
          </a:p>
        </p:txBody>
      </p:sp>
    </p:spTree>
    <p:extLst>
      <p:ext uri="{BB962C8B-B14F-4D97-AF65-F5344CB8AC3E}">
        <p14:creationId xmlns:p14="http://schemas.microsoft.com/office/powerpoint/2010/main" val="1750207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086A1A2-BECD-4A39-A0DD-152EC7EF55D5}" type="datetimeFigureOut">
              <a:rPr lang="en-GB" smtClean="0"/>
              <a:t>07/05/2024</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93953B7C-12C0-4F82-BD53-093F78F61595}" type="slidenum">
              <a:rPr lang="en-GB" smtClean="0"/>
              <a:t>‹#›</a:t>
            </a:fld>
            <a:endParaRPr lang="en-GB"/>
          </a:p>
        </p:txBody>
      </p:sp>
    </p:spTree>
    <p:extLst>
      <p:ext uri="{BB962C8B-B14F-4D97-AF65-F5344CB8AC3E}">
        <p14:creationId xmlns:p14="http://schemas.microsoft.com/office/powerpoint/2010/main" val="1653737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086A1A2-BECD-4A39-A0DD-152EC7EF55D5}" type="datetimeFigureOut">
              <a:rPr lang="en-GB" smtClean="0"/>
              <a:t>07/05/2024</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93953B7C-12C0-4F82-BD53-093F78F61595}" type="slidenum">
              <a:rPr lang="en-GB" smtClean="0"/>
              <a:t>‹#›</a:t>
            </a:fld>
            <a:endParaRPr lang="en-GB"/>
          </a:p>
        </p:txBody>
      </p:sp>
    </p:spTree>
    <p:extLst>
      <p:ext uri="{BB962C8B-B14F-4D97-AF65-F5344CB8AC3E}">
        <p14:creationId xmlns:p14="http://schemas.microsoft.com/office/powerpoint/2010/main" val="1216218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86A1A2-BECD-4A39-A0DD-152EC7EF55D5}" type="datetimeFigureOut">
              <a:rPr lang="en-GB" smtClean="0"/>
              <a:t>07/05/2024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953B7C-12C0-4F82-BD53-093F78F61595}" type="slidenum">
              <a:rPr lang="en-GB" smtClean="0"/>
              <a:t>‹#›</a:t>
            </a:fld>
            <a:endParaRPr lang="en-GB"/>
          </a:p>
        </p:txBody>
      </p:sp>
    </p:spTree>
    <p:extLst>
      <p:ext uri="{BB962C8B-B14F-4D97-AF65-F5344CB8AC3E}">
        <p14:creationId xmlns:p14="http://schemas.microsoft.com/office/powerpoint/2010/main" val="1673637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086A1A2-BECD-4A39-A0DD-152EC7EF55D5}" type="datetimeFigureOut">
              <a:rPr lang="en-GB" smtClean="0"/>
              <a:t>07/05/2024</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3953B7C-12C0-4F82-BD53-093F78F61595}" type="slidenum">
              <a:rPr lang="en-GB" smtClean="0"/>
              <a:t>‹#›</a:t>
            </a:fld>
            <a:endParaRPr lang="en-GB"/>
          </a:p>
        </p:txBody>
      </p:sp>
    </p:spTree>
    <p:extLst>
      <p:ext uri="{BB962C8B-B14F-4D97-AF65-F5344CB8AC3E}">
        <p14:creationId xmlns:p14="http://schemas.microsoft.com/office/powerpoint/2010/main" val="149327789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12" name="Freeform: Shape 11">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218CE704-2788-5B9C-3D2A-3E3B3F72F54F}"/>
              </a:ext>
            </a:extLst>
          </p:cNvPr>
          <p:cNvSpPr>
            <a:spLocks noGrp="1"/>
          </p:cNvSpPr>
          <p:nvPr>
            <p:ph type="subTitle" idx="1"/>
          </p:nvPr>
        </p:nvSpPr>
        <p:spPr>
          <a:xfrm>
            <a:off x="1154955" y="4777380"/>
            <a:ext cx="6974911" cy="861420"/>
          </a:xfrm>
        </p:spPr>
        <p:txBody>
          <a:bodyPr>
            <a:noAutofit/>
          </a:bodyPr>
          <a:lstStyle/>
          <a:p>
            <a:pPr>
              <a:lnSpc>
                <a:spcPct val="90000"/>
              </a:lnSpc>
            </a:pPr>
            <a:r>
              <a:rPr lang="en-US" sz="1800" dirty="0">
                <a:solidFill>
                  <a:schemeClr val="tx1">
                    <a:lumMod val="85000"/>
                    <a:lumOff val="15000"/>
                  </a:schemeClr>
                </a:solidFill>
              </a:rPr>
              <a:t>LEC : 01</a:t>
            </a:r>
          </a:p>
          <a:p>
            <a:pPr>
              <a:lnSpc>
                <a:spcPct val="90000"/>
              </a:lnSpc>
            </a:pPr>
            <a:endParaRPr lang="en-US" sz="1800" dirty="0">
              <a:solidFill>
                <a:schemeClr val="tx1">
                  <a:lumMod val="85000"/>
                  <a:lumOff val="15000"/>
                </a:schemeClr>
              </a:solidFill>
            </a:endParaRPr>
          </a:p>
          <a:p>
            <a:pPr>
              <a:lnSpc>
                <a:spcPct val="90000"/>
              </a:lnSpc>
            </a:pPr>
            <a:r>
              <a:rPr lang="en-US" sz="1800" dirty="0">
                <a:solidFill>
                  <a:schemeClr val="tx1">
                    <a:lumMod val="85000"/>
                    <a:lumOff val="15000"/>
                  </a:schemeClr>
                </a:solidFill>
              </a:rPr>
              <a:t>MUHAMMAD AFTAB MUNIR (PAS)</a:t>
            </a:r>
            <a:endParaRPr lang="en-GB" sz="1800" dirty="0">
              <a:solidFill>
                <a:schemeClr val="tx1">
                  <a:lumMod val="85000"/>
                  <a:lumOff val="15000"/>
                </a:schemeClr>
              </a:solidFill>
            </a:endParaRPr>
          </a:p>
        </p:txBody>
      </p:sp>
      <p:sp>
        <p:nvSpPr>
          <p:cNvPr id="2" name="Title 1">
            <a:extLst>
              <a:ext uri="{FF2B5EF4-FFF2-40B4-BE49-F238E27FC236}">
                <a16:creationId xmlns:a16="http://schemas.microsoft.com/office/drawing/2014/main" id="{62475104-6B81-2452-BE3C-9EC033AF255B}"/>
              </a:ext>
            </a:extLst>
          </p:cNvPr>
          <p:cNvSpPr>
            <a:spLocks noGrp="1"/>
          </p:cNvSpPr>
          <p:nvPr>
            <p:ph type="ctrTitle"/>
          </p:nvPr>
        </p:nvSpPr>
        <p:spPr>
          <a:xfrm>
            <a:off x="1154955" y="1447800"/>
            <a:ext cx="6974915" cy="3329581"/>
          </a:xfrm>
        </p:spPr>
        <p:txBody>
          <a:bodyPr>
            <a:normAutofit/>
          </a:bodyPr>
          <a:lstStyle/>
          <a:p>
            <a:r>
              <a:rPr lang="en-US" dirty="0"/>
              <a:t>POLITICAL SCIENCE</a:t>
            </a:r>
            <a:endParaRPr lang="en-GB" dirty="0"/>
          </a:p>
        </p:txBody>
      </p:sp>
      <p:sp>
        <p:nvSpPr>
          <p:cNvPr id="14" name="Rectangle 13">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1454011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5" name="Picture 34">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7" name="Oval 36">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9" name="Picture 38">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1" name="Picture 40">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3" name="Rectangle 42">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0839C13-64D8-4BBA-1EEF-E659352C81CA}"/>
              </a:ext>
            </a:extLst>
          </p:cNvPr>
          <p:cNvSpPr>
            <a:spLocks noGrp="1"/>
          </p:cNvSpPr>
          <p:nvPr>
            <p:ph type="title"/>
          </p:nvPr>
        </p:nvSpPr>
        <p:spPr>
          <a:xfrm>
            <a:off x="1097870" y="1004894"/>
            <a:ext cx="4397828" cy="3329581"/>
          </a:xfrm>
        </p:spPr>
        <p:txBody>
          <a:bodyPr vert="horz" lIns="91440" tIns="45720" rIns="91440" bIns="45720" rtlCol="0" anchor="b">
            <a:normAutofit/>
          </a:bodyPr>
          <a:lstStyle/>
          <a:p>
            <a:r>
              <a:rPr lang="en-US" sz="5600" b="0" i="0" kern="1200" dirty="0">
                <a:solidFill>
                  <a:schemeClr val="tx2"/>
                </a:solidFill>
                <a:latin typeface="+mj-lt"/>
                <a:ea typeface="+mj-ea"/>
                <a:cs typeface="+mj-cs"/>
              </a:rPr>
              <a:t>PLATO’S EDUCATION SYSTEM</a:t>
            </a:r>
          </a:p>
        </p:txBody>
      </p:sp>
      <p:pic>
        <p:nvPicPr>
          <p:cNvPr id="7" name="Graphic 6" descr="Education">
            <a:extLst>
              <a:ext uri="{FF2B5EF4-FFF2-40B4-BE49-F238E27FC236}">
                <a16:creationId xmlns:a16="http://schemas.microsoft.com/office/drawing/2014/main" id="{291E05BF-245B-3B87-FED4-A9929FF347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93568" y="360821"/>
            <a:ext cx="5450557" cy="5450557"/>
          </a:xfrm>
          <a:prstGeom prst="rect">
            <a:avLst/>
          </a:prstGeom>
          <a:effectLst/>
        </p:spPr>
      </p:pic>
    </p:spTree>
    <p:extLst>
      <p:ext uri="{BB962C8B-B14F-4D97-AF65-F5344CB8AC3E}">
        <p14:creationId xmlns:p14="http://schemas.microsoft.com/office/powerpoint/2010/main" val="168187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9"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0"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1"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2"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3"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34" name="Rectangle 19">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36" name="Freeform: Shape 23">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4A930A-4066-931D-CE95-140087F2EB9A}"/>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r>
              <a:rPr lang="en-US" sz="8000" b="0" i="0" kern="1200" dirty="0">
                <a:solidFill>
                  <a:schemeClr val="tx2"/>
                </a:solidFill>
                <a:latin typeface="+mj-lt"/>
                <a:ea typeface="+mj-ea"/>
                <a:cs typeface="+mj-cs"/>
              </a:rPr>
              <a:t>PLATO’S CONCEPT OF COMMUNISM</a:t>
            </a:r>
          </a:p>
        </p:txBody>
      </p:sp>
    </p:spTree>
    <p:extLst>
      <p:ext uri="{BB962C8B-B14F-4D97-AF65-F5344CB8AC3E}">
        <p14:creationId xmlns:p14="http://schemas.microsoft.com/office/powerpoint/2010/main" val="24181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69DCA7E-952D-9094-806F-8E5F360D0A1E}"/>
              </a:ext>
            </a:extLst>
          </p:cNvPr>
          <p:cNvSpPr>
            <a:spLocks noGrp="1"/>
          </p:cNvSpPr>
          <p:nvPr>
            <p:ph type="title"/>
          </p:nvPr>
        </p:nvSpPr>
        <p:spPr>
          <a:xfrm>
            <a:off x="6683829" y="1447800"/>
            <a:ext cx="4397828" cy="3329581"/>
          </a:xfrm>
        </p:spPr>
        <p:txBody>
          <a:bodyPr vert="horz" lIns="91440" tIns="45720" rIns="91440" bIns="45720" rtlCol="0" anchor="b">
            <a:normAutofit/>
          </a:bodyPr>
          <a:lstStyle/>
          <a:p>
            <a:r>
              <a:rPr lang="en-US" sz="6000" b="0" i="0" kern="1200" dirty="0">
                <a:solidFill>
                  <a:schemeClr val="tx2"/>
                </a:solidFill>
                <a:latin typeface="+mj-lt"/>
                <a:ea typeface="+mj-ea"/>
                <a:cs typeface="+mj-cs"/>
              </a:rPr>
              <a:t>THE STATESMAN</a:t>
            </a:r>
          </a:p>
        </p:txBody>
      </p:sp>
      <p:pic>
        <p:nvPicPr>
          <p:cNvPr id="5" name="Content Placeholder 4" descr="A picture containing text&#10;&#10;Description automatically generated">
            <a:extLst>
              <a:ext uri="{FF2B5EF4-FFF2-40B4-BE49-F238E27FC236}">
                <a16:creationId xmlns:a16="http://schemas.microsoft.com/office/drawing/2014/main" id="{77D42137-A89B-8996-6E18-8F7D666B7A0E}"/>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1283330" y="647698"/>
            <a:ext cx="4171604" cy="5562139"/>
          </a:xfrm>
          <a:prstGeom prst="rect">
            <a:avLst/>
          </a:prstGeom>
          <a:effectLst/>
        </p:spPr>
      </p:pic>
    </p:spTree>
    <p:extLst>
      <p:ext uri="{BB962C8B-B14F-4D97-AF65-F5344CB8AC3E}">
        <p14:creationId xmlns:p14="http://schemas.microsoft.com/office/powerpoint/2010/main" val="248389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7E5DA4-DAB1-A06F-481C-E36CDC752156}"/>
              </a:ext>
            </a:extLst>
          </p:cNvPr>
          <p:cNvSpPr>
            <a:spLocks noGrp="1"/>
          </p:cNvSpPr>
          <p:nvPr>
            <p:ph type="title"/>
          </p:nvPr>
        </p:nvSpPr>
        <p:spPr>
          <a:xfrm>
            <a:off x="7385967" y="1325880"/>
            <a:ext cx="4158334" cy="3066507"/>
          </a:xfrm>
        </p:spPr>
        <p:txBody>
          <a:bodyPr vert="horz" lIns="91440" tIns="45720" rIns="91440" bIns="45720" rtlCol="0" anchor="b">
            <a:normAutofit/>
          </a:bodyPr>
          <a:lstStyle/>
          <a:p>
            <a:r>
              <a:rPr lang="en-US" sz="5400" b="0" i="0" kern="1200" dirty="0">
                <a:solidFill>
                  <a:srgbClr val="EBEBEB"/>
                </a:solidFill>
                <a:latin typeface="+mj-lt"/>
                <a:ea typeface="+mj-ea"/>
                <a:cs typeface="+mj-cs"/>
              </a:rPr>
              <a:t>‘THE LAWS’</a:t>
            </a:r>
          </a:p>
        </p:txBody>
      </p:sp>
      <p:sp>
        <p:nvSpPr>
          <p:cNvPr id="24"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9646"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6" name="Freeform: Shape 25">
            <a:extLst>
              <a:ext uri="{FF2B5EF4-FFF2-40B4-BE49-F238E27FC236}">
                <a16:creationId xmlns:a16="http://schemas.microsoft.com/office/drawing/2014/main" id="{D8B22DE2-C518-4F77-BE90-E1B6B1909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68960" y="-68960"/>
            <a:ext cx="6858001" cy="6995918"/>
          </a:xfrm>
          <a:custGeom>
            <a:avLst/>
            <a:gdLst>
              <a:gd name="connsiteX0" fmla="*/ 6858001 w 6858001"/>
              <a:gd name="connsiteY0" fmla="*/ 1344715 h 6995918"/>
              <a:gd name="connsiteX1" fmla="*/ 6858001 w 6858001"/>
              <a:gd name="connsiteY1" fmla="*/ 1177 h 6995918"/>
              <a:gd name="connsiteX2" fmla="*/ 6702324 w 6858001"/>
              <a:gd name="connsiteY2" fmla="*/ 26222 h 6995918"/>
              <a:gd name="connsiteX3" fmla="*/ 6547333 w 6858001"/>
              <a:gd name="connsiteY3" fmla="*/ 50091 h 6995918"/>
              <a:gd name="connsiteX4" fmla="*/ 6391657 w 6858001"/>
              <a:gd name="connsiteY4" fmla="*/ 73455 h 6995918"/>
              <a:gd name="connsiteX5" fmla="*/ 6235294 w 6858001"/>
              <a:gd name="connsiteY5" fmla="*/ 93458 h 6995918"/>
              <a:gd name="connsiteX6" fmla="*/ 6079618 w 6858001"/>
              <a:gd name="connsiteY6" fmla="*/ 113629 h 6995918"/>
              <a:gd name="connsiteX7" fmla="*/ 5923255 w 6858001"/>
              <a:gd name="connsiteY7" fmla="*/ 132455 h 6995918"/>
              <a:gd name="connsiteX8" fmla="*/ 5768950 w 6858001"/>
              <a:gd name="connsiteY8" fmla="*/ 148591 h 6995918"/>
              <a:gd name="connsiteX9" fmla="*/ 5612588 w 6858001"/>
              <a:gd name="connsiteY9" fmla="*/ 163887 h 6995918"/>
              <a:gd name="connsiteX10" fmla="*/ 5456911 w 6858001"/>
              <a:gd name="connsiteY10" fmla="*/ 177839 h 6995918"/>
              <a:gd name="connsiteX11" fmla="*/ 5303978 w 6858001"/>
              <a:gd name="connsiteY11" fmla="*/ 189941 h 6995918"/>
              <a:gd name="connsiteX12" fmla="*/ 5148987 w 6858001"/>
              <a:gd name="connsiteY12" fmla="*/ 202044 h 6995918"/>
              <a:gd name="connsiteX13" fmla="*/ 4996054 w 6858001"/>
              <a:gd name="connsiteY13" fmla="*/ 212129 h 6995918"/>
              <a:gd name="connsiteX14" fmla="*/ 4843120 w 6858001"/>
              <a:gd name="connsiteY14" fmla="*/ 220029 h 6995918"/>
              <a:gd name="connsiteX15" fmla="*/ 4690873 w 6858001"/>
              <a:gd name="connsiteY15" fmla="*/ 228266 h 6995918"/>
              <a:gd name="connsiteX16" fmla="*/ 4539997 w 6858001"/>
              <a:gd name="connsiteY16" fmla="*/ 235157 h 6995918"/>
              <a:gd name="connsiteX17" fmla="*/ 4390492 w 6858001"/>
              <a:gd name="connsiteY17" fmla="*/ 240032 h 6995918"/>
              <a:gd name="connsiteX18" fmla="*/ 4240988 w 6858001"/>
              <a:gd name="connsiteY18" fmla="*/ 244234 h 6995918"/>
              <a:gd name="connsiteX19" fmla="*/ 4092855 w 6858001"/>
              <a:gd name="connsiteY19" fmla="*/ 248268 h 6995918"/>
              <a:gd name="connsiteX20" fmla="*/ 3946780 w 6858001"/>
              <a:gd name="connsiteY20" fmla="*/ 250117 h 6995918"/>
              <a:gd name="connsiteX21" fmla="*/ 3800704 w 6858001"/>
              <a:gd name="connsiteY21" fmla="*/ 252134 h 6995918"/>
              <a:gd name="connsiteX22" fmla="*/ 3656686 w 6858001"/>
              <a:gd name="connsiteY22" fmla="*/ 253143 h 6995918"/>
              <a:gd name="connsiteX23" fmla="*/ 3514040 w 6858001"/>
              <a:gd name="connsiteY23" fmla="*/ 252134 h 6995918"/>
              <a:gd name="connsiteX24" fmla="*/ 3372765 w 6858001"/>
              <a:gd name="connsiteY24" fmla="*/ 252134 h 6995918"/>
              <a:gd name="connsiteX25" fmla="*/ 3232862 w 6858001"/>
              <a:gd name="connsiteY25" fmla="*/ 250117 h 6995918"/>
              <a:gd name="connsiteX26" fmla="*/ 3095702 w 6858001"/>
              <a:gd name="connsiteY26" fmla="*/ 247092 h 6995918"/>
              <a:gd name="connsiteX27" fmla="*/ 2959914 w 6858001"/>
              <a:gd name="connsiteY27" fmla="*/ 244234 h 6995918"/>
              <a:gd name="connsiteX28" fmla="*/ 2826868 w 6858001"/>
              <a:gd name="connsiteY28" fmla="*/ 241040 h 6995918"/>
              <a:gd name="connsiteX29" fmla="*/ 2694509 w 6858001"/>
              <a:gd name="connsiteY29" fmla="*/ 236166 h 6995918"/>
              <a:gd name="connsiteX30" fmla="*/ 2564208 w 6858001"/>
              <a:gd name="connsiteY30" fmla="*/ 230955 h 6995918"/>
              <a:gd name="connsiteX31" fmla="*/ 2436649 w 6858001"/>
              <a:gd name="connsiteY31" fmla="*/ 226249 h 6995918"/>
              <a:gd name="connsiteX32" fmla="*/ 2187703 w 6858001"/>
              <a:gd name="connsiteY32" fmla="*/ 212969 h 6995918"/>
              <a:gd name="connsiteX33" fmla="*/ 1949045 w 6858001"/>
              <a:gd name="connsiteY33" fmla="*/ 198850 h 6995918"/>
              <a:gd name="connsiteX34" fmla="*/ 1719988 w 6858001"/>
              <a:gd name="connsiteY34" fmla="*/ 184058 h 6995918"/>
              <a:gd name="connsiteX35" fmla="*/ 1503275 w 6858001"/>
              <a:gd name="connsiteY35" fmla="*/ 167753 h 6995918"/>
              <a:gd name="connsiteX36" fmla="*/ 1296163 w 6858001"/>
              <a:gd name="connsiteY36" fmla="*/ 150776 h 6995918"/>
              <a:gd name="connsiteX37" fmla="*/ 1104139 w 6858001"/>
              <a:gd name="connsiteY37" fmla="*/ 132455 h 6995918"/>
              <a:gd name="connsiteX38" fmla="*/ 923774 w 6858001"/>
              <a:gd name="connsiteY38" fmla="*/ 114469 h 6995918"/>
              <a:gd name="connsiteX39" fmla="*/ 757810 w 6858001"/>
              <a:gd name="connsiteY39" fmla="*/ 96484 h 6995918"/>
              <a:gd name="connsiteX40" fmla="*/ 605563 w 6858001"/>
              <a:gd name="connsiteY40" fmla="*/ 79507 h 6995918"/>
              <a:gd name="connsiteX41" fmla="*/ 470460 w 6858001"/>
              <a:gd name="connsiteY41" fmla="*/ 63370 h 6995918"/>
              <a:gd name="connsiteX42" fmla="*/ 348388 w 6858001"/>
              <a:gd name="connsiteY42" fmla="*/ 48074 h 6995918"/>
              <a:gd name="connsiteX43" fmla="*/ 245518 w 6858001"/>
              <a:gd name="connsiteY43" fmla="*/ 35299 h 6995918"/>
              <a:gd name="connsiteX44" fmla="*/ 159107 w 6858001"/>
              <a:gd name="connsiteY44" fmla="*/ 23197 h 6995918"/>
              <a:gd name="connsiteX45" fmla="*/ 40463 w 6858001"/>
              <a:gd name="connsiteY45" fmla="*/ 5883 h 6995918"/>
              <a:gd name="connsiteX46" fmla="*/ 1 w 6858001"/>
              <a:gd name="connsiteY46" fmla="*/ 0 h 6995918"/>
              <a:gd name="connsiteX47" fmla="*/ 1 w 6858001"/>
              <a:gd name="connsiteY47" fmla="*/ 905354 h 6995918"/>
              <a:gd name="connsiteX48" fmla="*/ 0 w 6858001"/>
              <a:gd name="connsiteY48" fmla="*/ 905354 h 6995918"/>
              <a:gd name="connsiteX49" fmla="*/ 0 w 6858001"/>
              <a:gd name="connsiteY49" fmla="*/ 6995918 h 6995918"/>
              <a:gd name="connsiteX50" fmla="*/ 6858000 w 6858001"/>
              <a:gd name="connsiteY50" fmla="*/ 6995918 h 6995918"/>
              <a:gd name="connsiteX51" fmla="*/ 6858000 w 6858001"/>
              <a:gd name="connsiteY51" fmla="*/ 1344715 h 69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95918">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905354"/>
                </a:lnTo>
                <a:lnTo>
                  <a:pt x="0" y="905354"/>
                </a:lnTo>
                <a:lnTo>
                  <a:pt x="0" y="6995918"/>
                </a:lnTo>
                <a:lnTo>
                  <a:pt x="6858000" y="6995918"/>
                </a:lnTo>
                <a:lnTo>
                  <a:pt x="6858000" y="1344715"/>
                </a:lnTo>
                <a:close/>
              </a:path>
            </a:pathLst>
          </a:custGeom>
          <a:ln>
            <a:noFill/>
          </a:ln>
        </p:spPr>
        <p:txBody>
          <a:bodyPr/>
          <a:lstStyle/>
          <a:p>
            <a:endParaRPr lang="en-US"/>
          </a:p>
        </p:txBody>
      </p:sp>
      <p:sp>
        <p:nvSpPr>
          <p:cNvPr id="28" name="Rectangle 27">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 name="Graphic 6" descr="Gavel">
            <a:extLst>
              <a:ext uri="{FF2B5EF4-FFF2-40B4-BE49-F238E27FC236}">
                <a16:creationId xmlns:a16="http://schemas.microsoft.com/office/drawing/2014/main" id="{2A07AF64-D150-D11D-1595-1E7E3970B2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3854" y="703489"/>
            <a:ext cx="5450557" cy="5450557"/>
          </a:xfrm>
          <a:prstGeom prst="rect">
            <a:avLst/>
          </a:prstGeom>
          <a:effectLst/>
        </p:spPr>
      </p:pic>
    </p:spTree>
    <p:extLst>
      <p:ext uri="{BB962C8B-B14F-4D97-AF65-F5344CB8AC3E}">
        <p14:creationId xmlns:p14="http://schemas.microsoft.com/office/powerpoint/2010/main" val="33199573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2" name="Picture 3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4" name="Oval 3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6" name="Picture 3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8" name="Picture 3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0" name="Rectangle 3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681A7CE-4D3B-A96E-DAEA-0C19FC9F053A}"/>
              </a:ext>
            </a:extLst>
          </p:cNvPr>
          <p:cNvSpPr>
            <a:spLocks noGrp="1"/>
          </p:cNvSpPr>
          <p:nvPr>
            <p:ph type="title"/>
          </p:nvPr>
        </p:nvSpPr>
        <p:spPr>
          <a:xfrm>
            <a:off x="1154955" y="1447800"/>
            <a:ext cx="5479031" cy="3329581"/>
          </a:xfrm>
        </p:spPr>
        <p:txBody>
          <a:bodyPr vert="horz" lIns="91440" tIns="45720" rIns="91440" bIns="45720" rtlCol="0" anchor="b">
            <a:normAutofit/>
          </a:bodyPr>
          <a:lstStyle/>
          <a:p>
            <a:r>
              <a:rPr lang="en-US" sz="7200" dirty="0"/>
              <a:t>CRITICAL ANALYSIS</a:t>
            </a:r>
          </a:p>
        </p:txBody>
      </p:sp>
      <p:pic>
        <p:nvPicPr>
          <p:cNvPr id="5" name="Picture 4" descr="Magnifying glass showing decling performance">
            <a:extLst>
              <a:ext uri="{FF2B5EF4-FFF2-40B4-BE49-F238E27FC236}">
                <a16:creationId xmlns:a16="http://schemas.microsoft.com/office/drawing/2014/main" id="{1EBF8D54-207D-9CD4-6105-FFB39DF03F58}"/>
              </a:ext>
            </a:extLst>
          </p:cNvPr>
          <p:cNvPicPr>
            <a:picLocks noChangeAspect="1"/>
          </p:cNvPicPr>
          <p:nvPr/>
        </p:nvPicPr>
        <p:blipFill rotWithShape="1">
          <a:blip r:embed="rId7"/>
          <a:srcRect l="11368" r="41858" b="2"/>
          <a:stretch/>
        </p:blipFill>
        <p:spPr>
          <a:xfrm>
            <a:off x="7203354" y="1447800"/>
            <a:ext cx="2936836" cy="4191000"/>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92595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6FF0F-1467-4A41-3752-5FD149A06BE4}"/>
              </a:ext>
            </a:extLst>
          </p:cNvPr>
          <p:cNvSpPr>
            <a:spLocks noGrp="1"/>
          </p:cNvSpPr>
          <p:nvPr>
            <p:ph type="title"/>
          </p:nvPr>
        </p:nvSpPr>
        <p:spPr>
          <a:xfrm>
            <a:off x="646111" y="452718"/>
            <a:ext cx="9404723" cy="1400530"/>
          </a:xfrm>
        </p:spPr>
        <p:txBody>
          <a:bodyPr>
            <a:normAutofit/>
          </a:bodyPr>
          <a:lstStyle/>
          <a:p>
            <a:r>
              <a:rPr lang="en-GB" dirty="0"/>
              <a:t>PAST PAPER QUESTIONS</a:t>
            </a:r>
          </a:p>
        </p:txBody>
      </p:sp>
      <p:graphicFrame>
        <p:nvGraphicFramePr>
          <p:cNvPr id="5" name="Content Placeholder 2">
            <a:extLst>
              <a:ext uri="{FF2B5EF4-FFF2-40B4-BE49-F238E27FC236}">
                <a16:creationId xmlns:a16="http://schemas.microsoft.com/office/drawing/2014/main" id="{ABDC3574-6483-2414-D963-4DEBEAC3177D}"/>
              </a:ext>
            </a:extLst>
          </p:cNvPr>
          <p:cNvGraphicFramePr>
            <a:graphicFrameLocks noGrp="1"/>
          </p:cNvGraphicFramePr>
          <p:nvPr>
            <p:ph idx="1"/>
            <p:extLst>
              <p:ext uri="{D42A27DB-BD31-4B8C-83A1-F6EECF244321}">
                <p14:modId xmlns:p14="http://schemas.microsoft.com/office/powerpoint/2010/main" val="1438227598"/>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210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dgm id="{BD43202A-C6DD-4269-8F45-6B72BF7BD904}"/>
                                            </p:graphicEl>
                                          </p:spTgt>
                                        </p:tgtEl>
                                        <p:attrNameLst>
                                          <p:attrName>style.visibility</p:attrName>
                                        </p:attrNameLst>
                                      </p:cBhvr>
                                      <p:to>
                                        <p:strVal val="visible"/>
                                      </p:to>
                                    </p:set>
                                    <p:animEffect transition="in" filter="fade">
                                      <p:cBhvr>
                                        <p:cTn id="14" dur="1000"/>
                                        <p:tgtEl>
                                          <p:spTgt spid="5">
                                            <p:graphicEl>
                                              <a:dgm id="{BD43202A-C6DD-4269-8F45-6B72BF7BD904}"/>
                                            </p:graphicEl>
                                          </p:spTgt>
                                        </p:tgtEl>
                                      </p:cBhvr>
                                    </p:animEffect>
                                    <p:anim calcmode="lin" valueType="num">
                                      <p:cBhvr>
                                        <p:cTn id="15" dur="1000" fill="hold"/>
                                        <p:tgtEl>
                                          <p:spTgt spid="5">
                                            <p:graphicEl>
                                              <a:dgm id="{BD43202A-C6DD-4269-8F45-6B72BF7BD904}"/>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BD43202A-C6DD-4269-8F45-6B72BF7BD904}"/>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graphicEl>
                                              <a:dgm id="{90882052-CF70-4094-813D-643CD707927B}"/>
                                            </p:graphicEl>
                                          </p:spTgt>
                                        </p:tgtEl>
                                        <p:attrNameLst>
                                          <p:attrName>style.visibility</p:attrName>
                                        </p:attrNameLst>
                                      </p:cBhvr>
                                      <p:to>
                                        <p:strVal val="visible"/>
                                      </p:to>
                                    </p:set>
                                    <p:animEffect transition="in" filter="fade">
                                      <p:cBhvr>
                                        <p:cTn id="19" dur="1000"/>
                                        <p:tgtEl>
                                          <p:spTgt spid="5">
                                            <p:graphicEl>
                                              <a:dgm id="{90882052-CF70-4094-813D-643CD707927B}"/>
                                            </p:graphicEl>
                                          </p:spTgt>
                                        </p:tgtEl>
                                      </p:cBhvr>
                                    </p:animEffect>
                                    <p:anim calcmode="lin" valueType="num">
                                      <p:cBhvr>
                                        <p:cTn id="20" dur="1000" fill="hold"/>
                                        <p:tgtEl>
                                          <p:spTgt spid="5">
                                            <p:graphicEl>
                                              <a:dgm id="{90882052-CF70-4094-813D-643CD707927B}"/>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90882052-CF70-4094-813D-643CD707927B}"/>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graphicEl>
                                              <a:dgm id="{B17FFAF4-6995-4B56-ABF5-F9F109DE15B8}"/>
                                            </p:graphicEl>
                                          </p:spTgt>
                                        </p:tgtEl>
                                        <p:attrNameLst>
                                          <p:attrName>style.visibility</p:attrName>
                                        </p:attrNameLst>
                                      </p:cBhvr>
                                      <p:to>
                                        <p:strVal val="visible"/>
                                      </p:to>
                                    </p:set>
                                    <p:animEffect transition="in" filter="fade">
                                      <p:cBhvr>
                                        <p:cTn id="24" dur="1000"/>
                                        <p:tgtEl>
                                          <p:spTgt spid="5">
                                            <p:graphicEl>
                                              <a:dgm id="{B17FFAF4-6995-4B56-ABF5-F9F109DE15B8}"/>
                                            </p:graphicEl>
                                          </p:spTgt>
                                        </p:tgtEl>
                                      </p:cBhvr>
                                    </p:animEffect>
                                    <p:anim calcmode="lin" valueType="num">
                                      <p:cBhvr>
                                        <p:cTn id="25" dur="1000" fill="hold"/>
                                        <p:tgtEl>
                                          <p:spTgt spid="5">
                                            <p:graphicEl>
                                              <a:dgm id="{B17FFAF4-6995-4B56-ABF5-F9F109DE15B8}"/>
                                            </p:graphicEl>
                                          </p:spTgt>
                                        </p:tgtEl>
                                        <p:attrNameLst>
                                          <p:attrName>ppt_x</p:attrName>
                                        </p:attrNameLst>
                                      </p:cBhvr>
                                      <p:tavLst>
                                        <p:tav tm="0">
                                          <p:val>
                                            <p:strVal val="#ppt_x"/>
                                          </p:val>
                                        </p:tav>
                                        <p:tav tm="100000">
                                          <p:val>
                                            <p:strVal val="#ppt_x"/>
                                          </p:val>
                                        </p:tav>
                                      </p:tavLst>
                                    </p:anim>
                                    <p:anim calcmode="lin" valueType="num">
                                      <p:cBhvr>
                                        <p:cTn id="26" dur="1000" fill="hold"/>
                                        <p:tgtEl>
                                          <p:spTgt spid="5">
                                            <p:graphicEl>
                                              <a:dgm id="{B17FFAF4-6995-4B56-ABF5-F9F109DE15B8}"/>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graphicEl>
                                              <a:dgm id="{5A543EC5-FE8A-42B1-9C9F-833BF1ADE7FD}"/>
                                            </p:graphicEl>
                                          </p:spTgt>
                                        </p:tgtEl>
                                        <p:attrNameLst>
                                          <p:attrName>style.visibility</p:attrName>
                                        </p:attrNameLst>
                                      </p:cBhvr>
                                      <p:to>
                                        <p:strVal val="visible"/>
                                      </p:to>
                                    </p:set>
                                    <p:animEffect transition="in" filter="fade">
                                      <p:cBhvr>
                                        <p:cTn id="31" dur="1000"/>
                                        <p:tgtEl>
                                          <p:spTgt spid="5">
                                            <p:graphicEl>
                                              <a:dgm id="{5A543EC5-FE8A-42B1-9C9F-833BF1ADE7FD}"/>
                                            </p:graphicEl>
                                          </p:spTgt>
                                        </p:tgtEl>
                                      </p:cBhvr>
                                    </p:animEffect>
                                    <p:anim calcmode="lin" valueType="num">
                                      <p:cBhvr>
                                        <p:cTn id="32" dur="1000" fill="hold"/>
                                        <p:tgtEl>
                                          <p:spTgt spid="5">
                                            <p:graphicEl>
                                              <a:dgm id="{5A543EC5-FE8A-42B1-9C9F-833BF1ADE7FD}"/>
                                            </p:graphicEl>
                                          </p:spTgt>
                                        </p:tgtEl>
                                        <p:attrNameLst>
                                          <p:attrName>ppt_x</p:attrName>
                                        </p:attrNameLst>
                                      </p:cBhvr>
                                      <p:tavLst>
                                        <p:tav tm="0">
                                          <p:val>
                                            <p:strVal val="#ppt_x"/>
                                          </p:val>
                                        </p:tav>
                                        <p:tav tm="100000">
                                          <p:val>
                                            <p:strVal val="#ppt_x"/>
                                          </p:val>
                                        </p:tav>
                                      </p:tavLst>
                                    </p:anim>
                                    <p:anim calcmode="lin" valueType="num">
                                      <p:cBhvr>
                                        <p:cTn id="33" dur="1000" fill="hold"/>
                                        <p:tgtEl>
                                          <p:spTgt spid="5">
                                            <p:graphicEl>
                                              <a:dgm id="{5A543EC5-FE8A-42B1-9C9F-833BF1ADE7FD}"/>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
                                            <p:graphicEl>
                                              <a:dgm id="{86F97745-4265-4A76-9E8A-05E82BC5ED37}"/>
                                            </p:graphicEl>
                                          </p:spTgt>
                                        </p:tgtEl>
                                        <p:attrNameLst>
                                          <p:attrName>style.visibility</p:attrName>
                                        </p:attrNameLst>
                                      </p:cBhvr>
                                      <p:to>
                                        <p:strVal val="visible"/>
                                      </p:to>
                                    </p:set>
                                    <p:animEffect transition="in" filter="fade">
                                      <p:cBhvr>
                                        <p:cTn id="38" dur="1000"/>
                                        <p:tgtEl>
                                          <p:spTgt spid="5">
                                            <p:graphicEl>
                                              <a:dgm id="{86F97745-4265-4A76-9E8A-05E82BC5ED37}"/>
                                            </p:graphicEl>
                                          </p:spTgt>
                                        </p:tgtEl>
                                      </p:cBhvr>
                                    </p:animEffect>
                                    <p:anim calcmode="lin" valueType="num">
                                      <p:cBhvr>
                                        <p:cTn id="39" dur="1000" fill="hold"/>
                                        <p:tgtEl>
                                          <p:spTgt spid="5">
                                            <p:graphicEl>
                                              <a:dgm id="{86F97745-4265-4A76-9E8A-05E82BC5ED37}"/>
                                            </p:graphicEl>
                                          </p:spTgt>
                                        </p:tgtEl>
                                        <p:attrNameLst>
                                          <p:attrName>ppt_x</p:attrName>
                                        </p:attrNameLst>
                                      </p:cBhvr>
                                      <p:tavLst>
                                        <p:tav tm="0">
                                          <p:val>
                                            <p:strVal val="#ppt_x"/>
                                          </p:val>
                                        </p:tav>
                                        <p:tav tm="100000">
                                          <p:val>
                                            <p:strVal val="#ppt_x"/>
                                          </p:val>
                                        </p:tav>
                                      </p:tavLst>
                                    </p:anim>
                                    <p:anim calcmode="lin" valueType="num">
                                      <p:cBhvr>
                                        <p:cTn id="40" dur="1000" fill="hold"/>
                                        <p:tgtEl>
                                          <p:spTgt spid="5">
                                            <p:graphicEl>
                                              <a:dgm id="{86F97745-4265-4A76-9E8A-05E82BC5ED37}"/>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
                                            <p:graphicEl>
                                              <a:dgm id="{18140F33-D25E-4046-ACF2-92DDB250F778}"/>
                                            </p:graphicEl>
                                          </p:spTgt>
                                        </p:tgtEl>
                                        <p:attrNameLst>
                                          <p:attrName>style.visibility</p:attrName>
                                        </p:attrNameLst>
                                      </p:cBhvr>
                                      <p:to>
                                        <p:strVal val="visible"/>
                                      </p:to>
                                    </p:set>
                                    <p:animEffect transition="in" filter="fade">
                                      <p:cBhvr>
                                        <p:cTn id="43" dur="1000"/>
                                        <p:tgtEl>
                                          <p:spTgt spid="5">
                                            <p:graphicEl>
                                              <a:dgm id="{18140F33-D25E-4046-ACF2-92DDB250F778}"/>
                                            </p:graphicEl>
                                          </p:spTgt>
                                        </p:tgtEl>
                                      </p:cBhvr>
                                    </p:animEffect>
                                    <p:anim calcmode="lin" valueType="num">
                                      <p:cBhvr>
                                        <p:cTn id="44" dur="1000" fill="hold"/>
                                        <p:tgtEl>
                                          <p:spTgt spid="5">
                                            <p:graphicEl>
                                              <a:dgm id="{18140F33-D25E-4046-ACF2-92DDB250F778}"/>
                                            </p:graphicEl>
                                          </p:spTgt>
                                        </p:tgtEl>
                                        <p:attrNameLst>
                                          <p:attrName>ppt_x</p:attrName>
                                        </p:attrNameLst>
                                      </p:cBhvr>
                                      <p:tavLst>
                                        <p:tav tm="0">
                                          <p:val>
                                            <p:strVal val="#ppt_x"/>
                                          </p:val>
                                        </p:tav>
                                        <p:tav tm="100000">
                                          <p:val>
                                            <p:strVal val="#ppt_x"/>
                                          </p:val>
                                        </p:tav>
                                      </p:tavLst>
                                    </p:anim>
                                    <p:anim calcmode="lin" valueType="num">
                                      <p:cBhvr>
                                        <p:cTn id="45" dur="1000" fill="hold"/>
                                        <p:tgtEl>
                                          <p:spTgt spid="5">
                                            <p:graphicEl>
                                              <a:dgm id="{18140F33-D25E-4046-ACF2-92DDB250F778}"/>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
                                            <p:graphicEl>
                                              <a:dgm id="{47F7B48F-E2CD-4818-AF55-DFDF66396230}"/>
                                            </p:graphicEl>
                                          </p:spTgt>
                                        </p:tgtEl>
                                        <p:attrNameLst>
                                          <p:attrName>style.visibility</p:attrName>
                                        </p:attrNameLst>
                                      </p:cBhvr>
                                      <p:to>
                                        <p:strVal val="visible"/>
                                      </p:to>
                                    </p:set>
                                    <p:animEffect transition="in" filter="fade">
                                      <p:cBhvr>
                                        <p:cTn id="48" dur="1000"/>
                                        <p:tgtEl>
                                          <p:spTgt spid="5">
                                            <p:graphicEl>
                                              <a:dgm id="{47F7B48F-E2CD-4818-AF55-DFDF66396230}"/>
                                            </p:graphicEl>
                                          </p:spTgt>
                                        </p:tgtEl>
                                      </p:cBhvr>
                                    </p:animEffect>
                                    <p:anim calcmode="lin" valueType="num">
                                      <p:cBhvr>
                                        <p:cTn id="49" dur="1000" fill="hold"/>
                                        <p:tgtEl>
                                          <p:spTgt spid="5">
                                            <p:graphicEl>
                                              <a:dgm id="{47F7B48F-E2CD-4818-AF55-DFDF66396230}"/>
                                            </p:graphicEl>
                                          </p:spTgt>
                                        </p:tgtEl>
                                        <p:attrNameLst>
                                          <p:attrName>ppt_x</p:attrName>
                                        </p:attrNameLst>
                                      </p:cBhvr>
                                      <p:tavLst>
                                        <p:tav tm="0">
                                          <p:val>
                                            <p:strVal val="#ppt_x"/>
                                          </p:val>
                                        </p:tav>
                                        <p:tav tm="100000">
                                          <p:val>
                                            <p:strVal val="#ppt_x"/>
                                          </p:val>
                                        </p:tav>
                                      </p:tavLst>
                                    </p:anim>
                                    <p:anim calcmode="lin" valueType="num">
                                      <p:cBhvr>
                                        <p:cTn id="50" dur="1000" fill="hold"/>
                                        <p:tgtEl>
                                          <p:spTgt spid="5">
                                            <p:graphicEl>
                                              <a:dgm id="{47F7B48F-E2CD-4818-AF55-DFDF66396230}"/>
                                            </p:graphic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
                                            <p:graphicEl>
                                              <a:dgm id="{8F7BC8B7-55BA-4D61-9E89-E3291D616D8A}"/>
                                            </p:graphicEl>
                                          </p:spTgt>
                                        </p:tgtEl>
                                        <p:attrNameLst>
                                          <p:attrName>style.visibility</p:attrName>
                                        </p:attrNameLst>
                                      </p:cBhvr>
                                      <p:to>
                                        <p:strVal val="visible"/>
                                      </p:to>
                                    </p:set>
                                    <p:animEffect transition="in" filter="fade">
                                      <p:cBhvr>
                                        <p:cTn id="53" dur="1000"/>
                                        <p:tgtEl>
                                          <p:spTgt spid="5">
                                            <p:graphicEl>
                                              <a:dgm id="{8F7BC8B7-55BA-4D61-9E89-E3291D616D8A}"/>
                                            </p:graphicEl>
                                          </p:spTgt>
                                        </p:tgtEl>
                                      </p:cBhvr>
                                    </p:animEffect>
                                    <p:anim calcmode="lin" valueType="num">
                                      <p:cBhvr>
                                        <p:cTn id="54" dur="1000" fill="hold"/>
                                        <p:tgtEl>
                                          <p:spTgt spid="5">
                                            <p:graphicEl>
                                              <a:dgm id="{8F7BC8B7-55BA-4D61-9E89-E3291D616D8A}"/>
                                            </p:graphicEl>
                                          </p:spTgt>
                                        </p:tgtEl>
                                        <p:attrNameLst>
                                          <p:attrName>ppt_x</p:attrName>
                                        </p:attrNameLst>
                                      </p:cBhvr>
                                      <p:tavLst>
                                        <p:tav tm="0">
                                          <p:val>
                                            <p:strVal val="#ppt_x"/>
                                          </p:val>
                                        </p:tav>
                                        <p:tav tm="100000">
                                          <p:val>
                                            <p:strVal val="#ppt_x"/>
                                          </p:val>
                                        </p:tav>
                                      </p:tavLst>
                                    </p:anim>
                                    <p:anim calcmode="lin" valueType="num">
                                      <p:cBhvr>
                                        <p:cTn id="55" dur="1000" fill="hold"/>
                                        <p:tgtEl>
                                          <p:spTgt spid="5">
                                            <p:graphicEl>
                                              <a:dgm id="{8F7BC8B7-55BA-4D61-9E89-E3291D616D8A}"/>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5">
                                            <p:graphicEl>
                                              <a:dgm id="{3F6A1EDF-CCDA-4ED6-98A4-B4BD0A75E004}"/>
                                            </p:graphicEl>
                                          </p:spTgt>
                                        </p:tgtEl>
                                        <p:attrNameLst>
                                          <p:attrName>style.visibility</p:attrName>
                                        </p:attrNameLst>
                                      </p:cBhvr>
                                      <p:to>
                                        <p:strVal val="visible"/>
                                      </p:to>
                                    </p:set>
                                    <p:animEffect transition="in" filter="fade">
                                      <p:cBhvr>
                                        <p:cTn id="60" dur="1000"/>
                                        <p:tgtEl>
                                          <p:spTgt spid="5">
                                            <p:graphicEl>
                                              <a:dgm id="{3F6A1EDF-CCDA-4ED6-98A4-B4BD0A75E004}"/>
                                            </p:graphicEl>
                                          </p:spTgt>
                                        </p:tgtEl>
                                      </p:cBhvr>
                                    </p:animEffect>
                                    <p:anim calcmode="lin" valueType="num">
                                      <p:cBhvr>
                                        <p:cTn id="61" dur="1000" fill="hold"/>
                                        <p:tgtEl>
                                          <p:spTgt spid="5">
                                            <p:graphicEl>
                                              <a:dgm id="{3F6A1EDF-CCDA-4ED6-98A4-B4BD0A75E004}"/>
                                            </p:graphicEl>
                                          </p:spTgt>
                                        </p:tgtEl>
                                        <p:attrNameLst>
                                          <p:attrName>ppt_x</p:attrName>
                                        </p:attrNameLst>
                                      </p:cBhvr>
                                      <p:tavLst>
                                        <p:tav tm="0">
                                          <p:val>
                                            <p:strVal val="#ppt_x"/>
                                          </p:val>
                                        </p:tav>
                                        <p:tav tm="100000">
                                          <p:val>
                                            <p:strVal val="#ppt_x"/>
                                          </p:val>
                                        </p:tav>
                                      </p:tavLst>
                                    </p:anim>
                                    <p:anim calcmode="lin" valueType="num">
                                      <p:cBhvr>
                                        <p:cTn id="62" dur="1000" fill="hold"/>
                                        <p:tgtEl>
                                          <p:spTgt spid="5">
                                            <p:graphicEl>
                                              <a:dgm id="{3F6A1EDF-CCDA-4ED6-98A4-B4BD0A75E004}"/>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3D4A86-EC58-8167-85E7-1F73DBB9BE0E}"/>
              </a:ext>
            </a:extLst>
          </p:cNvPr>
          <p:cNvSpPr>
            <a:spLocks noGrp="1"/>
          </p:cNvSpPr>
          <p:nvPr>
            <p:ph type="title"/>
          </p:nvPr>
        </p:nvSpPr>
        <p:spPr>
          <a:xfrm>
            <a:off x="8000837" y="1325880"/>
            <a:ext cx="3543464" cy="3066507"/>
          </a:xfrm>
        </p:spPr>
        <p:txBody>
          <a:bodyPr vert="horz" lIns="91440" tIns="45720" rIns="91440" bIns="45720" rtlCol="0" anchor="b">
            <a:normAutofit/>
          </a:bodyPr>
          <a:lstStyle/>
          <a:p>
            <a:r>
              <a:rPr lang="en-US" sz="4800" dirty="0">
                <a:solidFill>
                  <a:srgbClr val="EBEBEB"/>
                </a:solidFill>
              </a:rPr>
              <a:t>Q/A SESSION</a:t>
            </a:r>
          </a:p>
        </p:txBody>
      </p:sp>
      <p:sp>
        <p:nvSpPr>
          <p:cNvPr id="23"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3666"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Wood human figure">
            <a:extLst>
              <a:ext uri="{FF2B5EF4-FFF2-40B4-BE49-F238E27FC236}">
                <a16:creationId xmlns:a16="http://schemas.microsoft.com/office/drawing/2014/main" id="{AAE40C64-B53E-31A6-C4D5-845E17B542A2}"/>
              </a:ext>
            </a:extLst>
          </p:cNvPr>
          <p:cNvPicPr>
            <a:picLocks noChangeAspect="1"/>
          </p:cNvPicPr>
          <p:nvPr/>
        </p:nvPicPr>
        <p:blipFill rotWithShape="1">
          <a:blip r:embed="rId7"/>
          <a:srcRect r="24470" b="-1"/>
          <a:stretch/>
        </p:blipFill>
        <p:spPr>
          <a:xfrm>
            <a:off x="0" y="-63786"/>
            <a:ext cx="7759920" cy="6857991"/>
          </a:xfrm>
          <a:custGeom>
            <a:avLst/>
            <a:gdLst/>
            <a:ahLst/>
            <a:cxnLst/>
            <a:rect l="l" t="t" r="r" b="b"/>
            <a:pathLst>
              <a:path w="7759940" h="6858001">
                <a:moveTo>
                  <a:pt x="0" y="0"/>
                </a:moveTo>
                <a:lnTo>
                  <a:pt x="1296537" y="0"/>
                </a:lnTo>
                <a:lnTo>
                  <a:pt x="1296537" y="1"/>
                </a:lnTo>
                <a:lnTo>
                  <a:pt x="6415225" y="1"/>
                </a:lnTo>
                <a:lnTo>
                  <a:pt x="6415225" y="0"/>
                </a:lnTo>
                <a:lnTo>
                  <a:pt x="7758763" y="0"/>
                </a:lnTo>
                <a:lnTo>
                  <a:pt x="7733718" y="155677"/>
                </a:lnTo>
                <a:lnTo>
                  <a:pt x="7709849" y="310668"/>
                </a:lnTo>
                <a:lnTo>
                  <a:pt x="7686485" y="466344"/>
                </a:lnTo>
                <a:lnTo>
                  <a:pt x="7666482" y="622707"/>
                </a:lnTo>
                <a:lnTo>
                  <a:pt x="7646311" y="778383"/>
                </a:lnTo>
                <a:lnTo>
                  <a:pt x="7627485" y="934746"/>
                </a:lnTo>
                <a:lnTo>
                  <a:pt x="7611349" y="1089051"/>
                </a:lnTo>
                <a:lnTo>
                  <a:pt x="7596053" y="1245413"/>
                </a:lnTo>
                <a:lnTo>
                  <a:pt x="7582101" y="1401090"/>
                </a:lnTo>
                <a:lnTo>
                  <a:pt x="7569999" y="1554023"/>
                </a:lnTo>
                <a:lnTo>
                  <a:pt x="7557896" y="1709014"/>
                </a:lnTo>
                <a:lnTo>
                  <a:pt x="7547811" y="1861947"/>
                </a:lnTo>
                <a:lnTo>
                  <a:pt x="7539911" y="2014881"/>
                </a:lnTo>
                <a:lnTo>
                  <a:pt x="7531674" y="2167128"/>
                </a:lnTo>
                <a:lnTo>
                  <a:pt x="7524783" y="2318004"/>
                </a:lnTo>
                <a:lnTo>
                  <a:pt x="7519908" y="2467509"/>
                </a:lnTo>
                <a:lnTo>
                  <a:pt x="7515706" y="2617013"/>
                </a:lnTo>
                <a:lnTo>
                  <a:pt x="7511672" y="2765146"/>
                </a:lnTo>
                <a:lnTo>
                  <a:pt x="7509823" y="2911221"/>
                </a:lnTo>
                <a:lnTo>
                  <a:pt x="7507806" y="3057297"/>
                </a:lnTo>
                <a:lnTo>
                  <a:pt x="7506797" y="3201315"/>
                </a:lnTo>
                <a:lnTo>
                  <a:pt x="7507806" y="3343961"/>
                </a:lnTo>
                <a:lnTo>
                  <a:pt x="7507806" y="3485236"/>
                </a:lnTo>
                <a:lnTo>
                  <a:pt x="7509823" y="3625139"/>
                </a:lnTo>
                <a:lnTo>
                  <a:pt x="7512848" y="3762299"/>
                </a:lnTo>
                <a:lnTo>
                  <a:pt x="7515706" y="3898087"/>
                </a:lnTo>
                <a:lnTo>
                  <a:pt x="7518900" y="4031133"/>
                </a:lnTo>
                <a:lnTo>
                  <a:pt x="7523774" y="4163492"/>
                </a:lnTo>
                <a:lnTo>
                  <a:pt x="7528985" y="4293793"/>
                </a:lnTo>
                <a:lnTo>
                  <a:pt x="7533691" y="4421352"/>
                </a:lnTo>
                <a:lnTo>
                  <a:pt x="7546971" y="4670298"/>
                </a:lnTo>
                <a:lnTo>
                  <a:pt x="7561090" y="4908956"/>
                </a:lnTo>
                <a:lnTo>
                  <a:pt x="7575882" y="5138013"/>
                </a:lnTo>
                <a:lnTo>
                  <a:pt x="7592187" y="5354726"/>
                </a:lnTo>
                <a:lnTo>
                  <a:pt x="7609164" y="5561838"/>
                </a:lnTo>
                <a:lnTo>
                  <a:pt x="7627485" y="5753862"/>
                </a:lnTo>
                <a:lnTo>
                  <a:pt x="7645471" y="5934227"/>
                </a:lnTo>
                <a:lnTo>
                  <a:pt x="7663456" y="6100191"/>
                </a:lnTo>
                <a:lnTo>
                  <a:pt x="7680433" y="6252438"/>
                </a:lnTo>
                <a:lnTo>
                  <a:pt x="7696570" y="6387541"/>
                </a:lnTo>
                <a:lnTo>
                  <a:pt x="7711866" y="6509613"/>
                </a:lnTo>
                <a:lnTo>
                  <a:pt x="7724641" y="6612483"/>
                </a:lnTo>
                <a:lnTo>
                  <a:pt x="7736743" y="6698894"/>
                </a:lnTo>
                <a:lnTo>
                  <a:pt x="7754057" y="6817538"/>
                </a:lnTo>
                <a:lnTo>
                  <a:pt x="7759940" y="6858000"/>
                </a:lnTo>
                <a:lnTo>
                  <a:pt x="6854586" y="6858000"/>
                </a:lnTo>
                <a:lnTo>
                  <a:pt x="6854586" y="6858001"/>
                </a:lnTo>
                <a:lnTo>
                  <a:pt x="764022" y="6858001"/>
                </a:lnTo>
                <a:lnTo>
                  <a:pt x="764022" y="6858000"/>
                </a:lnTo>
                <a:lnTo>
                  <a:pt x="0" y="6858000"/>
                </a:lnTo>
                <a:close/>
              </a:path>
            </a:pathLst>
          </a:custGeom>
        </p:spPr>
      </p:pic>
      <p:sp>
        <p:nvSpPr>
          <p:cNvPr id="25" name="Rectangle 24">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3242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2" name="Picture 3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4" name="Oval 3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6" name="Picture 3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8" name="Picture 3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0" name="Rectangle 3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Close-up fibre optics sphere">
            <a:extLst>
              <a:ext uri="{FF2B5EF4-FFF2-40B4-BE49-F238E27FC236}">
                <a16:creationId xmlns:a16="http://schemas.microsoft.com/office/drawing/2014/main" id="{86BC969C-DC0C-EE04-A308-975A128A4808}"/>
              </a:ext>
            </a:extLst>
          </p:cNvPr>
          <p:cNvPicPr>
            <a:picLocks noChangeAspect="1"/>
          </p:cNvPicPr>
          <p:nvPr/>
        </p:nvPicPr>
        <p:blipFill rotWithShape="1">
          <a:blip r:embed="rId7">
            <a:duotone>
              <a:prstClr val="black"/>
              <a:schemeClr val="accent5">
                <a:tint val="45000"/>
                <a:satMod val="400000"/>
              </a:schemeClr>
            </a:duotone>
            <a:alphaModFix amt="25000"/>
          </a:blip>
          <a:srcRect t="23391" r="9091"/>
          <a:stretch/>
        </p:blipFill>
        <p:spPr>
          <a:xfrm>
            <a:off x="20" y="10"/>
            <a:ext cx="12191980" cy="6857990"/>
          </a:xfrm>
          <a:prstGeom prst="rect">
            <a:avLst/>
          </a:prstGeom>
        </p:spPr>
      </p:pic>
      <p:sp>
        <p:nvSpPr>
          <p:cNvPr id="2" name="Title 1">
            <a:extLst>
              <a:ext uri="{FF2B5EF4-FFF2-40B4-BE49-F238E27FC236}">
                <a16:creationId xmlns:a16="http://schemas.microsoft.com/office/drawing/2014/main" id="{697D9968-E312-83A9-8DBB-3D3C8C31848F}"/>
              </a:ext>
            </a:extLst>
          </p:cNvPr>
          <p:cNvSpPr>
            <a:spLocks noGrp="1"/>
          </p:cNvSpPr>
          <p:nvPr>
            <p:ph type="title"/>
          </p:nvPr>
        </p:nvSpPr>
        <p:spPr>
          <a:xfrm>
            <a:off x="1154955" y="1447800"/>
            <a:ext cx="8825658" cy="3329581"/>
          </a:xfrm>
        </p:spPr>
        <p:txBody>
          <a:bodyPr vert="horz" lIns="91440" tIns="45720" rIns="91440" bIns="45720" rtlCol="0" anchor="b">
            <a:normAutofit/>
          </a:bodyPr>
          <a:lstStyle/>
          <a:p>
            <a:r>
              <a:rPr lang="en-US" sz="7200"/>
              <a:t>Why Political Science?</a:t>
            </a:r>
          </a:p>
        </p:txBody>
      </p:sp>
      <p:sp>
        <p:nvSpPr>
          <p:cNvPr id="42" name="Rectangle 41">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3721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821051-DDDF-89EA-6F8B-7BFC6CE088A9}"/>
              </a:ext>
            </a:extLst>
          </p:cNvPr>
          <p:cNvSpPr>
            <a:spLocks noGrp="1"/>
          </p:cNvSpPr>
          <p:nvPr>
            <p:ph type="title"/>
          </p:nvPr>
        </p:nvSpPr>
        <p:spPr>
          <a:xfrm>
            <a:off x="4872012" y="1447800"/>
            <a:ext cx="5222325" cy="3329581"/>
          </a:xfrm>
        </p:spPr>
        <p:txBody>
          <a:bodyPr vert="horz" lIns="91440" tIns="45720" rIns="91440" bIns="45720" rtlCol="0" anchor="b">
            <a:normAutofit/>
          </a:bodyPr>
          <a:lstStyle/>
          <a:p>
            <a:r>
              <a:rPr lang="en-US" sz="7200" b="0" i="0" kern="1200" dirty="0">
                <a:solidFill>
                  <a:srgbClr val="EBEBEB"/>
                </a:solidFill>
                <a:latin typeface="+mj-lt"/>
                <a:ea typeface="+mj-ea"/>
                <a:cs typeface="+mj-cs"/>
              </a:rPr>
              <a:t>disclaimer</a:t>
            </a:r>
          </a:p>
        </p:txBody>
      </p:sp>
      <p:sp>
        <p:nvSpPr>
          <p:cNvPr id="24"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6" name="Freeform: Shape 25">
            <a:extLst>
              <a:ext uri="{FF2B5EF4-FFF2-40B4-BE49-F238E27FC236}">
                <a16:creationId xmlns:a16="http://schemas.microsoft.com/office/drawing/2014/main" id="{09811DF6-66E4-43D5-B564-31517965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 name="Graphic 6" descr="Warning">
            <a:extLst>
              <a:ext uri="{FF2B5EF4-FFF2-40B4-BE49-F238E27FC236}">
                <a16:creationId xmlns:a16="http://schemas.microsoft.com/office/drawing/2014/main" id="{8840CFC5-7907-703D-93C9-4025B45E495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7240" y="2074882"/>
            <a:ext cx="2936836" cy="2936836"/>
          </a:xfrm>
          <a:prstGeom prst="rect">
            <a:avLst/>
          </a:prstGeom>
          <a:effectLst/>
        </p:spPr>
      </p:pic>
    </p:spTree>
    <p:extLst>
      <p:ext uri="{BB962C8B-B14F-4D97-AF65-F5344CB8AC3E}">
        <p14:creationId xmlns:p14="http://schemas.microsoft.com/office/powerpoint/2010/main" val="17937684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Glasses on top of a book">
            <a:extLst>
              <a:ext uri="{FF2B5EF4-FFF2-40B4-BE49-F238E27FC236}">
                <a16:creationId xmlns:a16="http://schemas.microsoft.com/office/drawing/2014/main" id="{BF8DC632-509D-3CFC-9168-DF5E8FC3177F}"/>
              </a:ext>
            </a:extLst>
          </p:cNvPr>
          <p:cNvPicPr>
            <a:picLocks noChangeAspect="1"/>
          </p:cNvPicPr>
          <p:nvPr/>
        </p:nvPicPr>
        <p:blipFill rotWithShape="1">
          <a:blip r:embed="rId7">
            <a:duotone>
              <a:prstClr val="black"/>
              <a:schemeClr val="accent5">
                <a:tint val="45000"/>
                <a:satMod val="400000"/>
              </a:schemeClr>
            </a:duotone>
            <a:alphaModFix amt="25000"/>
          </a:blip>
          <a:srcRect t="15094"/>
          <a:stretch/>
        </p:blipFill>
        <p:spPr>
          <a:xfrm>
            <a:off x="20" y="10"/>
            <a:ext cx="12191980" cy="6857990"/>
          </a:xfrm>
          <a:prstGeom prst="rect">
            <a:avLst/>
          </a:prstGeom>
        </p:spPr>
      </p:pic>
      <p:sp>
        <p:nvSpPr>
          <p:cNvPr id="2" name="Title 1">
            <a:extLst>
              <a:ext uri="{FF2B5EF4-FFF2-40B4-BE49-F238E27FC236}">
                <a16:creationId xmlns:a16="http://schemas.microsoft.com/office/drawing/2014/main" id="{9643622E-FC94-04F5-53CB-533752165FD3}"/>
              </a:ext>
            </a:extLst>
          </p:cNvPr>
          <p:cNvSpPr>
            <a:spLocks noGrp="1"/>
          </p:cNvSpPr>
          <p:nvPr>
            <p:ph type="title"/>
          </p:nvPr>
        </p:nvSpPr>
        <p:spPr>
          <a:xfrm>
            <a:off x="1154955" y="1447800"/>
            <a:ext cx="8825658" cy="3329581"/>
          </a:xfrm>
        </p:spPr>
        <p:txBody>
          <a:bodyPr vert="horz" lIns="91440" tIns="45720" rIns="91440" bIns="45720" rtlCol="0" anchor="b">
            <a:normAutofit/>
          </a:bodyPr>
          <a:lstStyle/>
          <a:p>
            <a:r>
              <a:rPr lang="en-US" sz="7200"/>
              <a:t>Syllabus discussion: </a:t>
            </a:r>
          </a:p>
        </p:txBody>
      </p:sp>
      <p:sp>
        <p:nvSpPr>
          <p:cNvPr id="21" name="Rectangle 20">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049119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25A9C-30E3-D0E5-A255-929E741243A2}"/>
              </a:ext>
            </a:extLst>
          </p:cNvPr>
          <p:cNvSpPr>
            <a:spLocks noGrp="1"/>
          </p:cNvSpPr>
          <p:nvPr>
            <p:ph type="title"/>
          </p:nvPr>
        </p:nvSpPr>
        <p:spPr>
          <a:xfrm>
            <a:off x="646111" y="452718"/>
            <a:ext cx="9404723" cy="1400530"/>
          </a:xfrm>
        </p:spPr>
        <p:txBody>
          <a:bodyPr>
            <a:normAutofit/>
          </a:bodyPr>
          <a:lstStyle/>
          <a:p>
            <a:r>
              <a:rPr lang="en-US" dirty="0"/>
              <a:t>TODAY’S AGENDA:</a:t>
            </a:r>
            <a:endParaRPr lang="en-GB" dirty="0"/>
          </a:p>
        </p:txBody>
      </p:sp>
      <p:graphicFrame>
        <p:nvGraphicFramePr>
          <p:cNvPr id="5" name="Content Placeholder 2">
            <a:extLst>
              <a:ext uri="{FF2B5EF4-FFF2-40B4-BE49-F238E27FC236}">
                <a16:creationId xmlns:a16="http://schemas.microsoft.com/office/drawing/2014/main" id="{777AA5E8-DC26-CA5C-3009-B7DFCBD2A529}"/>
              </a:ext>
            </a:extLst>
          </p:cNvPr>
          <p:cNvGraphicFramePr>
            <a:graphicFrameLocks noGrp="1"/>
          </p:cNvGraphicFramePr>
          <p:nvPr>
            <p:ph idx="1"/>
            <p:extLst>
              <p:ext uri="{D42A27DB-BD31-4B8C-83A1-F6EECF244321}">
                <p14:modId xmlns:p14="http://schemas.microsoft.com/office/powerpoint/2010/main" val="1692043364"/>
              </p:ext>
            </p:extLst>
          </p:nvPr>
        </p:nvGraphicFramePr>
        <p:xfrm>
          <a:off x="1393824" y="1977246"/>
          <a:ext cx="9404352"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914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graphicEl>
                                              <a:dgm id="{9AF0B766-F87E-4FD9-9E72-A91A95FBB4C3}"/>
                                            </p:graphicEl>
                                          </p:spTgt>
                                        </p:tgtEl>
                                        <p:attrNameLst>
                                          <p:attrName>style.visibility</p:attrName>
                                        </p:attrNameLst>
                                      </p:cBhvr>
                                      <p:to>
                                        <p:strVal val="visible"/>
                                      </p:to>
                                    </p:set>
                                    <p:anim calcmode="lin" valueType="num">
                                      <p:cBhvr additive="base">
                                        <p:cTn id="14" dur="500" fill="hold"/>
                                        <p:tgtEl>
                                          <p:spTgt spid="5">
                                            <p:graphicEl>
                                              <a:dgm id="{9AF0B766-F87E-4FD9-9E72-A91A95FBB4C3}"/>
                                            </p:graphic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graphicEl>
                                              <a:dgm id="{9AF0B766-F87E-4FD9-9E72-A91A95FBB4C3}"/>
                                            </p:graphic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graphicEl>
                                              <a:dgm id="{FACFF57C-C6AF-4440-A3A9-1D1275C84B2C}"/>
                                            </p:graphicEl>
                                          </p:spTgt>
                                        </p:tgtEl>
                                        <p:attrNameLst>
                                          <p:attrName>style.visibility</p:attrName>
                                        </p:attrNameLst>
                                      </p:cBhvr>
                                      <p:to>
                                        <p:strVal val="visible"/>
                                      </p:to>
                                    </p:set>
                                    <p:anim calcmode="lin" valueType="num">
                                      <p:cBhvr additive="base">
                                        <p:cTn id="20" dur="500" fill="hold"/>
                                        <p:tgtEl>
                                          <p:spTgt spid="5">
                                            <p:graphicEl>
                                              <a:dgm id="{FACFF57C-C6AF-4440-A3A9-1D1275C84B2C}"/>
                                            </p:graphic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graphicEl>
                                              <a:dgm id="{FACFF57C-C6AF-4440-A3A9-1D1275C84B2C}"/>
                                            </p:graphic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graphicEl>
                                              <a:dgm id="{C7FF5D05-4C20-462B-BC88-182719BEAE3B}"/>
                                            </p:graphicEl>
                                          </p:spTgt>
                                        </p:tgtEl>
                                        <p:attrNameLst>
                                          <p:attrName>style.visibility</p:attrName>
                                        </p:attrNameLst>
                                      </p:cBhvr>
                                      <p:to>
                                        <p:strVal val="visible"/>
                                      </p:to>
                                    </p:set>
                                    <p:anim calcmode="lin" valueType="num">
                                      <p:cBhvr additive="base">
                                        <p:cTn id="26" dur="500" fill="hold"/>
                                        <p:tgtEl>
                                          <p:spTgt spid="5">
                                            <p:graphicEl>
                                              <a:dgm id="{C7FF5D05-4C20-462B-BC88-182719BEAE3B}"/>
                                            </p:graphic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graphicEl>
                                              <a:dgm id="{C7FF5D05-4C20-462B-BC88-182719BEAE3B}"/>
                                            </p:graphic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graphicEl>
                                              <a:dgm id="{267DCA2C-4C5E-4261-8BA3-84E936110383}"/>
                                            </p:graphicEl>
                                          </p:spTgt>
                                        </p:tgtEl>
                                        <p:attrNameLst>
                                          <p:attrName>style.visibility</p:attrName>
                                        </p:attrNameLst>
                                      </p:cBhvr>
                                      <p:to>
                                        <p:strVal val="visible"/>
                                      </p:to>
                                    </p:set>
                                    <p:anim calcmode="lin" valueType="num">
                                      <p:cBhvr additive="base">
                                        <p:cTn id="32" dur="500" fill="hold"/>
                                        <p:tgtEl>
                                          <p:spTgt spid="5">
                                            <p:graphicEl>
                                              <a:dgm id="{267DCA2C-4C5E-4261-8BA3-84E936110383}"/>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graphicEl>
                                              <a:dgm id="{267DCA2C-4C5E-4261-8BA3-84E936110383}"/>
                                            </p:graphic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graphicEl>
                                              <a:dgm id="{CFAE58FE-0735-4B4B-A6D4-634C8A4711E6}"/>
                                            </p:graphicEl>
                                          </p:spTgt>
                                        </p:tgtEl>
                                        <p:attrNameLst>
                                          <p:attrName>style.visibility</p:attrName>
                                        </p:attrNameLst>
                                      </p:cBhvr>
                                      <p:to>
                                        <p:strVal val="visible"/>
                                      </p:to>
                                    </p:set>
                                    <p:anim calcmode="lin" valueType="num">
                                      <p:cBhvr additive="base">
                                        <p:cTn id="38" dur="500" fill="hold"/>
                                        <p:tgtEl>
                                          <p:spTgt spid="5">
                                            <p:graphicEl>
                                              <a:dgm id="{CFAE58FE-0735-4B4B-A6D4-634C8A4711E6}"/>
                                            </p:graphic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graphicEl>
                                              <a:dgm id="{CFAE58FE-0735-4B4B-A6D4-634C8A4711E6}"/>
                                            </p:graphic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5">
                                            <p:graphicEl>
                                              <a:dgm id="{84FA6FC5-93C9-4848-85F1-9DB7BABBFD2D}"/>
                                            </p:graphicEl>
                                          </p:spTgt>
                                        </p:tgtEl>
                                        <p:attrNameLst>
                                          <p:attrName>style.visibility</p:attrName>
                                        </p:attrNameLst>
                                      </p:cBhvr>
                                      <p:to>
                                        <p:strVal val="visible"/>
                                      </p:to>
                                    </p:set>
                                    <p:anim calcmode="lin" valueType="num">
                                      <p:cBhvr additive="base">
                                        <p:cTn id="44" dur="500" fill="hold"/>
                                        <p:tgtEl>
                                          <p:spTgt spid="5">
                                            <p:graphicEl>
                                              <a:dgm id="{84FA6FC5-93C9-4848-85F1-9DB7BABBFD2D}"/>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graphicEl>
                                              <a:dgm id="{84FA6FC5-93C9-4848-85F1-9DB7BABBFD2D}"/>
                                            </p:graphic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5">
                                            <p:graphicEl>
                                              <a:dgm id="{BAC0939A-841C-435A-B4D7-DD0A309406BC}"/>
                                            </p:graphicEl>
                                          </p:spTgt>
                                        </p:tgtEl>
                                        <p:attrNameLst>
                                          <p:attrName>style.visibility</p:attrName>
                                        </p:attrNameLst>
                                      </p:cBhvr>
                                      <p:to>
                                        <p:strVal val="visible"/>
                                      </p:to>
                                    </p:set>
                                    <p:anim calcmode="lin" valueType="num">
                                      <p:cBhvr additive="base">
                                        <p:cTn id="50" dur="500" fill="hold"/>
                                        <p:tgtEl>
                                          <p:spTgt spid="5">
                                            <p:graphicEl>
                                              <a:dgm id="{BAC0939A-841C-435A-B4D7-DD0A309406BC}"/>
                                            </p:graphicEl>
                                          </p:spTgt>
                                        </p:tgtEl>
                                        <p:attrNameLst>
                                          <p:attrName>ppt_x</p:attrName>
                                        </p:attrNameLst>
                                      </p:cBhvr>
                                      <p:tavLst>
                                        <p:tav tm="0">
                                          <p:val>
                                            <p:strVal val="#ppt_x"/>
                                          </p:val>
                                        </p:tav>
                                        <p:tav tm="100000">
                                          <p:val>
                                            <p:strVal val="#ppt_x"/>
                                          </p:val>
                                        </p:tav>
                                      </p:tavLst>
                                    </p:anim>
                                    <p:anim calcmode="lin" valueType="num">
                                      <p:cBhvr additive="base">
                                        <p:cTn id="51" dur="500" fill="hold"/>
                                        <p:tgtEl>
                                          <p:spTgt spid="5">
                                            <p:graphicEl>
                                              <a:dgm id="{BAC0939A-841C-435A-B4D7-DD0A309406B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4881B4-25B4-C887-2474-3941D0430857}"/>
              </a:ext>
            </a:extLst>
          </p:cNvPr>
          <p:cNvSpPr>
            <a:spLocks noGrp="1"/>
          </p:cNvSpPr>
          <p:nvPr>
            <p:ph type="title"/>
          </p:nvPr>
        </p:nvSpPr>
        <p:spPr>
          <a:xfrm>
            <a:off x="648929" y="1063417"/>
            <a:ext cx="3505495" cy="4675396"/>
          </a:xfrm>
        </p:spPr>
        <p:txBody>
          <a:bodyPr anchor="ctr">
            <a:normAutofit/>
          </a:bodyPr>
          <a:lstStyle/>
          <a:p>
            <a:r>
              <a:rPr lang="en-US" sz="2900" dirty="0">
                <a:solidFill>
                  <a:srgbClr val="F2F2F2"/>
                </a:solidFill>
              </a:rPr>
              <a:t>CONTEXTUALIZING KEY TERMS:</a:t>
            </a:r>
            <a:endParaRPr lang="en-GB" sz="2900" dirty="0">
              <a:solidFill>
                <a:srgbClr val="F2F2F2"/>
              </a:solidFill>
            </a:endParaRPr>
          </a:p>
        </p:txBody>
      </p:sp>
      <p:sp>
        <p:nvSpPr>
          <p:cNvPr id="11" name="Rectangle 10">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905406A7-BFBC-2DAD-1FAB-52C6D8666CE1}"/>
              </a:ext>
            </a:extLst>
          </p:cNvPr>
          <p:cNvGraphicFramePr>
            <a:graphicFrameLocks noGrp="1"/>
          </p:cNvGraphicFramePr>
          <p:nvPr>
            <p:ph idx="1"/>
            <p:extLst>
              <p:ext uri="{D42A27DB-BD31-4B8C-83A1-F6EECF244321}">
                <p14:modId xmlns:p14="http://schemas.microsoft.com/office/powerpoint/2010/main" val="3211433045"/>
              </p:ext>
            </p:extLst>
          </p:nvPr>
        </p:nvGraphicFramePr>
        <p:xfrm>
          <a:off x="5608638" y="965200"/>
          <a:ext cx="5614987" cy="477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72055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graphicEl>
                                              <a:dgm id="{D511233C-DA41-4824-9E2F-32213B11B74F}"/>
                                            </p:graphicEl>
                                          </p:spTgt>
                                        </p:tgtEl>
                                        <p:attrNameLst>
                                          <p:attrName>style.visibility</p:attrName>
                                        </p:attrNameLst>
                                      </p:cBhvr>
                                      <p:to>
                                        <p:strVal val="visible"/>
                                      </p:to>
                                    </p:set>
                                    <p:animEffect transition="in" filter="barn(inVertical)">
                                      <p:cBhvr>
                                        <p:cTn id="13" dur="500"/>
                                        <p:tgtEl>
                                          <p:spTgt spid="5">
                                            <p:graphicEl>
                                              <a:dgm id="{D511233C-DA41-4824-9E2F-32213B11B74F}"/>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graphicEl>
                                              <a:dgm id="{055FBE00-1488-465D-860A-AE35D6D9AC39}"/>
                                            </p:graphicEl>
                                          </p:spTgt>
                                        </p:tgtEl>
                                        <p:attrNameLst>
                                          <p:attrName>style.visibility</p:attrName>
                                        </p:attrNameLst>
                                      </p:cBhvr>
                                      <p:to>
                                        <p:strVal val="visible"/>
                                      </p:to>
                                    </p:set>
                                    <p:animEffect transition="in" filter="barn(inVertical)">
                                      <p:cBhvr>
                                        <p:cTn id="18" dur="500"/>
                                        <p:tgtEl>
                                          <p:spTgt spid="5">
                                            <p:graphicEl>
                                              <a:dgm id="{055FBE00-1488-465D-860A-AE35D6D9AC39}"/>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graphicEl>
                                              <a:dgm id="{B9F76B25-FEFB-4378-9685-5ED23B89954B}"/>
                                            </p:graphicEl>
                                          </p:spTgt>
                                        </p:tgtEl>
                                        <p:attrNameLst>
                                          <p:attrName>style.visibility</p:attrName>
                                        </p:attrNameLst>
                                      </p:cBhvr>
                                      <p:to>
                                        <p:strVal val="visible"/>
                                      </p:to>
                                    </p:set>
                                    <p:animEffect transition="in" filter="barn(inVertical)">
                                      <p:cBhvr>
                                        <p:cTn id="23" dur="500"/>
                                        <p:tgtEl>
                                          <p:spTgt spid="5">
                                            <p:graphicEl>
                                              <a:dgm id="{B9F76B25-FEFB-4378-9685-5ED23B89954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graphicEl>
                                              <a:dgm id="{749299E8-D39F-4BB4-B831-57D661D2E9DD}"/>
                                            </p:graphicEl>
                                          </p:spTgt>
                                        </p:tgtEl>
                                        <p:attrNameLst>
                                          <p:attrName>style.visibility</p:attrName>
                                        </p:attrNameLst>
                                      </p:cBhvr>
                                      <p:to>
                                        <p:strVal val="visible"/>
                                      </p:to>
                                    </p:set>
                                    <p:animEffect transition="in" filter="barn(inVertical)">
                                      <p:cBhvr>
                                        <p:cTn id="28" dur="500"/>
                                        <p:tgtEl>
                                          <p:spTgt spid="5">
                                            <p:graphicEl>
                                              <a:dgm id="{749299E8-D39F-4BB4-B831-57D661D2E9DD}"/>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graphicEl>
                                              <a:dgm id="{702A837D-AC1F-43CA-B5F3-0BAFDE5D4D0B}"/>
                                            </p:graphicEl>
                                          </p:spTgt>
                                        </p:tgtEl>
                                        <p:attrNameLst>
                                          <p:attrName>style.visibility</p:attrName>
                                        </p:attrNameLst>
                                      </p:cBhvr>
                                      <p:to>
                                        <p:strVal val="visible"/>
                                      </p:to>
                                    </p:set>
                                    <p:animEffect transition="in" filter="barn(inVertical)">
                                      <p:cBhvr>
                                        <p:cTn id="33" dur="500"/>
                                        <p:tgtEl>
                                          <p:spTgt spid="5">
                                            <p:graphicEl>
                                              <a:dgm id="{702A837D-AC1F-43CA-B5F3-0BAFDE5D4D0B}"/>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graphicEl>
                                              <a:dgm id="{69E692D0-4F38-4221-9013-DCEDB9487FCB}"/>
                                            </p:graphicEl>
                                          </p:spTgt>
                                        </p:tgtEl>
                                        <p:attrNameLst>
                                          <p:attrName>style.visibility</p:attrName>
                                        </p:attrNameLst>
                                      </p:cBhvr>
                                      <p:to>
                                        <p:strVal val="visible"/>
                                      </p:to>
                                    </p:set>
                                    <p:animEffect transition="in" filter="barn(inVertical)">
                                      <p:cBhvr>
                                        <p:cTn id="38" dur="500"/>
                                        <p:tgtEl>
                                          <p:spTgt spid="5">
                                            <p:graphicEl>
                                              <a:dgm id="{69E692D0-4F38-4221-9013-DCEDB9487FC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a:extLst>
              <a:ext uri="{FF2B5EF4-FFF2-40B4-BE49-F238E27FC236}">
                <a16:creationId xmlns:a16="http://schemas.microsoft.com/office/drawing/2014/main" id="{FFB5A796-C4AC-974F-A788-E60CBDEA46FF}"/>
              </a:ext>
            </a:extLst>
          </p:cNvPr>
          <p:cNvPicPr>
            <a:picLocks noChangeAspect="1"/>
          </p:cNvPicPr>
          <p:nvPr/>
        </p:nvPicPr>
        <p:blipFill rotWithShape="1">
          <a:blip r:embed="rId7">
            <a:duotone>
              <a:prstClr val="black"/>
              <a:schemeClr val="accent5">
                <a:tint val="45000"/>
                <a:satMod val="400000"/>
              </a:schemeClr>
            </a:duotone>
            <a:alphaModFix amt="2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3F524144-ADE2-5CB8-8ACF-AAABB3637DB0}"/>
              </a:ext>
            </a:extLst>
          </p:cNvPr>
          <p:cNvSpPr>
            <a:spLocks noGrp="1"/>
          </p:cNvSpPr>
          <p:nvPr>
            <p:ph type="title"/>
          </p:nvPr>
        </p:nvSpPr>
        <p:spPr>
          <a:xfrm>
            <a:off x="1154955" y="1447800"/>
            <a:ext cx="8825658" cy="3329581"/>
          </a:xfrm>
        </p:spPr>
        <p:txBody>
          <a:bodyPr vert="horz" lIns="91440" tIns="45720" rIns="91440" bIns="45720" rtlCol="0" anchor="b">
            <a:normAutofit/>
          </a:bodyPr>
          <a:lstStyle/>
          <a:p>
            <a:pPr>
              <a:lnSpc>
                <a:spcPct val="90000"/>
              </a:lnSpc>
            </a:pPr>
            <a:r>
              <a:rPr lang="en-US" sz="7200" dirty="0"/>
              <a:t>PLATO- Background</a:t>
            </a:r>
            <a:br>
              <a:rPr lang="en-US" sz="7200" dirty="0"/>
            </a:br>
            <a:r>
              <a:rPr lang="en-US" sz="7200" dirty="0"/>
              <a:t> </a:t>
            </a:r>
          </a:p>
        </p:txBody>
      </p:sp>
      <p:sp>
        <p:nvSpPr>
          <p:cNvPr id="21" name="Rectangle 20">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09594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0" name="Picture 49">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2" name="Oval 51">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4" name="Picture 53">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6" name="Picture 55">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8" name="Rectangle 57">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60" name="Rectangle 59">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person's head&#10;&#10;Description automatically generated with medium confidence">
            <a:extLst>
              <a:ext uri="{FF2B5EF4-FFF2-40B4-BE49-F238E27FC236}">
                <a16:creationId xmlns:a16="http://schemas.microsoft.com/office/drawing/2014/main" id="{1A035840-676E-18AF-7C92-9433F2245582}"/>
              </a:ext>
            </a:extLst>
          </p:cNvPr>
          <p:cNvPicPr>
            <a:picLocks noChangeAspect="1"/>
          </p:cNvPicPr>
          <p:nvPr/>
        </p:nvPicPr>
        <p:blipFill rotWithShape="1">
          <a:blip r:embed="rId6">
            <a:alphaModFix amt="40000"/>
            <a:extLst>
              <a:ext uri="{28A0092B-C50C-407E-A947-70E740481C1C}">
                <a14:useLocalDpi xmlns:a14="http://schemas.microsoft.com/office/drawing/2010/main" val="0"/>
              </a:ext>
            </a:extLst>
          </a:blip>
          <a:srcRect t="40883" b="24382"/>
          <a:stretch/>
        </p:blipFill>
        <p:spPr>
          <a:xfrm>
            <a:off x="20" y="10"/>
            <a:ext cx="12191980" cy="6857990"/>
          </a:xfrm>
          <a:prstGeom prst="rect">
            <a:avLst/>
          </a:prstGeom>
        </p:spPr>
      </p:pic>
      <p:sp>
        <p:nvSpPr>
          <p:cNvPr id="2" name="Title 1">
            <a:extLst>
              <a:ext uri="{FF2B5EF4-FFF2-40B4-BE49-F238E27FC236}">
                <a16:creationId xmlns:a16="http://schemas.microsoft.com/office/drawing/2014/main" id="{2631983C-18D4-0DD4-F761-CC56F6EF7406}"/>
              </a:ext>
            </a:extLst>
          </p:cNvPr>
          <p:cNvSpPr>
            <a:spLocks noGrp="1"/>
          </p:cNvSpPr>
          <p:nvPr>
            <p:ph type="title"/>
          </p:nvPr>
        </p:nvSpPr>
        <p:spPr>
          <a:xfrm>
            <a:off x="1154955" y="1447800"/>
            <a:ext cx="8825658" cy="3329581"/>
          </a:xfrm>
        </p:spPr>
        <p:txBody>
          <a:bodyPr vert="horz" lIns="91440" tIns="45720" rIns="91440" bIns="45720" rtlCol="0" anchor="b">
            <a:normAutofit/>
          </a:bodyPr>
          <a:lstStyle/>
          <a:p>
            <a:r>
              <a:rPr lang="en-US" sz="7200" dirty="0">
                <a:solidFill>
                  <a:schemeClr val="tx1"/>
                </a:solidFill>
              </a:rPr>
              <a:t>PLATO’S REPUBLIC- INTRO</a:t>
            </a:r>
          </a:p>
        </p:txBody>
      </p:sp>
    </p:spTree>
    <p:extLst>
      <p:ext uri="{BB962C8B-B14F-4D97-AF65-F5344CB8AC3E}">
        <p14:creationId xmlns:p14="http://schemas.microsoft.com/office/powerpoint/2010/main" val="218888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2"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4"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6"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7"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8"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278A1C-B19D-687D-4669-90B1C175DC45}"/>
              </a:ext>
            </a:extLst>
          </p:cNvPr>
          <p:cNvSpPr>
            <a:spLocks noGrp="1"/>
          </p:cNvSpPr>
          <p:nvPr>
            <p:ph type="title"/>
          </p:nvPr>
        </p:nvSpPr>
        <p:spPr>
          <a:xfrm>
            <a:off x="8000837" y="1325880"/>
            <a:ext cx="3543464" cy="3066507"/>
          </a:xfrm>
        </p:spPr>
        <p:txBody>
          <a:bodyPr vert="horz" lIns="91440" tIns="45720" rIns="91440" bIns="45720" rtlCol="0" anchor="b">
            <a:normAutofit/>
          </a:bodyPr>
          <a:lstStyle/>
          <a:p>
            <a:r>
              <a:rPr lang="en-US" sz="4800" dirty="0">
                <a:solidFill>
                  <a:srgbClr val="EBEBEB"/>
                </a:solidFill>
              </a:rPr>
              <a:t>PLATO’S CONCEPT OF JUSTICE</a:t>
            </a:r>
          </a:p>
        </p:txBody>
      </p:sp>
      <p:sp>
        <p:nvSpPr>
          <p:cNvPr id="23"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3666"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30" name="Picture 4">
            <a:extLst>
              <a:ext uri="{FF2B5EF4-FFF2-40B4-BE49-F238E27FC236}">
                <a16:creationId xmlns:a16="http://schemas.microsoft.com/office/drawing/2014/main" id="{B160B7CE-F46C-6994-48F9-011249862E1D}"/>
              </a:ext>
            </a:extLst>
          </p:cNvPr>
          <p:cNvPicPr>
            <a:picLocks noChangeAspect="1"/>
          </p:cNvPicPr>
          <p:nvPr/>
        </p:nvPicPr>
        <p:blipFill rotWithShape="1">
          <a:blip r:embed="rId7"/>
          <a:srcRect t="11623" r="1" b="1"/>
          <a:stretch/>
        </p:blipFill>
        <p:spPr>
          <a:xfrm>
            <a:off x="20" y="10"/>
            <a:ext cx="7759920" cy="6857991"/>
          </a:xfrm>
          <a:custGeom>
            <a:avLst/>
            <a:gdLst/>
            <a:ahLst/>
            <a:cxnLst/>
            <a:rect l="l" t="t" r="r" b="b"/>
            <a:pathLst>
              <a:path w="7759940" h="6858001">
                <a:moveTo>
                  <a:pt x="0" y="0"/>
                </a:moveTo>
                <a:lnTo>
                  <a:pt x="1296537" y="0"/>
                </a:lnTo>
                <a:lnTo>
                  <a:pt x="1296537" y="1"/>
                </a:lnTo>
                <a:lnTo>
                  <a:pt x="6415225" y="1"/>
                </a:lnTo>
                <a:lnTo>
                  <a:pt x="6415225" y="0"/>
                </a:lnTo>
                <a:lnTo>
                  <a:pt x="7758763" y="0"/>
                </a:lnTo>
                <a:lnTo>
                  <a:pt x="7733718" y="155677"/>
                </a:lnTo>
                <a:lnTo>
                  <a:pt x="7709849" y="310668"/>
                </a:lnTo>
                <a:lnTo>
                  <a:pt x="7686485" y="466344"/>
                </a:lnTo>
                <a:lnTo>
                  <a:pt x="7666482" y="622707"/>
                </a:lnTo>
                <a:lnTo>
                  <a:pt x="7646311" y="778383"/>
                </a:lnTo>
                <a:lnTo>
                  <a:pt x="7627485" y="934746"/>
                </a:lnTo>
                <a:lnTo>
                  <a:pt x="7611349" y="1089051"/>
                </a:lnTo>
                <a:lnTo>
                  <a:pt x="7596053" y="1245413"/>
                </a:lnTo>
                <a:lnTo>
                  <a:pt x="7582101" y="1401090"/>
                </a:lnTo>
                <a:lnTo>
                  <a:pt x="7569999" y="1554023"/>
                </a:lnTo>
                <a:lnTo>
                  <a:pt x="7557896" y="1709014"/>
                </a:lnTo>
                <a:lnTo>
                  <a:pt x="7547811" y="1861947"/>
                </a:lnTo>
                <a:lnTo>
                  <a:pt x="7539911" y="2014881"/>
                </a:lnTo>
                <a:lnTo>
                  <a:pt x="7531674" y="2167128"/>
                </a:lnTo>
                <a:lnTo>
                  <a:pt x="7524783" y="2318004"/>
                </a:lnTo>
                <a:lnTo>
                  <a:pt x="7519908" y="2467509"/>
                </a:lnTo>
                <a:lnTo>
                  <a:pt x="7515706" y="2617013"/>
                </a:lnTo>
                <a:lnTo>
                  <a:pt x="7511672" y="2765146"/>
                </a:lnTo>
                <a:lnTo>
                  <a:pt x="7509823" y="2911221"/>
                </a:lnTo>
                <a:lnTo>
                  <a:pt x="7507806" y="3057297"/>
                </a:lnTo>
                <a:lnTo>
                  <a:pt x="7506797" y="3201315"/>
                </a:lnTo>
                <a:lnTo>
                  <a:pt x="7507806" y="3343961"/>
                </a:lnTo>
                <a:lnTo>
                  <a:pt x="7507806" y="3485236"/>
                </a:lnTo>
                <a:lnTo>
                  <a:pt x="7509823" y="3625139"/>
                </a:lnTo>
                <a:lnTo>
                  <a:pt x="7512848" y="3762299"/>
                </a:lnTo>
                <a:lnTo>
                  <a:pt x="7515706" y="3898087"/>
                </a:lnTo>
                <a:lnTo>
                  <a:pt x="7518900" y="4031133"/>
                </a:lnTo>
                <a:lnTo>
                  <a:pt x="7523774" y="4163492"/>
                </a:lnTo>
                <a:lnTo>
                  <a:pt x="7528985" y="4293793"/>
                </a:lnTo>
                <a:lnTo>
                  <a:pt x="7533691" y="4421352"/>
                </a:lnTo>
                <a:lnTo>
                  <a:pt x="7546971" y="4670298"/>
                </a:lnTo>
                <a:lnTo>
                  <a:pt x="7561090" y="4908956"/>
                </a:lnTo>
                <a:lnTo>
                  <a:pt x="7575882" y="5138013"/>
                </a:lnTo>
                <a:lnTo>
                  <a:pt x="7592187" y="5354726"/>
                </a:lnTo>
                <a:lnTo>
                  <a:pt x="7609164" y="5561838"/>
                </a:lnTo>
                <a:lnTo>
                  <a:pt x="7627485" y="5753862"/>
                </a:lnTo>
                <a:lnTo>
                  <a:pt x="7645471" y="5934227"/>
                </a:lnTo>
                <a:lnTo>
                  <a:pt x="7663456" y="6100191"/>
                </a:lnTo>
                <a:lnTo>
                  <a:pt x="7680433" y="6252438"/>
                </a:lnTo>
                <a:lnTo>
                  <a:pt x="7696570" y="6387541"/>
                </a:lnTo>
                <a:lnTo>
                  <a:pt x="7711866" y="6509613"/>
                </a:lnTo>
                <a:lnTo>
                  <a:pt x="7724641" y="6612483"/>
                </a:lnTo>
                <a:lnTo>
                  <a:pt x="7736743" y="6698894"/>
                </a:lnTo>
                <a:lnTo>
                  <a:pt x="7754057" y="6817538"/>
                </a:lnTo>
                <a:lnTo>
                  <a:pt x="7759940" y="6858000"/>
                </a:lnTo>
                <a:lnTo>
                  <a:pt x="6854586" y="6858000"/>
                </a:lnTo>
                <a:lnTo>
                  <a:pt x="6854586" y="6858001"/>
                </a:lnTo>
                <a:lnTo>
                  <a:pt x="764022" y="6858001"/>
                </a:lnTo>
                <a:lnTo>
                  <a:pt x="764022" y="6858000"/>
                </a:lnTo>
                <a:lnTo>
                  <a:pt x="0" y="6858000"/>
                </a:lnTo>
                <a:close/>
              </a:path>
            </a:pathLst>
          </a:custGeom>
        </p:spPr>
      </p:pic>
      <p:sp>
        <p:nvSpPr>
          <p:cNvPr id="25" name="Rectangle 24">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060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286</TotalTime>
  <Words>128</Words>
  <Application>Microsoft Office PowerPoint</Application>
  <PresentationFormat>Widescreen</PresentationFormat>
  <Paragraphs>33</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Century Gothic</vt:lpstr>
      <vt:lpstr>Wingdings 3</vt:lpstr>
      <vt:lpstr>Ion</vt:lpstr>
      <vt:lpstr>POLITICAL SCIENCE</vt:lpstr>
      <vt:lpstr>Why Political Science?</vt:lpstr>
      <vt:lpstr>disclaimer</vt:lpstr>
      <vt:lpstr>Syllabus discussion: </vt:lpstr>
      <vt:lpstr>TODAY’S AGENDA:</vt:lpstr>
      <vt:lpstr>CONTEXTUALIZING KEY TERMS:</vt:lpstr>
      <vt:lpstr>PLATO- Background  </vt:lpstr>
      <vt:lpstr>PLATO’S REPUBLIC- INTRO</vt:lpstr>
      <vt:lpstr>PLATO’S CONCEPT OF JUSTICE</vt:lpstr>
      <vt:lpstr>PLATO’S EDUCATION SYSTEM</vt:lpstr>
      <vt:lpstr>PLATO’S CONCEPT OF COMMUNISM</vt:lpstr>
      <vt:lpstr>THE STATESMAN</vt:lpstr>
      <vt:lpstr>‘THE LAWS’</vt:lpstr>
      <vt:lpstr>CRITICAL ANALYSIS</vt:lpstr>
      <vt:lpstr>PAST PAPER QUESTIONS</vt:lpstr>
      <vt:lpstr>Q/A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SCIENCE</dc:title>
  <dc:creator>MUHAMMAD AFTAB MUNIR</dc:creator>
  <cp:lastModifiedBy>MUHAMMAD AFTAB MUNIR</cp:lastModifiedBy>
  <cp:revision>7</cp:revision>
  <dcterms:created xsi:type="dcterms:W3CDTF">2022-07-02T07:42:19Z</dcterms:created>
  <dcterms:modified xsi:type="dcterms:W3CDTF">2024-05-07T07:18:04Z</dcterms:modified>
</cp:coreProperties>
</file>