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A5768-5C94-4575-8078-79A803E2277B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8AB2D25-6E42-4420-A17C-8EBC142625B8}">
      <dgm:prSet/>
      <dgm:spPr/>
      <dgm:t>
        <a:bodyPr/>
        <a:lstStyle/>
        <a:p>
          <a:r>
            <a:rPr lang="en-GB"/>
            <a:t>MONARCHY</a:t>
          </a:r>
          <a:endParaRPr lang="en-US"/>
        </a:p>
      </dgm:t>
    </dgm:pt>
    <dgm:pt modelId="{A156A692-AF6C-4402-9899-636F924CE3B3}" type="parTrans" cxnId="{61392B6B-765B-4EA6-B827-18B1A3EFD794}">
      <dgm:prSet/>
      <dgm:spPr/>
      <dgm:t>
        <a:bodyPr/>
        <a:lstStyle/>
        <a:p>
          <a:endParaRPr lang="en-US"/>
        </a:p>
      </dgm:t>
    </dgm:pt>
    <dgm:pt modelId="{2FAE5627-3933-40CE-809D-84EB6EB44845}" type="sibTrans" cxnId="{61392B6B-765B-4EA6-B827-18B1A3EFD794}">
      <dgm:prSet/>
      <dgm:spPr/>
      <dgm:t>
        <a:bodyPr/>
        <a:lstStyle/>
        <a:p>
          <a:endParaRPr lang="en-US"/>
        </a:p>
      </dgm:t>
    </dgm:pt>
    <dgm:pt modelId="{611F19DC-B950-4D8E-9740-020163E9300B}">
      <dgm:prSet/>
      <dgm:spPr/>
      <dgm:t>
        <a:bodyPr/>
        <a:lstStyle/>
        <a:p>
          <a:r>
            <a:rPr lang="en-GB" dirty="0"/>
            <a:t>TYRANNY</a:t>
          </a:r>
          <a:endParaRPr lang="en-US" dirty="0"/>
        </a:p>
      </dgm:t>
    </dgm:pt>
    <dgm:pt modelId="{F8D7C2D6-8B39-4459-B26E-A67DE6889C85}" type="parTrans" cxnId="{0731A50E-C807-4CA3-BEA7-867213D619B7}">
      <dgm:prSet/>
      <dgm:spPr/>
      <dgm:t>
        <a:bodyPr/>
        <a:lstStyle/>
        <a:p>
          <a:endParaRPr lang="en-US"/>
        </a:p>
      </dgm:t>
    </dgm:pt>
    <dgm:pt modelId="{0770BDF9-CC44-4E38-964E-5581F81D80B8}" type="sibTrans" cxnId="{0731A50E-C807-4CA3-BEA7-867213D619B7}">
      <dgm:prSet/>
      <dgm:spPr/>
      <dgm:t>
        <a:bodyPr/>
        <a:lstStyle/>
        <a:p>
          <a:endParaRPr lang="en-US"/>
        </a:p>
      </dgm:t>
    </dgm:pt>
    <dgm:pt modelId="{9E25DF6D-D32B-47A2-9ED6-FB3D6BC1F059}">
      <dgm:prSet/>
      <dgm:spPr/>
      <dgm:t>
        <a:bodyPr/>
        <a:lstStyle/>
        <a:p>
          <a:r>
            <a:rPr lang="en-GB"/>
            <a:t>ARISTOCRACY</a:t>
          </a:r>
          <a:endParaRPr lang="en-US"/>
        </a:p>
      </dgm:t>
    </dgm:pt>
    <dgm:pt modelId="{06412B23-B7EC-49B8-84E2-60F9EF98050E}" type="parTrans" cxnId="{DAF66EA8-3BEB-478C-97D9-E0FB34D0027A}">
      <dgm:prSet/>
      <dgm:spPr/>
      <dgm:t>
        <a:bodyPr/>
        <a:lstStyle/>
        <a:p>
          <a:endParaRPr lang="en-US"/>
        </a:p>
      </dgm:t>
    </dgm:pt>
    <dgm:pt modelId="{BC73B3A5-D821-4C73-A2BF-3F116426A272}" type="sibTrans" cxnId="{DAF66EA8-3BEB-478C-97D9-E0FB34D0027A}">
      <dgm:prSet/>
      <dgm:spPr/>
      <dgm:t>
        <a:bodyPr/>
        <a:lstStyle/>
        <a:p>
          <a:endParaRPr lang="en-US"/>
        </a:p>
      </dgm:t>
    </dgm:pt>
    <dgm:pt modelId="{C36E6910-2DAE-4C57-95AE-0CFA02FA0760}">
      <dgm:prSet/>
      <dgm:spPr/>
      <dgm:t>
        <a:bodyPr/>
        <a:lstStyle/>
        <a:p>
          <a:r>
            <a:rPr lang="en-GB"/>
            <a:t>OLIGARCHY</a:t>
          </a:r>
          <a:endParaRPr lang="en-US"/>
        </a:p>
      </dgm:t>
    </dgm:pt>
    <dgm:pt modelId="{4E7A606B-B4CD-4866-BB49-C48645ABB5B7}" type="parTrans" cxnId="{F6276A1A-A9CE-4208-B177-1F46ECFD0F66}">
      <dgm:prSet/>
      <dgm:spPr/>
      <dgm:t>
        <a:bodyPr/>
        <a:lstStyle/>
        <a:p>
          <a:endParaRPr lang="en-US"/>
        </a:p>
      </dgm:t>
    </dgm:pt>
    <dgm:pt modelId="{57ADE5BF-DCD5-4D36-9AD3-264DEC089637}" type="sibTrans" cxnId="{F6276A1A-A9CE-4208-B177-1F46ECFD0F66}">
      <dgm:prSet/>
      <dgm:spPr/>
      <dgm:t>
        <a:bodyPr/>
        <a:lstStyle/>
        <a:p>
          <a:endParaRPr lang="en-US"/>
        </a:p>
      </dgm:t>
    </dgm:pt>
    <dgm:pt modelId="{3B857624-B4FE-48FD-B36F-4F1AFFD2E4D8}">
      <dgm:prSet/>
      <dgm:spPr/>
      <dgm:t>
        <a:bodyPr/>
        <a:lstStyle/>
        <a:p>
          <a:r>
            <a:rPr lang="en-GB"/>
            <a:t>POLITY</a:t>
          </a:r>
          <a:endParaRPr lang="en-US"/>
        </a:p>
      </dgm:t>
    </dgm:pt>
    <dgm:pt modelId="{26972EF9-9759-4257-84A2-DFC8B7DD7E18}" type="parTrans" cxnId="{902F0DC5-7CAE-439D-B01B-AE20D406E44A}">
      <dgm:prSet/>
      <dgm:spPr/>
      <dgm:t>
        <a:bodyPr/>
        <a:lstStyle/>
        <a:p>
          <a:endParaRPr lang="en-US"/>
        </a:p>
      </dgm:t>
    </dgm:pt>
    <dgm:pt modelId="{3BA79716-B958-4B9A-8BA8-D56A7F02C45F}" type="sibTrans" cxnId="{902F0DC5-7CAE-439D-B01B-AE20D406E44A}">
      <dgm:prSet/>
      <dgm:spPr/>
      <dgm:t>
        <a:bodyPr/>
        <a:lstStyle/>
        <a:p>
          <a:endParaRPr lang="en-US"/>
        </a:p>
      </dgm:t>
    </dgm:pt>
    <dgm:pt modelId="{97872C65-E8C7-4810-839B-2EDF8F114120}">
      <dgm:prSet/>
      <dgm:spPr/>
      <dgm:t>
        <a:bodyPr/>
        <a:lstStyle/>
        <a:p>
          <a:r>
            <a:rPr lang="en-GB"/>
            <a:t>DEMOCRACY</a:t>
          </a:r>
          <a:endParaRPr lang="en-US"/>
        </a:p>
      </dgm:t>
    </dgm:pt>
    <dgm:pt modelId="{E7EAB35F-4F7B-454C-B4AD-AA9983AB6132}" type="parTrans" cxnId="{70957EFA-6653-4CC8-9A05-8E5B8770E3EC}">
      <dgm:prSet/>
      <dgm:spPr/>
      <dgm:t>
        <a:bodyPr/>
        <a:lstStyle/>
        <a:p>
          <a:endParaRPr lang="en-US"/>
        </a:p>
      </dgm:t>
    </dgm:pt>
    <dgm:pt modelId="{1D2D0C8B-BF8B-42BC-BA5F-B52A398A27D7}" type="sibTrans" cxnId="{70957EFA-6653-4CC8-9A05-8E5B8770E3EC}">
      <dgm:prSet/>
      <dgm:spPr/>
      <dgm:t>
        <a:bodyPr/>
        <a:lstStyle/>
        <a:p>
          <a:endParaRPr lang="en-US"/>
        </a:p>
      </dgm:t>
    </dgm:pt>
    <dgm:pt modelId="{9629D5FF-0AF2-44DF-944D-A4EF8C15722F}" type="pres">
      <dgm:prSet presAssocID="{B71A5768-5C94-4575-8078-79A803E2277B}" presName="Name0" presStyleCnt="0">
        <dgm:presLayoutVars>
          <dgm:dir/>
          <dgm:resizeHandles val="exact"/>
        </dgm:presLayoutVars>
      </dgm:prSet>
      <dgm:spPr/>
    </dgm:pt>
    <dgm:pt modelId="{56B0F4B5-25D5-463F-9789-157888E3FF08}" type="pres">
      <dgm:prSet presAssocID="{B71A5768-5C94-4575-8078-79A803E2277B}" presName="cycle" presStyleCnt="0"/>
      <dgm:spPr/>
    </dgm:pt>
    <dgm:pt modelId="{D144868D-306E-41C9-992E-A5CF96AB9603}" type="pres">
      <dgm:prSet presAssocID="{58AB2D25-6E42-4420-A17C-8EBC142625B8}" presName="nodeFirstNode" presStyleLbl="node1" presStyleIdx="0" presStyleCnt="6">
        <dgm:presLayoutVars>
          <dgm:bulletEnabled val="1"/>
        </dgm:presLayoutVars>
      </dgm:prSet>
      <dgm:spPr/>
    </dgm:pt>
    <dgm:pt modelId="{9D697EC7-E5CB-44A0-B5A7-D591426FB317}" type="pres">
      <dgm:prSet presAssocID="{2FAE5627-3933-40CE-809D-84EB6EB44845}" presName="sibTransFirstNode" presStyleLbl="bgShp" presStyleIdx="0" presStyleCnt="1"/>
      <dgm:spPr/>
    </dgm:pt>
    <dgm:pt modelId="{F1BC4934-ED9E-4B28-A9D1-73896969146A}" type="pres">
      <dgm:prSet presAssocID="{611F19DC-B950-4D8E-9740-020163E9300B}" presName="nodeFollowingNodes" presStyleLbl="node1" presStyleIdx="1" presStyleCnt="6">
        <dgm:presLayoutVars>
          <dgm:bulletEnabled val="1"/>
        </dgm:presLayoutVars>
      </dgm:prSet>
      <dgm:spPr/>
    </dgm:pt>
    <dgm:pt modelId="{7CB6BA9B-2B55-41B4-9B60-AD64C6711595}" type="pres">
      <dgm:prSet presAssocID="{9E25DF6D-D32B-47A2-9ED6-FB3D6BC1F059}" presName="nodeFollowingNodes" presStyleLbl="node1" presStyleIdx="2" presStyleCnt="6">
        <dgm:presLayoutVars>
          <dgm:bulletEnabled val="1"/>
        </dgm:presLayoutVars>
      </dgm:prSet>
      <dgm:spPr/>
    </dgm:pt>
    <dgm:pt modelId="{59F5F3BD-D080-4434-A07C-BC2C011016F5}" type="pres">
      <dgm:prSet presAssocID="{C36E6910-2DAE-4C57-95AE-0CFA02FA0760}" presName="nodeFollowingNodes" presStyleLbl="node1" presStyleIdx="3" presStyleCnt="6">
        <dgm:presLayoutVars>
          <dgm:bulletEnabled val="1"/>
        </dgm:presLayoutVars>
      </dgm:prSet>
      <dgm:spPr/>
    </dgm:pt>
    <dgm:pt modelId="{ACFA773D-8B97-421B-9BC9-28B2D4426E56}" type="pres">
      <dgm:prSet presAssocID="{3B857624-B4FE-48FD-B36F-4F1AFFD2E4D8}" presName="nodeFollowingNodes" presStyleLbl="node1" presStyleIdx="4" presStyleCnt="6">
        <dgm:presLayoutVars>
          <dgm:bulletEnabled val="1"/>
        </dgm:presLayoutVars>
      </dgm:prSet>
      <dgm:spPr/>
    </dgm:pt>
    <dgm:pt modelId="{B491F453-DCB5-4E8D-AD99-035742071823}" type="pres">
      <dgm:prSet presAssocID="{97872C65-E8C7-4810-839B-2EDF8F114120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0731A50E-C807-4CA3-BEA7-867213D619B7}" srcId="{B71A5768-5C94-4575-8078-79A803E2277B}" destId="{611F19DC-B950-4D8E-9740-020163E9300B}" srcOrd="1" destOrd="0" parTransId="{F8D7C2D6-8B39-4459-B26E-A67DE6889C85}" sibTransId="{0770BDF9-CC44-4E38-964E-5581F81D80B8}"/>
    <dgm:cxn modelId="{F6276A1A-A9CE-4208-B177-1F46ECFD0F66}" srcId="{B71A5768-5C94-4575-8078-79A803E2277B}" destId="{C36E6910-2DAE-4C57-95AE-0CFA02FA0760}" srcOrd="3" destOrd="0" parTransId="{4E7A606B-B4CD-4866-BB49-C48645ABB5B7}" sibTransId="{57ADE5BF-DCD5-4D36-9AD3-264DEC089637}"/>
    <dgm:cxn modelId="{93408922-BE10-482C-9A18-E59EE1B36699}" type="presOf" srcId="{3B857624-B4FE-48FD-B36F-4F1AFFD2E4D8}" destId="{ACFA773D-8B97-421B-9BC9-28B2D4426E56}" srcOrd="0" destOrd="0" presId="urn:microsoft.com/office/officeart/2005/8/layout/cycle3"/>
    <dgm:cxn modelId="{756E8C3B-6A13-4ACF-B6E8-C9EC420C8ABC}" type="presOf" srcId="{97872C65-E8C7-4810-839B-2EDF8F114120}" destId="{B491F453-DCB5-4E8D-AD99-035742071823}" srcOrd="0" destOrd="0" presId="urn:microsoft.com/office/officeart/2005/8/layout/cycle3"/>
    <dgm:cxn modelId="{5E67D943-6C73-4F7F-89B2-2BC507716EC8}" type="presOf" srcId="{9E25DF6D-D32B-47A2-9ED6-FB3D6BC1F059}" destId="{7CB6BA9B-2B55-41B4-9B60-AD64C6711595}" srcOrd="0" destOrd="0" presId="urn:microsoft.com/office/officeart/2005/8/layout/cycle3"/>
    <dgm:cxn modelId="{61392B6B-765B-4EA6-B827-18B1A3EFD794}" srcId="{B71A5768-5C94-4575-8078-79A803E2277B}" destId="{58AB2D25-6E42-4420-A17C-8EBC142625B8}" srcOrd="0" destOrd="0" parTransId="{A156A692-AF6C-4402-9899-636F924CE3B3}" sibTransId="{2FAE5627-3933-40CE-809D-84EB6EB44845}"/>
    <dgm:cxn modelId="{2AF1EB8C-ED1C-45FE-BFAA-902482809020}" type="presOf" srcId="{611F19DC-B950-4D8E-9740-020163E9300B}" destId="{F1BC4934-ED9E-4B28-A9D1-73896969146A}" srcOrd="0" destOrd="0" presId="urn:microsoft.com/office/officeart/2005/8/layout/cycle3"/>
    <dgm:cxn modelId="{5742C192-A07B-4E84-A922-B4876859F8DD}" type="presOf" srcId="{58AB2D25-6E42-4420-A17C-8EBC142625B8}" destId="{D144868D-306E-41C9-992E-A5CF96AB9603}" srcOrd="0" destOrd="0" presId="urn:microsoft.com/office/officeart/2005/8/layout/cycle3"/>
    <dgm:cxn modelId="{DAF66EA8-3BEB-478C-97D9-E0FB34D0027A}" srcId="{B71A5768-5C94-4575-8078-79A803E2277B}" destId="{9E25DF6D-D32B-47A2-9ED6-FB3D6BC1F059}" srcOrd="2" destOrd="0" parTransId="{06412B23-B7EC-49B8-84E2-60F9EF98050E}" sibTransId="{BC73B3A5-D821-4C73-A2BF-3F116426A272}"/>
    <dgm:cxn modelId="{902F0DC5-7CAE-439D-B01B-AE20D406E44A}" srcId="{B71A5768-5C94-4575-8078-79A803E2277B}" destId="{3B857624-B4FE-48FD-B36F-4F1AFFD2E4D8}" srcOrd="4" destOrd="0" parTransId="{26972EF9-9759-4257-84A2-DFC8B7DD7E18}" sibTransId="{3BA79716-B958-4B9A-8BA8-D56A7F02C45F}"/>
    <dgm:cxn modelId="{C5FA83C7-C691-4697-B5D6-A60F575F60DD}" type="presOf" srcId="{2FAE5627-3933-40CE-809D-84EB6EB44845}" destId="{9D697EC7-E5CB-44A0-B5A7-D591426FB317}" srcOrd="0" destOrd="0" presId="urn:microsoft.com/office/officeart/2005/8/layout/cycle3"/>
    <dgm:cxn modelId="{4660BCD3-30C5-484D-82FA-2CBC49FE05F7}" type="presOf" srcId="{B71A5768-5C94-4575-8078-79A803E2277B}" destId="{9629D5FF-0AF2-44DF-944D-A4EF8C15722F}" srcOrd="0" destOrd="0" presId="urn:microsoft.com/office/officeart/2005/8/layout/cycle3"/>
    <dgm:cxn modelId="{BC9C0BFA-8767-40F7-88A3-1C522A202E68}" type="presOf" srcId="{C36E6910-2DAE-4C57-95AE-0CFA02FA0760}" destId="{59F5F3BD-D080-4434-A07C-BC2C011016F5}" srcOrd="0" destOrd="0" presId="urn:microsoft.com/office/officeart/2005/8/layout/cycle3"/>
    <dgm:cxn modelId="{70957EFA-6653-4CC8-9A05-8E5B8770E3EC}" srcId="{B71A5768-5C94-4575-8078-79A803E2277B}" destId="{97872C65-E8C7-4810-839B-2EDF8F114120}" srcOrd="5" destOrd="0" parTransId="{E7EAB35F-4F7B-454C-B4AD-AA9983AB6132}" sibTransId="{1D2D0C8B-BF8B-42BC-BA5F-B52A398A27D7}"/>
    <dgm:cxn modelId="{81FBECE5-CC02-4220-B241-093558727DC3}" type="presParOf" srcId="{9629D5FF-0AF2-44DF-944D-A4EF8C15722F}" destId="{56B0F4B5-25D5-463F-9789-157888E3FF08}" srcOrd="0" destOrd="0" presId="urn:microsoft.com/office/officeart/2005/8/layout/cycle3"/>
    <dgm:cxn modelId="{37A27CC1-2E27-4B7B-A13E-CE695EAB3706}" type="presParOf" srcId="{56B0F4B5-25D5-463F-9789-157888E3FF08}" destId="{D144868D-306E-41C9-992E-A5CF96AB9603}" srcOrd="0" destOrd="0" presId="urn:microsoft.com/office/officeart/2005/8/layout/cycle3"/>
    <dgm:cxn modelId="{355FAB08-1379-4508-8BC5-4EB72BE49B95}" type="presParOf" srcId="{56B0F4B5-25D5-463F-9789-157888E3FF08}" destId="{9D697EC7-E5CB-44A0-B5A7-D591426FB317}" srcOrd="1" destOrd="0" presId="urn:microsoft.com/office/officeart/2005/8/layout/cycle3"/>
    <dgm:cxn modelId="{2DBAEF82-62E6-4355-9B36-09A5B04E68A5}" type="presParOf" srcId="{56B0F4B5-25D5-463F-9789-157888E3FF08}" destId="{F1BC4934-ED9E-4B28-A9D1-73896969146A}" srcOrd="2" destOrd="0" presId="urn:microsoft.com/office/officeart/2005/8/layout/cycle3"/>
    <dgm:cxn modelId="{1BCB7F17-BFEB-4658-BC07-0FFE89C5B20F}" type="presParOf" srcId="{56B0F4B5-25D5-463F-9789-157888E3FF08}" destId="{7CB6BA9B-2B55-41B4-9B60-AD64C6711595}" srcOrd="3" destOrd="0" presId="urn:microsoft.com/office/officeart/2005/8/layout/cycle3"/>
    <dgm:cxn modelId="{CDC93AB6-484D-4E93-A7E3-D37072C9D2B3}" type="presParOf" srcId="{56B0F4B5-25D5-463F-9789-157888E3FF08}" destId="{59F5F3BD-D080-4434-A07C-BC2C011016F5}" srcOrd="4" destOrd="0" presId="urn:microsoft.com/office/officeart/2005/8/layout/cycle3"/>
    <dgm:cxn modelId="{8F30320C-38D7-47A2-81A6-2D3214C3B82C}" type="presParOf" srcId="{56B0F4B5-25D5-463F-9789-157888E3FF08}" destId="{ACFA773D-8B97-421B-9BC9-28B2D4426E56}" srcOrd="5" destOrd="0" presId="urn:microsoft.com/office/officeart/2005/8/layout/cycle3"/>
    <dgm:cxn modelId="{599F2F80-4C31-4671-B443-A3E6AF87B999}" type="presParOf" srcId="{56B0F4B5-25D5-463F-9789-157888E3FF08}" destId="{B491F453-DCB5-4E8D-AD99-03574207182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A0B90-A9D5-4B86-83FC-8DDD86D7415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274AB35-E8BF-42EE-9509-8E72EDE7A195}">
      <dgm:prSet/>
      <dgm:spPr/>
      <dgm:t>
        <a:bodyPr/>
        <a:lstStyle/>
        <a:p>
          <a:r>
            <a:rPr lang="en-US"/>
            <a:t>BACKGROUND</a:t>
          </a:r>
        </a:p>
      </dgm:t>
    </dgm:pt>
    <dgm:pt modelId="{087C119A-A35A-4A6C-8E15-7C20C97E6604}" type="parTrans" cxnId="{29B5DF40-4B1A-4459-9993-6616A71AD0E1}">
      <dgm:prSet/>
      <dgm:spPr/>
      <dgm:t>
        <a:bodyPr/>
        <a:lstStyle/>
        <a:p>
          <a:endParaRPr lang="en-US"/>
        </a:p>
      </dgm:t>
    </dgm:pt>
    <dgm:pt modelId="{9B760E35-910F-4979-A71E-5A9D8E6E3AF8}" type="sibTrans" cxnId="{29B5DF40-4B1A-4459-9993-6616A71AD0E1}">
      <dgm:prSet/>
      <dgm:spPr/>
      <dgm:t>
        <a:bodyPr/>
        <a:lstStyle/>
        <a:p>
          <a:endParaRPr lang="en-US"/>
        </a:p>
      </dgm:t>
    </dgm:pt>
    <dgm:pt modelId="{D612EF91-D3C1-4B64-9F21-DB58685A1755}">
      <dgm:prSet/>
      <dgm:spPr/>
      <dgm:t>
        <a:bodyPr/>
        <a:lstStyle/>
        <a:p>
          <a:r>
            <a:rPr lang="en-US"/>
            <a:t>BOOKS WRITTEN BY MONTESQUIEU</a:t>
          </a:r>
        </a:p>
      </dgm:t>
    </dgm:pt>
    <dgm:pt modelId="{74AD8851-AC99-4398-B7FC-0D9E5A8931D3}" type="parTrans" cxnId="{F2D693F2-86D0-42FE-BF05-132FFA3C7249}">
      <dgm:prSet/>
      <dgm:spPr/>
      <dgm:t>
        <a:bodyPr/>
        <a:lstStyle/>
        <a:p>
          <a:endParaRPr lang="en-US"/>
        </a:p>
      </dgm:t>
    </dgm:pt>
    <dgm:pt modelId="{662521D5-C8EC-46F8-9B6F-A702B5C96BE1}" type="sibTrans" cxnId="{F2D693F2-86D0-42FE-BF05-132FFA3C7249}">
      <dgm:prSet/>
      <dgm:spPr/>
      <dgm:t>
        <a:bodyPr/>
        <a:lstStyle/>
        <a:p>
          <a:endParaRPr lang="en-US"/>
        </a:p>
      </dgm:t>
    </dgm:pt>
    <dgm:pt modelId="{5BF86F68-426F-4627-8049-A1DCDE39847C}">
      <dgm:prSet/>
      <dgm:spPr/>
      <dgm:t>
        <a:bodyPr/>
        <a:lstStyle/>
        <a:p>
          <a:r>
            <a:rPr lang="en-US"/>
            <a:t>NATURE/TYPES OF GOVERNMENT</a:t>
          </a:r>
        </a:p>
      </dgm:t>
    </dgm:pt>
    <dgm:pt modelId="{F3B408C3-EF19-4E24-97B3-FE2FCC43C54C}" type="parTrans" cxnId="{29CBAB6A-30A8-402A-9D5F-3DC4A6E6866C}">
      <dgm:prSet/>
      <dgm:spPr/>
      <dgm:t>
        <a:bodyPr/>
        <a:lstStyle/>
        <a:p>
          <a:endParaRPr lang="en-US"/>
        </a:p>
      </dgm:t>
    </dgm:pt>
    <dgm:pt modelId="{120602DC-06A6-41B1-8DD4-19E031721500}" type="sibTrans" cxnId="{29CBAB6A-30A8-402A-9D5F-3DC4A6E6866C}">
      <dgm:prSet/>
      <dgm:spPr/>
      <dgm:t>
        <a:bodyPr/>
        <a:lstStyle/>
        <a:p>
          <a:endParaRPr lang="en-US"/>
        </a:p>
      </dgm:t>
    </dgm:pt>
    <dgm:pt modelId="{D8DE483F-08A8-4A01-8579-A135E293EEF3}">
      <dgm:prSet/>
      <dgm:spPr/>
      <dgm:t>
        <a:bodyPr/>
        <a:lstStyle/>
        <a:p>
          <a:r>
            <a:rPr lang="en-US"/>
            <a:t>CONCEPT OF SEPARATION OF POWERS</a:t>
          </a:r>
        </a:p>
      </dgm:t>
    </dgm:pt>
    <dgm:pt modelId="{4CD4E570-0D58-4D4D-8413-5F3570816379}" type="parTrans" cxnId="{0489EFB4-3DE1-4545-8576-E97FBAE8FD5E}">
      <dgm:prSet/>
      <dgm:spPr/>
      <dgm:t>
        <a:bodyPr/>
        <a:lstStyle/>
        <a:p>
          <a:endParaRPr lang="en-US"/>
        </a:p>
      </dgm:t>
    </dgm:pt>
    <dgm:pt modelId="{9D3D6E5F-7D6C-436E-9043-476568EEE02A}" type="sibTrans" cxnId="{0489EFB4-3DE1-4545-8576-E97FBAE8FD5E}">
      <dgm:prSet/>
      <dgm:spPr/>
      <dgm:t>
        <a:bodyPr/>
        <a:lstStyle/>
        <a:p>
          <a:endParaRPr lang="en-US"/>
        </a:p>
      </dgm:t>
    </dgm:pt>
    <dgm:pt modelId="{C2D21739-3D17-4FAD-B9FE-E0F5D37E8CA4}">
      <dgm:prSet/>
      <dgm:spPr/>
      <dgm:t>
        <a:bodyPr/>
        <a:lstStyle/>
        <a:p>
          <a:r>
            <a:rPr lang="en-US"/>
            <a:t>MONTESQUIEU: ARISTOTLE OF 18</a:t>
          </a:r>
          <a:r>
            <a:rPr lang="en-US" baseline="30000"/>
            <a:t>TH</a:t>
          </a:r>
          <a:r>
            <a:rPr lang="en-US"/>
            <a:t> CENTURY</a:t>
          </a:r>
        </a:p>
      </dgm:t>
    </dgm:pt>
    <dgm:pt modelId="{DAA47CFE-148B-4C8B-9919-2CF455BB95C5}" type="parTrans" cxnId="{61A9B3DC-4A90-40B6-88EB-66D0DCC405EC}">
      <dgm:prSet/>
      <dgm:spPr/>
      <dgm:t>
        <a:bodyPr/>
        <a:lstStyle/>
        <a:p>
          <a:endParaRPr lang="en-US"/>
        </a:p>
      </dgm:t>
    </dgm:pt>
    <dgm:pt modelId="{A5950D10-43E6-42EC-8435-729D2CBB8D50}" type="sibTrans" cxnId="{61A9B3DC-4A90-40B6-88EB-66D0DCC405EC}">
      <dgm:prSet/>
      <dgm:spPr/>
      <dgm:t>
        <a:bodyPr/>
        <a:lstStyle/>
        <a:p>
          <a:endParaRPr lang="en-US"/>
        </a:p>
      </dgm:t>
    </dgm:pt>
    <dgm:pt modelId="{D5F0BAE9-5EFF-490C-A4C2-4B2E4CEE43FA}">
      <dgm:prSet/>
      <dgm:spPr/>
      <dgm:t>
        <a:bodyPr/>
        <a:lstStyle/>
        <a:p>
          <a:r>
            <a:rPr lang="en-US"/>
            <a:t>CRITICAL ANALYSIS</a:t>
          </a:r>
        </a:p>
      </dgm:t>
    </dgm:pt>
    <dgm:pt modelId="{7B664D2B-AF4C-4968-95BF-DA4D0F436168}" type="parTrans" cxnId="{CE80A5DE-B135-40D6-A871-E1491ADE86EC}">
      <dgm:prSet/>
      <dgm:spPr/>
      <dgm:t>
        <a:bodyPr/>
        <a:lstStyle/>
        <a:p>
          <a:endParaRPr lang="en-US"/>
        </a:p>
      </dgm:t>
    </dgm:pt>
    <dgm:pt modelId="{16E57408-3366-453C-BF1E-616FE0ACE853}" type="sibTrans" cxnId="{CE80A5DE-B135-40D6-A871-E1491ADE86EC}">
      <dgm:prSet/>
      <dgm:spPr/>
      <dgm:t>
        <a:bodyPr/>
        <a:lstStyle/>
        <a:p>
          <a:endParaRPr lang="en-US"/>
        </a:p>
      </dgm:t>
    </dgm:pt>
    <dgm:pt modelId="{54C648B7-2C51-44C1-B384-4D04033610B7}" type="pres">
      <dgm:prSet presAssocID="{AFCA0B90-A9D5-4B86-83FC-8DDD86D74158}" presName="diagram" presStyleCnt="0">
        <dgm:presLayoutVars>
          <dgm:dir/>
          <dgm:resizeHandles val="exact"/>
        </dgm:presLayoutVars>
      </dgm:prSet>
      <dgm:spPr/>
    </dgm:pt>
    <dgm:pt modelId="{DE9AB43E-37BB-4FD1-8FFF-B1A56B303712}" type="pres">
      <dgm:prSet presAssocID="{B274AB35-E8BF-42EE-9509-8E72EDE7A195}" presName="node" presStyleLbl="node1" presStyleIdx="0" presStyleCnt="6">
        <dgm:presLayoutVars>
          <dgm:bulletEnabled val="1"/>
        </dgm:presLayoutVars>
      </dgm:prSet>
      <dgm:spPr/>
    </dgm:pt>
    <dgm:pt modelId="{24433371-7EC7-4068-9B4B-F40ED829B97C}" type="pres">
      <dgm:prSet presAssocID="{9B760E35-910F-4979-A71E-5A9D8E6E3AF8}" presName="sibTrans" presStyleCnt="0"/>
      <dgm:spPr/>
    </dgm:pt>
    <dgm:pt modelId="{430C72ED-7234-4691-96BB-195416022C2D}" type="pres">
      <dgm:prSet presAssocID="{D612EF91-D3C1-4B64-9F21-DB58685A1755}" presName="node" presStyleLbl="node1" presStyleIdx="1" presStyleCnt="6">
        <dgm:presLayoutVars>
          <dgm:bulletEnabled val="1"/>
        </dgm:presLayoutVars>
      </dgm:prSet>
      <dgm:spPr/>
    </dgm:pt>
    <dgm:pt modelId="{F60EEB1E-CF12-46FE-9561-4CA1B525A9E9}" type="pres">
      <dgm:prSet presAssocID="{662521D5-C8EC-46F8-9B6F-A702B5C96BE1}" presName="sibTrans" presStyleCnt="0"/>
      <dgm:spPr/>
    </dgm:pt>
    <dgm:pt modelId="{C5A8171F-E713-4AE6-8A95-7FCD055EEEDF}" type="pres">
      <dgm:prSet presAssocID="{5BF86F68-426F-4627-8049-A1DCDE39847C}" presName="node" presStyleLbl="node1" presStyleIdx="2" presStyleCnt="6">
        <dgm:presLayoutVars>
          <dgm:bulletEnabled val="1"/>
        </dgm:presLayoutVars>
      </dgm:prSet>
      <dgm:spPr/>
    </dgm:pt>
    <dgm:pt modelId="{BA8F505A-81CF-462D-8C41-B0ADC943CAB5}" type="pres">
      <dgm:prSet presAssocID="{120602DC-06A6-41B1-8DD4-19E031721500}" presName="sibTrans" presStyleCnt="0"/>
      <dgm:spPr/>
    </dgm:pt>
    <dgm:pt modelId="{4B662A58-7D71-4A77-B84B-1DF2DEF45724}" type="pres">
      <dgm:prSet presAssocID="{D8DE483F-08A8-4A01-8579-A135E293EEF3}" presName="node" presStyleLbl="node1" presStyleIdx="3" presStyleCnt="6">
        <dgm:presLayoutVars>
          <dgm:bulletEnabled val="1"/>
        </dgm:presLayoutVars>
      </dgm:prSet>
      <dgm:spPr/>
    </dgm:pt>
    <dgm:pt modelId="{A2EF2873-E75B-4DCC-B017-A0FD00158443}" type="pres">
      <dgm:prSet presAssocID="{9D3D6E5F-7D6C-436E-9043-476568EEE02A}" presName="sibTrans" presStyleCnt="0"/>
      <dgm:spPr/>
    </dgm:pt>
    <dgm:pt modelId="{4FBD0F1D-7E4C-46EA-A50B-23AA3539DFEB}" type="pres">
      <dgm:prSet presAssocID="{C2D21739-3D17-4FAD-B9FE-E0F5D37E8CA4}" presName="node" presStyleLbl="node1" presStyleIdx="4" presStyleCnt="6">
        <dgm:presLayoutVars>
          <dgm:bulletEnabled val="1"/>
        </dgm:presLayoutVars>
      </dgm:prSet>
      <dgm:spPr/>
    </dgm:pt>
    <dgm:pt modelId="{C3B8985D-0FAA-44B8-B707-FC82636788BC}" type="pres">
      <dgm:prSet presAssocID="{A5950D10-43E6-42EC-8435-729D2CBB8D50}" presName="sibTrans" presStyleCnt="0"/>
      <dgm:spPr/>
    </dgm:pt>
    <dgm:pt modelId="{70FD0F18-C656-462E-8AAA-BA733A73449C}" type="pres">
      <dgm:prSet presAssocID="{D5F0BAE9-5EFF-490C-A4C2-4B2E4CEE43FA}" presName="node" presStyleLbl="node1" presStyleIdx="5" presStyleCnt="6">
        <dgm:presLayoutVars>
          <dgm:bulletEnabled val="1"/>
        </dgm:presLayoutVars>
      </dgm:prSet>
      <dgm:spPr/>
    </dgm:pt>
  </dgm:ptLst>
  <dgm:cxnLst>
    <dgm:cxn modelId="{E63E5930-3AF8-49D6-A593-2EA02C47B065}" type="presOf" srcId="{AFCA0B90-A9D5-4B86-83FC-8DDD86D74158}" destId="{54C648B7-2C51-44C1-B384-4D04033610B7}" srcOrd="0" destOrd="0" presId="urn:microsoft.com/office/officeart/2005/8/layout/default"/>
    <dgm:cxn modelId="{68D6A93E-DAC3-48A1-98A9-E31AAB52AE40}" type="presOf" srcId="{5BF86F68-426F-4627-8049-A1DCDE39847C}" destId="{C5A8171F-E713-4AE6-8A95-7FCD055EEEDF}" srcOrd="0" destOrd="0" presId="urn:microsoft.com/office/officeart/2005/8/layout/default"/>
    <dgm:cxn modelId="{29B5DF40-4B1A-4459-9993-6616A71AD0E1}" srcId="{AFCA0B90-A9D5-4B86-83FC-8DDD86D74158}" destId="{B274AB35-E8BF-42EE-9509-8E72EDE7A195}" srcOrd="0" destOrd="0" parTransId="{087C119A-A35A-4A6C-8E15-7C20C97E6604}" sibTransId="{9B760E35-910F-4979-A71E-5A9D8E6E3AF8}"/>
    <dgm:cxn modelId="{B543F15D-1AD9-4F3B-9B56-101AE0280C7D}" type="presOf" srcId="{B274AB35-E8BF-42EE-9509-8E72EDE7A195}" destId="{DE9AB43E-37BB-4FD1-8FFF-B1A56B303712}" srcOrd="0" destOrd="0" presId="urn:microsoft.com/office/officeart/2005/8/layout/default"/>
    <dgm:cxn modelId="{C1A86163-EA37-4AF7-8EE7-EA6324B1A87D}" type="presOf" srcId="{C2D21739-3D17-4FAD-B9FE-E0F5D37E8CA4}" destId="{4FBD0F1D-7E4C-46EA-A50B-23AA3539DFEB}" srcOrd="0" destOrd="0" presId="urn:microsoft.com/office/officeart/2005/8/layout/default"/>
    <dgm:cxn modelId="{A61FC045-67CA-45E0-9156-24562821F955}" type="presOf" srcId="{D8DE483F-08A8-4A01-8579-A135E293EEF3}" destId="{4B662A58-7D71-4A77-B84B-1DF2DEF45724}" srcOrd="0" destOrd="0" presId="urn:microsoft.com/office/officeart/2005/8/layout/default"/>
    <dgm:cxn modelId="{29CBAB6A-30A8-402A-9D5F-3DC4A6E6866C}" srcId="{AFCA0B90-A9D5-4B86-83FC-8DDD86D74158}" destId="{5BF86F68-426F-4627-8049-A1DCDE39847C}" srcOrd="2" destOrd="0" parTransId="{F3B408C3-EF19-4E24-97B3-FE2FCC43C54C}" sibTransId="{120602DC-06A6-41B1-8DD4-19E031721500}"/>
    <dgm:cxn modelId="{B6CEEB9C-8426-4FFA-AAF6-96A6A1AAA805}" type="presOf" srcId="{D612EF91-D3C1-4B64-9F21-DB58685A1755}" destId="{430C72ED-7234-4691-96BB-195416022C2D}" srcOrd="0" destOrd="0" presId="urn:microsoft.com/office/officeart/2005/8/layout/default"/>
    <dgm:cxn modelId="{A8646A9E-7CB5-4AC8-A3FC-6444E1CFA2E6}" type="presOf" srcId="{D5F0BAE9-5EFF-490C-A4C2-4B2E4CEE43FA}" destId="{70FD0F18-C656-462E-8AAA-BA733A73449C}" srcOrd="0" destOrd="0" presId="urn:microsoft.com/office/officeart/2005/8/layout/default"/>
    <dgm:cxn modelId="{0489EFB4-3DE1-4545-8576-E97FBAE8FD5E}" srcId="{AFCA0B90-A9D5-4B86-83FC-8DDD86D74158}" destId="{D8DE483F-08A8-4A01-8579-A135E293EEF3}" srcOrd="3" destOrd="0" parTransId="{4CD4E570-0D58-4D4D-8413-5F3570816379}" sibTransId="{9D3D6E5F-7D6C-436E-9043-476568EEE02A}"/>
    <dgm:cxn modelId="{61A9B3DC-4A90-40B6-88EB-66D0DCC405EC}" srcId="{AFCA0B90-A9D5-4B86-83FC-8DDD86D74158}" destId="{C2D21739-3D17-4FAD-B9FE-E0F5D37E8CA4}" srcOrd="4" destOrd="0" parTransId="{DAA47CFE-148B-4C8B-9919-2CF455BB95C5}" sibTransId="{A5950D10-43E6-42EC-8435-729D2CBB8D50}"/>
    <dgm:cxn modelId="{CE80A5DE-B135-40D6-A871-E1491ADE86EC}" srcId="{AFCA0B90-A9D5-4B86-83FC-8DDD86D74158}" destId="{D5F0BAE9-5EFF-490C-A4C2-4B2E4CEE43FA}" srcOrd="5" destOrd="0" parTransId="{7B664D2B-AF4C-4968-95BF-DA4D0F436168}" sibTransId="{16E57408-3366-453C-BF1E-616FE0ACE853}"/>
    <dgm:cxn modelId="{F2D693F2-86D0-42FE-BF05-132FFA3C7249}" srcId="{AFCA0B90-A9D5-4B86-83FC-8DDD86D74158}" destId="{D612EF91-D3C1-4B64-9F21-DB58685A1755}" srcOrd="1" destOrd="0" parTransId="{74AD8851-AC99-4398-B7FC-0D9E5A8931D3}" sibTransId="{662521D5-C8EC-46F8-9B6F-A702B5C96BE1}"/>
    <dgm:cxn modelId="{250E01C3-8B62-4467-849A-20F90957805C}" type="presParOf" srcId="{54C648B7-2C51-44C1-B384-4D04033610B7}" destId="{DE9AB43E-37BB-4FD1-8FFF-B1A56B303712}" srcOrd="0" destOrd="0" presId="urn:microsoft.com/office/officeart/2005/8/layout/default"/>
    <dgm:cxn modelId="{E167C76C-B9A4-4866-9DF3-164C7AD69F56}" type="presParOf" srcId="{54C648B7-2C51-44C1-B384-4D04033610B7}" destId="{24433371-7EC7-4068-9B4B-F40ED829B97C}" srcOrd="1" destOrd="0" presId="urn:microsoft.com/office/officeart/2005/8/layout/default"/>
    <dgm:cxn modelId="{E99681AD-103B-457A-AE2A-A45C51546F09}" type="presParOf" srcId="{54C648B7-2C51-44C1-B384-4D04033610B7}" destId="{430C72ED-7234-4691-96BB-195416022C2D}" srcOrd="2" destOrd="0" presId="urn:microsoft.com/office/officeart/2005/8/layout/default"/>
    <dgm:cxn modelId="{9592914D-F1A2-48CE-A7EE-EFDFC2F9B69D}" type="presParOf" srcId="{54C648B7-2C51-44C1-B384-4D04033610B7}" destId="{F60EEB1E-CF12-46FE-9561-4CA1B525A9E9}" srcOrd="3" destOrd="0" presId="urn:microsoft.com/office/officeart/2005/8/layout/default"/>
    <dgm:cxn modelId="{755EB92E-AAD9-406D-9EC7-DFFDDB09BEDD}" type="presParOf" srcId="{54C648B7-2C51-44C1-B384-4D04033610B7}" destId="{C5A8171F-E713-4AE6-8A95-7FCD055EEEDF}" srcOrd="4" destOrd="0" presId="urn:microsoft.com/office/officeart/2005/8/layout/default"/>
    <dgm:cxn modelId="{5A8CA749-A92F-467B-993C-804F6F522625}" type="presParOf" srcId="{54C648B7-2C51-44C1-B384-4D04033610B7}" destId="{BA8F505A-81CF-462D-8C41-B0ADC943CAB5}" srcOrd="5" destOrd="0" presId="urn:microsoft.com/office/officeart/2005/8/layout/default"/>
    <dgm:cxn modelId="{11DF5132-142B-4934-B1D0-D0C2C2AA29BD}" type="presParOf" srcId="{54C648B7-2C51-44C1-B384-4D04033610B7}" destId="{4B662A58-7D71-4A77-B84B-1DF2DEF45724}" srcOrd="6" destOrd="0" presId="urn:microsoft.com/office/officeart/2005/8/layout/default"/>
    <dgm:cxn modelId="{D7F2BA04-C7CD-44AE-B8B7-3763CC82E2F6}" type="presParOf" srcId="{54C648B7-2C51-44C1-B384-4D04033610B7}" destId="{A2EF2873-E75B-4DCC-B017-A0FD00158443}" srcOrd="7" destOrd="0" presId="urn:microsoft.com/office/officeart/2005/8/layout/default"/>
    <dgm:cxn modelId="{9CE54F83-9E69-4AC7-AABA-FEF45EFB54F8}" type="presParOf" srcId="{54C648B7-2C51-44C1-B384-4D04033610B7}" destId="{4FBD0F1D-7E4C-46EA-A50B-23AA3539DFEB}" srcOrd="8" destOrd="0" presId="urn:microsoft.com/office/officeart/2005/8/layout/default"/>
    <dgm:cxn modelId="{C736A174-3521-4183-AF77-FFC711769B44}" type="presParOf" srcId="{54C648B7-2C51-44C1-B384-4D04033610B7}" destId="{C3B8985D-0FAA-44B8-B707-FC82636788BC}" srcOrd="9" destOrd="0" presId="urn:microsoft.com/office/officeart/2005/8/layout/default"/>
    <dgm:cxn modelId="{D8075D3B-A965-452E-95E4-DB2F42FE67D2}" type="presParOf" srcId="{54C648B7-2C51-44C1-B384-4D04033610B7}" destId="{70FD0F18-C656-462E-8AAA-BA733A7344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45DFA-985D-401F-8503-E7F48614A8CF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5270911-6ADE-4A79-BFE7-3123991E6E64}">
      <dgm:prSet/>
      <dgm:spPr/>
      <dgm:t>
        <a:bodyPr/>
        <a:lstStyle/>
        <a:p>
          <a:r>
            <a:rPr lang="en-US"/>
            <a:t>BACKGROUND</a:t>
          </a:r>
        </a:p>
      </dgm:t>
    </dgm:pt>
    <dgm:pt modelId="{AED60F34-23E6-401A-A95B-14DB78A617EF}" type="parTrans" cxnId="{F75155BE-1D21-4EF8-A9E7-89828C21C40D}">
      <dgm:prSet/>
      <dgm:spPr/>
      <dgm:t>
        <a:bodyPr/>
        <a:lstStyle/>
        <a:p>
          <a:endParaRPr lang="en-US"/>
        </a:p>
      </dgm:t>
    </dgm:pt>
    <dgm:pt modelId="{C7B36F88-3330-4487-B679-DB84B12FE504}" type="sibTrans" cxnId="{F75155BE-1D21-4EF8-A9E7-89828C21C40D}">
      <dgm:prSet/>
      <dgm:spPr/>
      <dgm:t>
        <a:bodyPr/>
        <a:lstStyle/>
        <a:p>
          <a:endParaRPr lang="en-US"/>
        </a:p>
      </dgm:t>
    </dgm:pt>
    <dgm:pt modelId="{D12C938D-6636-467D-AA14-2E1529CE726B}">
      <dgm:prSet/>
      <dgm:spPr/>
      <dgm:t>
        <a:bodyPr/>
        <a:lstStyle/>
        <a:p>
          <a:r>
            <a:rPr lang="en-US"/>
            <a:t>BOOKS</a:t>
          </a:r>
        </a:p>
      </dgm:t>
    </dgm:pt>
    <dgm:pt modelId="{9C39C0D8-EB71-427A-801C-F38116F23213}" type="parTrans" cxnId="{75CADCC0-682C-404C-A7BA-3891220A75FF}">
      <dgm:prSet/>
      <dgm:spPr/>
      <dgm:t>
        <a:bodyPr/>
        <a:lstStyle/>
        <a:p>
          <a:endParaRPr lang="en-US"/>
        </a:p>
      </dgm:t>
    </dgm:pt>
    <dgm:pt modelId="{AB4E9D92-7A23-4307-A74E-F13DCB51D3E7}" type="sibTrans" cxnId="{75CADCC0-682C-404C-A7BA-3891220A75FF}">
      <dgm:prSet/>
      <dgm:spPr/>
      <dgm:t>
        <a:bodyPr/>
        <a:lstStyle/>
        <a:p>
          <a:endParaRPr lang="en-US"/>
        </a:p>
      </dgm:t>
    </dgm:pt>
    <dgm:pt modelId="{CD875128-B435-4849-9B99-359A9A7E75CC}">
      <dgm:prSet/>
      <dgm:spPr/>
      <dgm:t>
        <a:bodyPr/>
        <a:lstStyle/>
        <a:p>
          <a:r>
            <a:rPr lang="en-US" dirty="0"/>
            <a:t>APOSTLE OF POWER POLITICS: THE PRINCE</a:t>
          </a:r>
        </a:p>
      </dgm:t>
    </dgm:pt>
    <dgm:pt modelId="{218CEC0D-4EC4-41E8-9EC1-8C31C144BC18}" type="parTrans" cxnId="{550D9E20-A6A3-4AEC-8C13-CA07DA7C61F5}">
      <dgm:prSet/>
      <dgm:spPr/>
      <dgm:t>
        <a:bodyPr/>
        <a:lstStyle/>
        <a:p>
          <a:endParaRPr lang="en-US"/>
        </a:p>
      </dgm:t>
    </dgm:pt>
    <dgm:pt modelId="{73EA3F19-DFAE-4891-9851-B466B121FAD9}" type="sibTrans" cxnId="{550D9E20-A6A3-4AEC-8C13-CA07DA7C61F5}">
      <dgm:prSet/>
      <dgm:spPr/>
      <dgm:t>
        <a:bodyPr/>
        <a:lstStyle/>
        <a:p>
          <a:endParaRPr lang="en-US"/>
        </a:p>
      </dgm:t>
    </dgm:pt>
    <dgm:pt modelId="{49B5853E-73AF-43ED-B734-BBC90010C125}">
      <dgm:prSet/>
      <dgm:spPr/>
      <dgm:t>
        <a:bodyPr/>
        <a:lstStyle/>
        <a:p>
          <a:r>
            <a:rPr lang="en-US"/>
            <a:t>THE DISCOURSES</a:t>
          </a:r>
        </a:p>
      </dgm:t>
    </dgm:pt>
    <dgm:pt modelId="{5180D17D-CB63-46E4-9D67-58830DC72D60}" type="parTrans" cxnId="{501F324A-4FF3-4843-9015-90A1FED4E21D}">
      <dgm:prSet/>
      <dgm:spPr/>
      <dgm:t>
        <a:bodyPr/>
        <a:lstStyle/>
        <a:p>
          <a:endParaRPr lang="en-US"/>
        </a:p>
      </dgm:t>
    </dgm:pt>
    <dgm:pt modelId="{66D65FC5-E1BD-410A-BA72-FC9F39D22D00}" type="sibTrans" cxnId="{501F324A-4FF3-4843-9015-90A1FED4E21D}">
      <dgm:prSet/>
      <dgm:spPr/>
      <dgm:t>
        <a:bodyPr/>
        <a:lstStyle/>
        <a:p>
          <a:endParaRPr lang="en-US"/>
        </a:p>
      </dgm:t>
    </dgm:pt>
    <dgm:pt modelId="{DB7FA423-88E7-4E09-A2B6-CBA42B0BE2E1}">
      <dgm:prSet/>
      <dgm:spPr/>
      <dgm:t>
        <a:bodyPr/>
        <a:lstStyle/>
        <a:p>
          <a:r>
            <a:rPr lang="en-US"/>
            <a:t>CRITICAL ANALYSIS</a:t>
          </a:r>
        </a:p>
      </dgm:t>
    </dgm:pt>
    <dgm:pt modelId="{5167B486-7096-4623-BCB0-78B119A58F83}" type="parTrans" cxnId="{A76CF44D-56DB-48F1-9880-7CA59358AABB}">
      <dgm:prSet/>
      <dgm:spPr/>
      <dgm:t>
        <a:bodyPr/>
        <a:lstStyle/>
        <a:p>
          <a:endParaRPr lang="en-US"/>
        </a:p>
      </dgm:t>
    </dgm:pt>
    <dgm:pt modelId="{C6D641CE-AC19-4AC8-A86E-4E50E5A17DBF}" type="sibTrans" cxnId="{A76CF44D-56DB-48F1-9880-7CA59358AABB}">
      <dgm:prSet/>
      <dgm:spPr/>
      <dgm:t>
        <a:bodyPr/>
        <a:lstStyle/>
        <a:p>
          <a:endParaRPr lang="en-US"/>
        </a:p>
      </dgm:t>
    </dgm:pt>
    <dgm:pt modelId="{7ABFA084-2C27-434B-968A-01B254C62643}" type="pres">
      <dgm:prSet presAssocID="{36445DFA-985D-401F-8503-E7F48614A8CF}" presName="Name0" presStyleCnt="0">
        <dgm:presLayoutVars>
          <dgm:chMax val="7"/>
          <dgm:chPref val="7"/>
          <dgm:dir/>
        </dgm:presLayoutVars>
      </dgm:prSet>
      <dgm:spPr/>
    </dgm:pt>
    <dgm:pt modelId="{F483F7F9-D3CF-435D-9322-7801606A1635}" type="pres">
      <dgm:prSet presAssocID="{36445DFA-985D-401F-8503-E7F48614A8CF}" presName="Name1" presStyleCnt="0"/>
      <dgm:spPr/>
    </dgm:pt>
    <dgm:pt modelId="{A3A05FFB-E39B-4BC1-B8AB-1D0468590F52}" type="pres">
      <dgm:prSet presAssocID="{36445DFA-985D-401F-8503-E7F48614A8CF}" presName="cycle" presStyleCnt="0"/>
      <dgm:spPr/>
    </dgm:pt>
    <dgm:pt modelId="{F50700A9-0299-4B5E-A5ED-E7ECE4ADDA8B}" type="pres">
      <dgm:prSet presAssocID="{36445DFA-985D-401F-8503-E7F48614A8CF}" presName="srcNode" presStyleLbl="node1" presStyleIdx="0" presStyleCnt="5"/>
      <dgm:spPr/>
    </dgm:pt>
    <dgm:pt modelId="{B7FDCB5A-75A4-4E92-A31C-83B01B0C6722}" type="pres">
      <dgm:prSet presAssocID="{36445DFA-985D-401F-8503-E7F48614A8CF}" presName="conn" presStyleLbl="parChTrans1D2" presStyleIdx="0" presStyleCnt="1"/>
      <dgm:spPr/>
    </dgm:pt>
    <dgm:pt modelId="{09F91EBA-E9C4-489C-84DB-B8391921A3F8}" type="pres">
      <dgm:prSet presAssocID="{36445DFA-985D-401F-8503-E7F48614A8CF}" presName="extraNode" presStyleLbl="node1" presStyleIdx="0" presStyleCnt="5"/>
      <dgm:spPr/>
    </dgm:pt>
    <dgm:pt modelId="{F8B97A2D-75BD-4601-A77F-A84F4EEB63AF}" type="pres">
      <dgm:prSet presAssocID="{36445DFA-985D-401F-8503-E7F48614A8CF}" presName="dstNode" presStyleLbl="node1" presStyleIdx="0" presStyleCnt="5"/>
      <dgm:spPr/>
    </dgm:pt>
    <dgm:pt modelId="{FBEFDDA9-B3FD-4525-B282-2C8C13C205FF}" type="pres">
      <dgm:prSet presAssocID="{15270911-6ADE-4A79-BFE7-3123991E6E64}" presName="text_1" presStyleLbl="node1" presStyleIdx="0" presStyleCnt="5">
        <dgm:presLayoutVars>
          <dgm:bulletEnabled val="1"/>
        </dgm:presLayoutVars>
      </dgm:prSet>
      <dgm:spPr/>
    </dgm:pt>
    <dgm:pt modelId="{647BEC4F-0CF3-4544-A756-84424956FA61}" type="pres">
      <dgm:prSet presAssocID="{15270911-6ADE-4A79-BFE7-3123991E6E64}" presName="accent_1" presStyleCnt="0"/>
      <dgm:spPr/>
    </dgm:pt>
    <dgm:pt modelId="{5C84BE50-98F9-4ADC-90AA-3CB2FBA37A30}" type="pres">
      <dgm:prSet presAssocID="{15270911-6ADE-4A79-BFE7-3123991E6E64}" presName="accentRepeatNode" presStyleLbl="solidFgAcc1" presStyleIdx="0" presStyleCnt="5"/>
      <dgm:spPr/>
    </dgm:pt>
    <dgm:pt modelId="{177CF6C4-2D6C-43EE-B825-02EF0C8F7950}" type="pres">
      <dgm:prSet presAssocID="{D12C938D-6636-467D-AA14-2E1529CE726B}" presName="text_2" presStyleLbl="node1" presStyleIdx="1" presStyleCnt="5">
        <dgm:presLayoutVars>
          <dgm:bulletEnabled val="1"/>
        </dgm:presLayoutVars>
      </dgm:prSet>
      <dgm:spPr/>
    </dgm:pt>
    <dgm:pt modelId="{76F3C2CE-F292-4C0D-9A9F-DBF4B8BEBCF8}" type="pres">
      <dgm:prSet presAssocID="{D12C938D-6636-467D-AA14-2E1529CE726B}" presName="accent_2" presStyleCnt="0"/>
      <dgm:spPr/>
    </dgm:pt>
    <dgm:pt modelId="{4C534160-BCE6-4D44-A694-C797D78E3210}" type="pres">
      <dgm:prSet presAssocID="{D12C938D-6636-467D-AA14-2E1529CE726B}" presName="accentRepeatNode" presStyleLbl="solidFgAcc1" presStyleIdx="1" presStyleCnt="5"/>
      <dgm:spPr/>
    </dgm:pt>
    <dgm:pt modelId="{6A1C0DB8-57B9-4188-95E8-4C746D7746BE}" type="pres">
      <dgm:prSet presAssocID="{CD875128-B435-4849-9B99-359A9A7E75CC}" presName="text_3" presStyleLbl="node1" presStyleIdx="2" presStyleCnt="5">
        <dgm:presLayoutVars>
          <dgm:bulletEnabled val="1"/>
        </dgm:presLayoutVars>
      </dgm:prSet>
      <dgm:spPr/>
    </dgm:pt>
    <dgm:pt modelId="{05C72680-9159-44AA-9344-32797D3A8711}" type="pres">
      <dgm:prSet presAssocID="{CD875128-B435-4849-9B99-359A9A7E75CC}" presName="accent_3" presStyleCnt="0"/>
      <dgm:spPr/>
    </dgm:pt>
    <dgm:pt modelId="{B3E3AFFE-7E0B-49C3-A552-E2700438B583}" type="pres">
      <dgm:prSet presAssocID="{CD875128-B435-4849-9B99-359A9A7E75CC}" presName="accentRepeatNode" presStyleLbl="solidFgAcc1" presStyleIdx="2" presStyleCnt="5"/>
      <dgm:spPr/>
    </dgm:pt>
    <dgm:pt modelId="{974494D9-3CD5-4A9A-A9E3-4A2A6DC43639}" type="pres">
      <dgm:prSet presAssocID="{49B5853E-73AF-43ED-B734-BBC90010C125}" presName="text_4" presStyleLbl="node1" presStyleIdx="3" presStyleCnt="5">
        <dgm:presLayoutVars>
          <dgm:bulletEnabled val="1"/>
        </dgm:presLayoutVars>
      </dgm:prSet>
      <dgm:spPr/>
    </dgm:pt>
    <dgm:pt modelId="{3CF32BBA-2DB9-4E66-AA59-8C82645386AA}" type="pres">
      <dgm:prSet presAssocID="{49B5853E-73AF-43ED-B734-BBC90010C125}" presName="accent_4" presStyleCnt="0"/>
      <dgm:spPr/>
    </dgm:pt>
    <dgm:pt modelId="{80CAF502-6DF2-436C-B1A1-FBD54903045D}" type="pres">
      <dgm:prSet presAssocID="{49B5853E-73AF-43ED-B734-BBC90010C125}" presName="accentRepeatNode" presStyleLbl="solidFgAcc1" presStyleIdx="3" presStyleCnt="5"/>
      <dgm:spPr/>
    </dgm:pt>
    <dgm:pt modelId="{156E5FB6-8AA3-40D2-9566-7569A67E8019}" type="pres">
      <dgm:prSet presAssocID="{DB7FA423-88E7-4E09-A2B6-CBA42B0BE2E1}" presName="text_5" presStyleLbl="node1" presStyleIdx="4" presStyleCnt="5">
        <dgm:presLayoutVars>
          <dgm:bulletEnabled val="1"/>
        </dgm:presLayoutVars>
      </dgm:prSet>
      <dgm:spPr/>
    </dgm:pt>
    <dgm:pt modelId="{73BF0D5D-DA7B-41D9-83C4-00234AFB8505}" type="pres">
      <dgm:prSet presAssocID="{DB7FA423-88E7-4E09-A2B6-CBA42B0BE2E1}" presName="accent_5" presStyleCnt="0"/>
      <dgm:spPr/>
    </dgm:pt>
    <dgm:pt modelId="{15DD9597-32A8-4BF1-9145-9E7FF2418D8B}" type="pres">
      <dgm:prSet presAssocID="{DB7FA423-88E7-4E09-A2B6-CBA42B0BE2E1}" presName="accentRepeatNode" presStyleLbl="solidFgAcc1" presStyleIdx="4" presStyleCnt="5"/>
      <dgm:spPr/>
    </dgm:pt>
  </dgm:ptLst>
  <dgm:cxnLst>
    <dgm:cxn modelId="{BB31DB10-6929-4245-9B7F-4439D6724B41}" type="presOf" srcId="{C7B36F88-3330-4487-B679-DB84B12FE504}" destId="{B7FDCB5A-75A4-4E92-A31C-83B01B0C6722}" srcOrd="0" destOrd="0" presId="urn:microsoft.com/office/officeart/2008/layout/VerticalCurvedList"/>
    <dgm:cxn modelId="{9BBD6419-BEF6-4806-A977-67A54FA1503C}" type="presOf" srcId="{49B5853E-73AF-43ED-B734-BBC90010C125}" destId="{974494D9-3CD5-4A9A-A9E3-4A2A6DC43639}" srcOrd="0" destOrd="0" presId="urn:microsoft.com/office/officeart/2008/layout/VerticalCurvedList"/>
    <dgm:cxn modelId="{550D9E20-A6A3-4AEC-8C13-CA07DA7C61F5}" srcId="{36445DFA-985D-401F-8503-E7F48614A8CF}" destId="{CD875128-B435-4849-9B99-359A9A7E75CC}" srcOrd="2" destOrd="0" parTransId="{218CEC0D-4EC4-41E8-9EC1-8C31C144BC18}" sibTransId="{73EA3F19-DFAE-4891-9851-B466B121FAD9}"/>
    <dgm:cxn modelId="{A2AEE063-0639-4106-9CCE-DE980DE547CE}" type="presOf" srcId="{CD875128-B435-4849-9B99-359A9A7E75CC}" destId="{6A1C0DB8-57B9-4188-95E8-4C746D7746BE}" srcOrd="0" destOrd="0" presId="urn:microsoft.com/office/officeart/2008/layout/VerticalCurvedList"/>
    <dgm:cxn modelId="{501F324A-4FF3-4843-9015-90A1FED4E21D}" srcId="{36445DFA-985D-401F-8503-E7F48614A8CF}" destId="{49B5853E-73AF-43ED-B734-BBC90010C125}" srcOrd="3" destOrd="0" parTransId="{5180D17D-CB63-46E4-9D67-58830DC72D60}" sibTransId="{66D65FC5-E1BD-410A-BA72-FC9F39D22D00}"/>
    <dgm:cxn modelId="{A76CF44D-56DB-48F1-9880-7CA59358AABB}" srcId="{36445DFA-985D-401F-8503-E7F48614A8CF}" destId="{DB7FA423-88E7-4E09-A2B6-CBA42B0BE2E1}" srcOrd="4" destOrd="0" parTransId="{5167B486-7096-4623-BCB0-78B119A58F83}" sibTransId="{C6D641CE-AC19-4AC8-A86E-4E50E5A17DBF}"/>
    <dgm:cxn modelId="{D7C9D94E-048F-4C46-B276-0404B9F2C6D1}" type="presOf" srcId="{15270911-6ADE-4A79-BFE7-3123991E6E64}" destId="{FBEFDDA9-B3FD-4525-B282-2C8C13C205FF}" srcOrd="0" destOrd="0" presId="urn:microsoft.com/office/officeart/2008/layout/VerticalCurvedList"/>
    <dgm:cxn modelId="{AC815276-FAEC-499E-B0A7-DAC085280831}" type="presOf" srcId="{D12C938D-6636-467D-AA14-2E1529CE726B}" destId="{177CF6C4-2D6C-43EE-B825-02EF0C8F7950}" srcOrd="0" destOrd="0" presId="urn:microsoft.com/office/officeart/2008/layout/VerticalCurvedList"/>
    <dgm:cxn modelId="{7B31FFB1-1D21-4A43-934F-02909EE55ACD}" type="presOf" srcId="{36445DFA-985D-401F-8503-E7F48614A8CF}" destId="{7ABFA084-2C27-434B-968A-01B254C62643}" srcOrd="0" destOrd="0" presId="urn:microsoft.com/office/officeart/2008/layout/VerticalCurvedList"/>
    <dgm:cxn modelId="{F4DA4FB5-2A47-47D1-9D1E-A0D39A4B00B1}" type="presOf" srcId="{DB7FA423-88E7-4E09-A2B6-CBA42B0BE2E1}" destId="{156E5FB6-8AA3-40D2-9566-7569A67E8019}" srcOrd="0" destOrd="0" presId="urn:microsoft.com/office/officeart/2008/layout/VerticalCurvedList"/>
    <dgm:cxn modelId="{F75155BE-1D21-4EF8-A9E7-89828C21C40D}" srcId="{36445DFA-985D-401F-8503-E7F48614A8CF}" destId="{15270911-6ADE-4A79-BFE7-3123991E6E64}" srcOrd="0" destOrd="0" parTransId="{AED60F34-23E6-401A-A95B-14DB78A617EF}" sibTransId="{C7B36F88-3330-4487-B679-DB84B12FE504}"/>
    <dgm:cxn modelId="{75CADCC0-682C-404C-A7BA-3891220A75FF}" srcId="{36445DFA-985D-401F-8503-E7F48614A8CF}" destId="{D12C938D-6636-467D-AA14-2E1529CE726B}" srcOrd="1" destOrd="0" parTransId="{9C39C0D8-EB71-427A-801C-F38116F23213}" sibTransId="{AB4E9D92-7A23-4307-A74E-F13DCB51D3E7}"/>
    <dgm:cxn modelId="{7542AF10-3523-4685-9DF9-5CE316C22834}" type="presParOf" srcId="{7ABFA084-2C27-434B-968A-01B254C62643}" destId="{F483F7F9-D3CF-435D-9322-7801606A1635}" srcOrd="0" destOrd="0" presId="urn:microsoft.com/office/officeart/2008/layout/VerticalCurvedList"/>
    <dgm:cxn modelId="{27C450E8-7070-4231-B6B9-6F3366BE9077}" type="presParOf" srcId="{F483F7F9-D3CF-435D-9322-7801606A1635}" destId="{A3A05FFB-E39B-4BC1-B8AB-1D0468590F52}" srcOrd="0" destOrd="0" presId="urn:microsoft.com/office/officeart/2008/layout/VerticalCurvedList"/>
    <dgm:cxn modelId="{FF91AA7A-6509-49C1-AF18-BA09100A901B}" type="presParOf" srcId="{A3A05FFB-E39B-4BC1-B8AB-1D0468590F52}" destId="{F50700A9-0299-4B5E-A5ED-E7ECE4ADDA8B}" srcOrd="0" destOrd="0" presId="urn:microsoft.com/office/officeart/2008/layout/VerticalCurvedList"/>
    <dgm:cxn modelId="{DC2B6DC4-2928-46AC-ADDB-2E6C9DB3F693}" type="presParOf" srcId="{A3A05FFB-E39B-4BC1-B8AB-1D0468590F52}" destId="{B7FDCB5A-75A4-4E92-A31C-83B01B0C6722}" srcOrd="1" destOrd="0" presId="urn:microsoft.com/office/officeart/2008/layout/VerticalCurvedList"/>
    <dgm:cxn modelId="{75146CCF-BADC-43AF-A998-370006A28101}" type="presParOf" srcId="{A3A05FFB-E39B-4BC1-B8AB-1D0468590F52}" destId="{09F91EBA-E9C4-489C-84DB-B8391921A3F8}" srcOrd="2" destOrd="0" presId="urn:microsoft.com/office/officeart/2008/layout/VerticalCurvedList"/>
    <dgm:cxn modelId="{A01891DF-26C0-4A6E-B468-9D65F0D7C244}" type="presParOf" srcId="{A3A05FFB-E39B-4BC1-B8AB-1D0468590F52}" destId="{F8B97A2D-75BD-4601-A77F-A84F4EEB63AF}" srcOrd="3" destOrd="0" presId="urn:microsoft.com/office/officeart/2008/layout/VerticalCurvedList"/>
    <dgm:cxn modelId="{AA7700B1-FF42-4A1C-987A-5BF790E9753F}" type="presParOf" srcId="{F483F7F9-D3CF-435D-9322-7801606A1635}" destId="{FBEFDDA9-B3FD-4525-B282-2C8C13C205FF}" srcOrd="1" destOrd="0" presId="urn:microsoft.com/office/officeart/2008/layout/VerticalCurvedList"/>
    <dgm:cxn modelId="{16D37CA2-B4C3-48DE-9AC4-1CF95C2C9335}" type="presParOf" srcId="{F483F7F9-D3CF-435D-9322-7801606A1635}" destId="{647BEC4F-0CF3-4544-A756-84424956FA61}" srcOrd="2" destOrd="0" presId="urn:microsoft.com/office/officeart/2008/layout/VerticalCurvedList"/>
    <dgm:cxn modelId="{5B8E83FD-15F3-42E6-A7D5-4E23D1C2516D}" type="presParOf" srcId="{647BEC4F-0CF3-4544-A756-84424956FA61}" destId="{5C84BE50-98F9-4ADC-90AA-3CB2FBA37A30}" srcOrd="0" destOrd="0" presId="urn:microsoft.com/office/officeart/2008/layout/VerticalCurvedList"/>
    <dgm:cxn modelId="{1E6FFE2E-9B7E-4592-A5BB-4B1EEB919697}" type="presParOf" srcId="{F483F7F9-D3CF-435D-9322-7801606A1635}" destId="{177CF6C4-2D6C-43EE-B825-02EF0C8F7950}" srcOrd="3" destOrd="0" presId="urn:microsoft.com/office/officeart/2008/layout/VerticalCurvedList"/>
    <dgm:cxn modelId="{B97EC75E-1DBB-4CA7-B0F8-0875A3A8E93F}" type="presParOf" srcId="{F483F7F9-D3CF-435D-9322-7801606A1635}" destId="{76F3C2CE-F292-4C0D-9A9F-DBF4B8BEBCF8}" srcOrd="4" destOrd="0" presId="urn:microsoft.com/office/officeart/2008/layout/VerticalCurvedList"/>
    <dgm:cxn modelId="{8A0C716C-8170-4597-B72C-941C992729C9}" type="presParOf" srcId="{76F3C2CE-F292-4C0D-9A9F-DBF4B8BEBCF8}" destId="{4C534160-BCE6-4D44-A694-C797D78E3210}" srcOrd="0" destOrd="0" presId="urn:microsoft.com/office/officeart/2008/layout/VerticalCurvedList"/>
    <dgm:cxn modelId="{CD3C71C4-EAF0-44BD-9A98-80DD9CC5C0A6}" type="presParOf" srcId="{F483F7F9-D3CF-435D-9322-7801606A1635}" destId="{6A1C0DB8-57B9-4188-95E8-4C746D7746BE}" srcOrd="5" destOrd="0" presId="urn:microsoft.com/office/officeart/2008/layout/VerticalCurvedList"/>
    <dgm:cxn modelId="{DC9486E8-230F-4BC2-AE0F-1D1E485E3FF8}" type="presParOf" srcId="{F483F7F9-D3CF-435D-9322-7801606A1635}" destId="{05C72680-9159-44AA-9344-32797D3A8711}" srcOrd="6" destOrd="0" presId="urn:microsoft.com/office/officeart/2008/layout/VerticalCurvedList"/>
    <dgm:cxn modelId="{AD4F8F30-131B-40D5-8873-49FBF6C7C7E9}" type="presParOf" srcId="{05C72680-9159-44AA-9344-32797D3A8711}" destId="{B3E3AFFE-7E0B-49C3-A552-E2700438B583}" srcOrd="0" destOrd="0" presId="urn:microsoft.com/office/officeart/2008/layout/VerticalCurvedList"/>
    <dgm:cxn modelId="{014F7A95-8366-4E81-9002-A4B000F86D8E}" type="presParOf" srcId="{F483F7F9-D3CF-435D-9322-7801606A1635}" destId="{974494D9-3CD5-4A9A-A9E3-4A2A6DC43639}" srcOrd="7" destOrd="0" presId="urn:microsoft.com/office/officeart/2008/layout/VerticalCurvedList"/>
    <dgm:cxn modelId="{81E41042-525A-4DE8-B5A3-39EDB4C3334C}" type="presParOf" srcId="{F483F7F9-D3CF-435D-9322-7801606A1635}" destId="{3CF32BBA-2DB9-4E66-AA59-8C82645386AA}" srcOrd="8" destOrd="0" presId="urn:microsoft.com/office/officeart/2008/layout/VerticalCurvedList"/>
    <dgm:cxn modelId="{4008DEF3-459D-4E92-8D51-4236CE860B69}" type="presParOf" srcId="{3CF32BBA-2DB9-4E66-AA59-8C82645386AA}" destId="{80CAF502-6DF2-436C-B1A1-FBD54903045D}" srcOrd="0" destOrd="0" presId="urn:microsoft.com/office/officeart/2008/layout/VerticalCurvedList"/>
    <dgm:cxn modelId="{28BF1851-65CF-4934-AFE4-5D6D8DE48111}" type="presParOf" srcId="{F483F7F9-D3CF-435D-9322-7801606A1635}" destId="{156E5FB6-8AA3-40D2-9566-7569A67E8019}" srcOrd="9" destOrd="0" presId="urn:microsoft.com/office/officeart/2008/layout/VerticalCurvedList"/>
    <dgm:cxn modelId="{08552F64-D712-41C7-96A1-AB73F461D16C}" type="presParOf" srcId="{F483F7F9-D3CF-435D-9322-7801606A1635}" destId="{73BF0D5D-DA7B-41D9-83C4-00234AFB8505}" srcOrd="10" destOrd="0" presId="urn:microsoft.com/office/officeart/2008/layout/VerticalCurvedList"/>
    <dgm:cxn modelId="{E9075E1A-94EF-4537-8E0F-BECFED5BA05B}" type="presParOf" srcId="{73BF0D5D-DA7B-41D9-83C4-00234AFB8505}" destId="{15DD9597-32A8-4BF1-9145-9E7FF2418D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97EC7-E5CB-44A0-B5A7-D591426FB317}">
      <dsp:nvSpPr>
        <dsp:cNvPr id="0" name=""/>
        <dsp:cNvSpPr/>
      </dsp:nvSpPr>
      <dsp:spPr>
        <a:xfrm>
          <a:off x="2699197" y="-4531"/>
          <a:ext cx="4412355" cy="4412355"/>
        </a:xfrm>
        <a:prstGeom prst="circularArrow">
          <a:avLst>
            <a:gd name="adj1" fmla="val 5274"/>
            <a:gd name="adj2" fmla="val 312630"/>
            <a:gd name="adj3" fmla="val 14208898"/>
            <a:gd name="adj4" fmla="val 17138282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4868D-306E-41C9-992E-A5CF96AB9603}">
      <dsp:nvSpPr>
        <dsp:cNvPr id="0" name=""/>
        <dsp:cNvSpPr/>
      </dsp:nvSpPr>
      <dsp:spPr>
        <a:xfrm>
          <a:off x="4057473" y="609"/>
          <a:ext cx="1695803" cy="8479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MONARCHY</a:t>
          </a:r>
          <a:endParaRPr lang="en-US" sz="1500" kern="1200"/>
        </a:p>
      </dsp:txBody>
      <dsp:txXfrm>
        <a:off x="4098864" y="42000"/>
        <a:ext cx="1613021" cy="765119"/>
      </dsp:txXfrm>
    </dsp:sp>
    <dsp:sp modelId="{F1BC4934-ED9E-4B28-A9D1-73896969146A}">
      <dsp:nvSpPr>
        <dsp:cNvPr id="0" name=""/>
        <dsp:cNvSpPr/>
      </dsp:nvSpPr>
      <dsp:spPr>
        <a:xfrm>
          <a:off x="5607660" y="895610"/>
          <a:ext cx="1695803" cy="847901"/>
        </a:xfrm>
        <a:prstGeom prst="roundRect">
          <a:avLst/>
        </a:prstGeom>
        <a:solidFill>
          <a:schemeClr val="accent4">
            <a:hueOff val="299542"/>
            <a:satOff val="-110"/>
            <a:lumOff val="2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TYRANNY</a:t>
          </a:r>
          <a:endParaRPr lang="en-US" sz="1500" kern="1200" dirty="0"/>
        </a:p>
      </dsp:txBody>
      <dsp:txXfrm>
        <a:off x="5649051" y="937001"/>
        <a:ext cx="1613021" cy="765119"/>
      </dsp:txXfrm>
    </dsp:sp>
    <dsp:sp modelId="{7CB6BA9B-2B55-41B4-9B60-AD64C6711595}">
      <dsp:nvSpPr>
        <dsp:cNvPr id="0" name=""/>
        <dsp:cNvSpPr/>
      </dsp:nvSpPr>
      <dsp:spPr>
        <a:xfrm>
          <a:off x="5607660" y="2685612"/>
          <a:ext cx="1695803" cy="847901"/>
        </a:xfrm>
        <a:prstGeom prst="roundRect">
          <a:avLst/>
        </a:prstGeom>
        <a:solidFill>
          <a:schemeClr val="accent4">
            <a:hueOff val="599084"/>
            <a:satOff val="-221"/>
            <a:lumOff val="5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ARISTOCRACY</a:t>
          </a:r>
          <a:endParaRPr lang="en-US" sz="1500" kern="1200"/>
        </a:p>
      </dsp:txBody>
      <dsp:txXfrm>
        <a:off x="5649051" y="2727003"/>
        <a:ext cx="1613021" cy="765119"/>
      </dsp:txXfrm>
    </dsp:sp>
    <dsp:sp modelId="{59F5F3BD-D080-4434-A07C-BC2C011016F5}">
      <dsp:nvSpPr>
        <dsp:cNvPr id="0" name=""/>
        <dsp:cNvSpPr/>
      </dsp:nvSpPr>
      <dsp:spPr>
        <a:xfrm>
          <a:off x="4057473" y="3580613"/>
          <a:ext cx="1695803" cy="847901"/>
        </a:xfrm>
        <a:prstGeom prst="roundRect">
          <a:avLst/>
        </a:prstGeom>
        <a:solidFill>
          <a:schemeClr val="accent4">
            <a:hueOff val="898627"/>
            <a:satOff val="-331"/>
            <a:lumOff val="79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OLIGARCHY</a:t>
          </a:r>
          <a:endParaRPr lang="en-US" sz="1500" kern="1200"/>
        </a:p>
      </dsp:txBody>
      <dsp:txXfrm>
        <a:off x="4098864" y="3622004"/>
        <a:ext cx="1613021" cy="765119"/>
      </dsp:txXfrm>
    </dsp:sp>
    <dsp:sp modelId="{ACFA773D-8B97-421B-9BC9-28B2D4426E56}">
      <dsp:nvSpPr>
        <dsp:cNvPr id="0" name=""/>
        <dsp:cNvSpPr/>
      </dsp:nvSpPr>
      <dsp:spPr>
        <a:xfrm>
          <a:off x="2507285" y="2685612"/>
          <a:ext cx="1695803" cy="847901"/>
        </a:xfrm>
        <a:prstGeom prst="roundRect">
          <a:avLst/>
        </a:prstGeom>
        <a:solidFill>
          <a:schemeClr val="accent4">
            <a:hueOff val="1198169"/>
            <a:satOff val="-442"/>
            <a:lumOff val="106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POLITY</a:t>
          </a:r>
          <a:endParaRPr lang="en-US" sz="1500" kern="1200"/>
        </a:p>
      </dsp:txBody>
      <dsp:txXfrm>
        <a:off x="2548676" y="2727003"/>
        <a:ext cx="1613021" cy="765119"/>
      </dsp:txXfrm>
    </dsp:sp>
    <dsp:sp modelId="{B491F453-DCB5-4E8D-AD99-035742071823}">
      <dsp:nvSpPr>
        <dsp:cNvPr id="0" name=""/>
        <dsp:cNvSpPr/>
      </dsp:nvSpPr>
      <dsp:spPr>
        <a:xfrm>
          <a:off x="2507285" y="895610"/>
          <a:ext cx="1695803" cy="847901"/>
        </a:xfrm>
        <a:prstGeom prst="roundRect">
          <a:avLst/>
        </a:prstGeom>
        <a:solidFill>
          <a:schemeClr val="accent4">
            <a:hueOff val="1497711"/>
            <a:satOff val="-552"/>
            <a:lumOff val="13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DEMOCRACY</a:t>
          </a:r>
          <a:endParaRPr lang="en-US" sz="1500" kern="1200"/>
        </a:p>
      </dsp:txBody>
      <dsp:txXfrm>
        <a:off x="2548676" y="937001"/>
        <a:ext cx="1613021" cy="76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AB43E-37BB-4FD1-8FFF-B1A56B303712}">
      <dsp:nvSpPr>
        <dsp:cNvPr id="0" name=""/>
        <dsp:cNvSpPr/>
      </dsp:nvSpPr>
      <dsp:spPr>
        <a:xfrm>
          <a:off x="0" y="103794"/>
          <a:ext cx="3173915" cy="1904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BACKGROUND</a:t>
          </a:r>
        </a:p>
      </dsp:txBody>
      <dsp:txXfrm>
        <a:off x="0" y="103794"/>
        <a:ext cx="3173915" cy="1904349"/>
      </dsp:txXfrm>
    </dsp:sp>
    <dsp:sp modelId="{430C72ED-7234-4691-96BB-195416022C2D}">
      <dsp:nvSpPr>
        <dsp:cNvPr id="0" name=""/>
        <dsp:cNvSpPr/>
      </dsp:nvSpPr>
      <dsp:spPr>
        <a:xfrm>
          <a:off x="3491307" y="103794"/>
          <a:ext cx="3173915" cy="1904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BOOKS WRITTEN BY MONTESQUIEU</a:t>
          </a:r>
        </a:p>
      </dsp:txBody>
      <dsp:txXfrm>
        <a:off x="3491307" y="103794"/>
        <a:ext cx="3173915" cy="1904349"/>
      </dsp:txXfrm>
    </dsp:sp>
    <dsp:sp modelId="{C5A8171F-E713-4AE6-8A95-7FCD055EEEDF}">
      <dsp:nvSpPr>
        <dsp:cNvPr id="0" name=""/>
        <dsp:cNvSpPr/>
      </dsp:nvSpPr>
      <dsp:spPr>
        <a:xfrm>
          <a:off x="6982615" y="103794"/>
          <a:ext cx="3173915" cy="1904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NATURE/TYPES OF GOVERNMENT</a:t>
          </a:r>
        </a:p>
      </dsp:txBody>
      <dsp:txXfrm>
        <a:off x="6982615" y="103794"/>
        <a:ext cx="3173915" cy="1904349"/>
      </dsp:txXfrm>
    </dsp:sp>
    <dsp:sp modelId="{4B662A58-7D71-4A77-B84B-1DF2DEF45724}">
      <dsp:nvSpPr>
        <dsp:cNvPr id="0" name=""/>
        <dsp:cNvSpPr/>
      </dsp:nvSpPr>
      <dsp:spPr>
        <a:xfrm>
          <a:off x="0" y="2325535"/>
          <a:ext cx="3173915" cy="1904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CONCEPT OF SEPARATION OF POWERS</a:t>
          </a:r>
        </a:p>
      </dsp:txBody>
      <dsp:txXfrm>
        <a:off x="0" y="2325535"/>
        <a:ext cx="3173915" cy="1904349"/>
      </dsp:txXfrm>
    </dsp:sp>
    <dsp:sp modelId="{4FBD0F1D-7E4C-46EA-A50B-23AA3539DFEB}">
      <dsp:nvSpPr>
        <dsp:cNvPr id="0" name=""/>
        <dsp:cNvSpPr/>
      </dsp:nvSpPr>
      <dsp:spPr>
        <a:xfrm>
          <a:off x="3491307" y="2325535"/>
          <a:ext cx="3173915" cy="1904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MONTESQUIEU: ARISTOTLE OF 18</a:t>
          </a:r>
          <a:r>
            <a:rPr lang="en-US" sz="2900" kern="1200" baseline="30000"/>
            <a:t>TH</a:t>
          </a:r>
          <a:r>
            <a:rPr lang="en-US" sz="2900" kern="1200"/>
            <a:t> CENTURY</a:t>
          </a:r>
        </a:p>
      </dsp:txBody>
      <dsp:txXfrm>
        <a:off x="3491307" y="2325535"/>
        <a:ext cx="3173915" cy="1904349"/>
      </dsp:txXfrm>
    </dsp:sp>
    <dsp:sp modelId="{70FD0F18-C656-462E-8AAA-BA733A73449C}">
      <dsp:nvSpPr>
        <dsp:cNvPr id="0" name=""/>
        <dsp:cNvSpPr/>
      </dsp:nvSpPr>
      <dsp:spPr>
        <a:xfrm>
          <a:off x="6982615" y="2325535"/>
          <a:ext cx="3173915" cy="1904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CRITICAL ANALYSIS</a:t>
          </a:r>
        </a:p>
      </dsp:txBody>
      <dsp:txXfrm>
        <a:off x="6982615" y="2325535"/>
        <a:ext cx="3173915" cy="1904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DCB5A-75A4-4E92-A31C-83B01B0C6722}">
      <dsp:nvSpPr>
        <dsp:cNvPr id="0" name=""/>
        <dsp:cNvSpPr/>
      </dsp:nvSpPr>
      <dsp:spPr>
        <a:xfrm>
          <a:off x="-6607748" y="-1010500"/>
          <a:ext cx="7864605" cy="7864605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FDDA9-B3FD-4525-B282-2C8C13C205FF}">
      <dsp:nvSpPr>
        <dsp:cNvPr id="0" name=""/>
        <dsp:cNvSpPr/>
      </dsp:nvSpPr>
      <dsp:spPr>
        <a:xfrm>
          <a:off x="548984" y="365108"/>
          <a:ext cx="6371498" cy="7306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98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BACKGROUND</a:t>
          </a:r>
        </a:p>
      </dsp:txBody>
      <dsp:txXfrm>
        <a:off x="548984" y="365108"/>
        <a:ext cx="6371498" cy="730684"/>
      </dsp:txXfrm>
    </dsp:sp>
    <dsp:sp modelId="{5C84BE50-98F9-4ADC-90AA-3CB2FBA37A30}">
      <dsp:nvSpPr>
        <dsp:cNvPr id="0" name=""/>
        <dsp:cNvSpPr/>
      </dsp:nvSpPr>
      <dsp:spPr>
        <a:xfrm>
          <a:off x="92306" y="273772"/>
          <a:ext cx="913355" cy="91335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7CF6C4-2D6C-43EE-B825-02EF0C8F7950}">
      <dsp:nvSpPr>
        <dsp:cNvPr id="0" name=""/>
        <dsp:cNvSpPr/>
      </dsp:nvSpPr>
      <dsp:spPr>
        <a:xfrm>
          <a:off x="1072571" y="1460784"/>
          <a:ext cx="5847911" cy="7306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98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BOOKS</a:t>
          </a:r>
        </a:p>
      </dsp:txBody>
      <dsp:txXfrm>
        <a:off x="1072571" y="1460784"/>
        <a:ext cx="5847911" cy="730684"/>
      </dsp:txXfrm>
    </dsp:sp>
    <dsp:sp modelId="{4C534160-BCE6-4D44-A694-C797D78E3210}">
      <dsp:nvSpPr>
        <dsp:cNvPr id="0" name=""/>
        <dsp:cNvSpPr/>
      </dsp:nvSpPr>
      <dsp:spPr>
        <a:xfrm>
          <a:off x="615893" y="1369448"/>
          <a:ext cx="913355" cy="91335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1C0DB8-57B9-4188-95E8-4C746D7746BE}">
      <dsp:nvSpPr>
        <dsp:cNvPr id="0" name=""/>
        <dsp:cNvSpPr/>
      </dsp:nvSpPr>
      <dsp:spPr>
        <a:xfrm>
          <a:off x="1233270" y="2556460"/>
          <a:ext cx="5687212" cy="7306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98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APOSTLE OF POWER POLITICS: THE PRINCE</a:t>
          </a:r>
        </a:p>
      </dsp:txBody>
      <dsp:txXfrm>
        <a:off x="1233270" y="2556460"/>
        <a:ext cx="5687212" cy="730684"/>
      </dsp:txXfrm>
    </dsp:sp>
    <dsp:sp modelId="{B3E3AFFE-7E0B-49C3-A552-E2700438B583}">
      <dsp:nvSpPr>
        <dsp:cNvPr id="0" name=""/>
        <dsp:cNvSpPr/>
      </dsp:nvSpPr>
      <dsp:spPr>
        <a:xfrm>
          <a:off x="776592" y="2465124"/>
          <a:ext cx="913355" cy="91335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4494D9-3CD5-4A9A-A9E3-4A2A6DC43639}">
      <dsp:nvSpPr>
        <dsp:cNvPr id="0" name=""/>
        <dsp:cNvSpPr/>
      </dsp:nvSpPr>
      <dsp:spPr>
        <a:xfrm>
          <a:off x="1072571" y="3652136"/>
          <a:ext cx="5847911" cy="7306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98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DISCOURSES</a:t>
          </a:r>
        </a:p>
      </dsp:txBody>
      <dsp:txXfrm>
        <a:off x="1072571" y="3652136"/>
        <a:ext cx="5847911" cy="730684"/>
      </dsp:txXfrm>
    </dsp:sp>
    <dsp:sp modelId="{80CAF502-6DF2-436C-B1A1-FBD54903045D}">
      <dsp:nvSpPr>
        <dsp:cNvPr id="0" name=""/>
        <dsp:cNvSpPr/>
      </dsp:nvSpPr>
      <dsp:spPr>
        <a:xfrm>
          <a:off x="615893" y="3560800"/>
          <a:ext cx="913355" cy="91335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6E5FB6-8AA3-40D2-9566-7569A67E8019}">
      <dsp:nvSpPr>
        <dsp:cNvPr id="0" name=""/>
        <dsp:cNvSpPr/>
      </dsp:nvSpPr>
      <dsp:spPr>
        <a:xfrm>
          <a:off x="548984" y="4747812"/>
          <a:ext cx="6371498" cy="73068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98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CRITICAL ANALYSIS</a:t>
          </a:r>
        </a:p>
      </dsp:txBody>
      <dsp:txXfrm>
        <a:off x="548984" y="4747812"/>
        <a:ext cx="6371498" cy="730684"/>
      </dsp:txXfrm>
    </dsp:sp>
    <dsp:sp modelId="{15DD9597-32A8-4BF1-9145-9E7FF2418D8B}">
      <dsp:nvSpPr>
        <dsp:cNvPr id="0" name=""/>
        <dsp:cNvSpPr/>
      </dsp:nvSpPr>
      <dsp:spPr>
        <a:xfrm>
          <a:off x="92306" y="4656476"/>
          <a:ext cx="913355" cy="91335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10:08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10:09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10:14:1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10:17:4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10:20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10:25:1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10:25:3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92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25,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25,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07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25,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96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25,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25,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5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52AE4-F1A6-BF78-5BEE-7F72979E8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126" y="979714"/>
            <a:ext cx="5320206" cy="2807540"/>
          </a:xfrm>
        </p:spPr>
        <p:txBody>
          <a:bodyPr>
            <a:normAutofit/>
          </a:bodyPr>
          <a:lstStyle/>
          <a:p>
            <a:r>
              <a:rPr lang="en-US" dirty="0"/>
              <a:t>POLITICAL SCIENCE-I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FF35C-9D99-126C-35C6-544BB0CC6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4112623"/>
            <a:ext cx="5078996" cy="1594839"/>
          </a:xfrm>
        </p:spPr>
        <p:txBody>
          <a:bodyPr>
            <a:normAutofit/>
          </a:bodyPr>
          <a:lstStyle/>
          <a:p>
            <a:r>
              <a:rPr lang="en-US" dirty="0"/>
              <a:t>LEC : 02</a:t>
            </a:r>
          </a:p>
          <a:p>
            <a:endParaRPr lang="en-US" dirty="0"/>
          </a:p>
          <a:p>
            <a:r>
              <a:rPr lang="en-US" dirty="0"/>
              <a:t>MUHAMMAD AFTAB MUNIR (PAS)</a:t>
            </a:r>
            <a:endParaRPr lang="en-GB" dirty="0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E1FAD75B-217A-49BA-B793-B4EDA24F2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0" r="2288" b="-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9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A2C4-88D9-406A-82E8-DF508CED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MONTESQUIEU: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9221C6-F1F4-F68B-4482-746F52274D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8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9AB43E-37BB-4FD1-8FFF-B1A56B30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E9AB43E-37BB-4FD1-8FFF-B1A56B303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0C72ED-7234-4691-96BB-195416022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30C72ED-7234-4691-96BB-195416022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8171F-E713-4AE6-8A95-7FCD055EE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5A8171F-E713-4AE6-8A95-7FCD055EE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662A58-7D71-4A77-B84B-1DF2DEF4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4B662A58-7D71-4A77-B84B-1DF2DEF45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BD0F1D-7E4C-46EA-A50B-23AA3539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FBD0F1D-7E4C-46EA-A50B-23AA3539D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D0F18-C656-462E-8AAA-BA733A734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0FD0F18-C656-462E-8AAA-BA733A734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D392-AFB5-1045-FB5D-F753FF88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581399" cy="5577934"/>
          </a:xfrm>
        </p:spPr>
        <p:txBody>
          <a:bodyPr>
            <a:normAutofit/>
          </a:bodyPr>
          <a:lstStyle/>
          <a:p>
            <a:r>
              <a:rPr lang="en-US" sz="2800" dirty="0"/>
              <a:t>MACHIAVELLI:</a:t>
            </a:r>
            <a:endParaRPr lang="en-GB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F19C09-A69A-A23F-0C44-C8A30DFEB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198534"/>
              </p:ext>
            </p:extLst>
          </p:nvPr>
        </p:nvGraphicFramePr>
        <p:xfrm>
          <a:off x="3852183" y="507197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1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FDCB5A-75A4-4E92-A31C-83B01B0C6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7FDCB5A-75A4-4E92-A31C-83B01B0C6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B7FDCB5A-75A4-4E92-A31C-83B01B0C6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84BE50-98F9-4ADC-90AA-3CB2FBA37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C84BE50-98F9-4ADC-90AA-3CB2FBA37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C84BE50-98F9-4ADC-90AA-3CB2FBA37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EFDDA9-B3FD-4525-B282-2C8C13C20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FBEFDDA9-B3FD-4525-B282-2C8C13C20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BEFDDA9-B3FD-4525-B282-2C8C13C20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534160-BCE6-4D44-A694-C797D78E3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4C534160-BCE6-4D44-A694-C797D78E3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4C534160-BCE6-4D44-A694-C797D78E3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CF6C4-2D6C-43EE-B825-02EF0C8F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77CF6C4-2D6C-43EE-B825-02EF0C8F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177CF6C4-2D6C-43EE-B825-02EF0C8F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E3AFFE-7E0B-49C3-A552-E2700438B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3E3AFFE-7E0B-49C3-A552-E2700438B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B3E3AFFE-7E0B-49C3-A552-E2700438B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1C0DB8-57B9-4188-95E8-4C746D774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6A1C0DB8-57B9-4188-95E8-4C746D774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A1C0DB8-57B9-4188-95E8-4C746D774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CAF502-6DF2-436C-B1A1-FBD54903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80CAF502-6DF2-436C-B1A1-FBD54903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80CAF502-6DF2-436C-B1A1-FBD54903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494D9-3CD5-4A9A-A9E3-4A2A6DC43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974494D9-3CD5-4A9A-A9E3-4A2A6DC43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974494D9-3CD5-4A9A-A9E3-4A2A6DC43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D9597-32A8-4BF1-9145-9E7FF2418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15DD9597-32A8-4BF1-9145-9E7FF2418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15DD9597-32A8-4BF1-9145-9E7FF2418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6E5FB6-8AA3-40D2-9566-7569A67E8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156E5FB6-8AA3-40D2-9566-7569A67E8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156E5FB6-8AA3-40D2-9566-7569A67E8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calendar on a table stacked on top of notebooks">
            <a:extLst>
              <a:ext uri="{FF2B5EF4-FFF2-40B4-BE49-F238E27FC236}">
                <a16:creationId xmlns:a16="http://schemas.microsoft.com/office/drawing/2014/main" id="{491C57C6-67DF-D3A7-9AF6-0D79FECD5D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30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F4026-F088-DF5E-A7A8-CD74A50F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TODAY’S AGENDA:</a:t>
            </a:r>
          </a:p>
        </p:txBody>
      </p:sp>
    </p:spTree>
    <p:extLst>
      <p:ext uri="{BB962C8B-B14F-4D97-AF65-F5344CB8AC3E}">
        <p14:creationId xmlns:p14="http://schemas.microsoft.com/office/powerpoint/2010/main" val="1776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ulpture of a head">
            <a:extLst>
              <a:ext uri="{FF2B5EF4-FFF2-40B4-BE49-F238E27FC236}">
                <a16:creationId xmlns:a16="http://schemas.microsoft.com/office/drawing/2014/main" id="{17C1129B-5C03-B602-073E-2A360771EB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56" b="37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33051-A6A1-5332-8479-D24ECF7A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040" y="1122362"/>
            <a:ext cx="8376514" cy="2494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ARISTOTLE- BACKGROUND</a:t>
            </a: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7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DF58F864-3E03-4ACC-B622-FC8A0546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538EE-292F-77F8-25FA-A79D7D1C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1514970"/>
            <a:ext cx="5372100" cy="20510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ARISTOTELIAN CLASSIFICATION OF STATE</a:t>
            </a:r>
          </a:p>
        </p:txBody>
      </p:sp>
      <p:sp>
        <p:nvSpPr>
          <p:cNvPr id="29" name="Freeform: Shape 15">
            <a:extLst>
              <a:ext uri="{FF2B5EF4-FFF2-40B4-BE49-F238E27FC236}">
                <a16:creationId xmlns:a16="http://schemas.microsoft.com/office/drawing/2014/main" id="{3C989A3A-C9E7-495B-A21A-834969F6C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1584247" cy="834332"/>
          </a:xfrm>
          <a:custGeom>
            <a:avLst/>
            <a:gdLst>
              <a:gd name="connsiteX0" fmla="*/ 0 w 11584247"/>
              <a:gd name="connsiteY0" fmla="*/ 0 h 863981"/>
              <a:gd name="connsiteX1" fmla="*/ 11584247 w 11584247"/>
              <a:gd name="connsiteY1" fmla="*/ 0 h 863981"/>
              <a:gd name="connsiteX2" fmla="*/ 11575958 w 11584247"/>
              <a:gd name="connsiteY2" fmla="*/ 7123 h 863981"/>
              <a:gd name="connsiteX3" fmla="*/ 11345019 w 11584247"/>
              <a:gd name="connsiteY3" fmla="*/ 124938 h 863981"/>
              <a:gd name="connsiteX4" fmla="*/ 11216869 w 11584247"/>
              <a:gd name="connsiteY4" fmla="*/ 106667 h 863981"/>
              <a:gd name="connsiteX5" fmla="*/ 11164524 w 11584247"/>
              <a:gd name="connsiteY5" fmla="*/ 68135 h 863981"/>
              <a:gd name="connsiteX6" fmla="*/ 11145180 w 11584247"/>
              <a:gd name="connsiteY6" fmla="*/ 66243 h 863981"/>
              <a:gd name="connsiteX7" fmla="*/ 11106416 w 11584247"/>
              <a:gd name="connsiteY7" fmla="*/ 106767 h 863981"/>
              <a:gd name="connsiteX8" fmla="*/ 11053822 w 11584247"/>
              <a:gd name="connsiteY8" fmla="*/ 107772 h 863981"/>
              <a:gd name="connsiteX9" fmla="*/ 10991963 w 11584247"/>
              <a:gd name="connsiteY9" fmla="*/ 163440 h 863981"/>
              <a:gd name="connsiteX10" fmla="*/ 10784798 w 11584247"/>
              <a:gd name="connsiteY10" fmla="*/ 186456 h 863981"/>
              <a:gd name="connsiteX11" fmla="*/ 10727153 w 11584247"/>
              <a:gd name="connsiteY11" fmla="*/ 243863 h 863981"/>
              <a:gd name="connsiteX12" fmla="*/ 10701407 w 11584247"/>
              <a:gd name="connsiteY12" fmla="*/ 255564 h 863981"/>
              <a:gd name="connsiteX13" fmla="*/ 10660180 w 11584247"/>
              <a:gd name="connsiteY13" fmla="*/ 309868 h 863981"/>
              <a:gd name="connsiteX14" fmla="*/ 10510136 w 11584247"/>
              <a:gd name="connsiteY14" fmla="*/ 223982 h 863981"/>
              <a:gd name="connsiteX15" fmla="*/ 10310725 w 11584247"/>
              <a:gd name="connsiteY15" fmla="*/ 257181 h 863981"/>
              <a:gd name="connsiteX16" fmla="*/ 10124711 w 11584247"/>
              <a:gd name="connsiteY16" fmla="*/ 197981 h 863981"/>
              <a:gd name="connsiteX17" fmla="*/ 10016836 w 11584247"/>
              <a:gd name="connsiteY17" fmla="*/ 218259 h 863981"/>
              <a:gd name="connsiteX18" fmla="*/ 9987770 w 11584247"/>
              <a:gd name="connsiteY18" fmla="*/ 268441 h 863981"/>
              <a:gd name="connsiteX19" fmla="*/ 9712889 w 11584247"/>
              <a:gd name="connsiteY19" fmla="*/ 275231 h 863981"/>
              <a:gd name="connsiteX20" fmla="*/ 9645923 w 11584247"/>
              <a:gd name="connsiteY20" fmla="*/ 297473 h 863981"/>
              <a:gd name="connsiteX21" fmla="*/ 9580351 w 11584247"/>
              <a:gd name="connsiteY21" fmla="*/ 275174 h 863981"/>
              <a:gd name="connsiteX22" fmla="*/ 9477264 w 11584247"/>
              <a:gd name="connsiteY22" fmla="*/ 333736 h 863981"/>
              <a:gd name="connsiteX23" fmla="*/ 9323022 w 11584247"/>
              <a:gd name="connsiteY23" fmla="*/ 339499 h 863981"/>
              <a:gd name="connsiteX24" fmla="*/ 9231896 w 11584247"/>
              <a:gd name="connsiteY24" fmla="*/ 350924 h 863981"/>
              <a:gd name="connsiteX25" fmla="*/ 9199098 w 11584247"/>
              <a:gd name="connsiteY25" fmla="*/ 367794 h 863981"/>
              <a:gd name="connsiteX26" fmla="*/ 9152075 w 11584247"/>
              <a:gd name="connsiteY26" fmla="*/ 382929 h 863981"/>
              <a:gd name="connsiteX27" fmla="*/ 9070495 w 11584247"/>
              <a:gd name="connsiteY27" fmla="*/ 419337 h 863981"/>
              <a:gd name="connsiteX28" fmla="*/ 8958441 w 11584247"/>
              <a:gd name="connsiteY28" fmla="*/ 451389 h 863981"/>
              <a:gd name="connsiteX29" fmla="*/ 8869068 w 11584247"/>
              <a:gd name="connsiteY29" fmla="*/ 421230 h 863981"/>
              <a:gd name="connsiteX30" fmla="*/ 8863066 w 11584247"/>
              <a:gd name="connsiteY30" fmla="*/ 431598 h 863981"/>
              <a:gd name="connsiteX31" fmla="*/ 8805167 w 11584247"/>
              <a:gd name="connsiteY31" fmla="*/ 436877 h 863981"/>
              <a:gd name="connsiteX32" fmla="*/ 8593326 w 11584247"/>
              <a:gd name="connsiteY32" fmla="*/ 390816 h 863981"/>
              <a:gd name="connsiteX33" fmla="*/ 8480431 w 11584247"/>
              <a:gd name="connsiteY33" fmla="*/ 402916 h 863981"/>
              <a:gd name="connsiteX34" fmla="*/ 8441817 w 11584247"/>
              <a:gd name="connsiteY34" fmla="*/ 417619 h 863981"/>
              <a:gd name="connsiteX35" fmla="*/ 8377029 w 11584247"/>
              <a:gd name="connsiteY35" fmla="*/ 441608 h 863981"/>
              <a:gd name="connsiteX36" fmla="*/ 8332187 w 11584247"/>
              <a:gd name="connsiteY36" fmla="*/ 485172 h 863981"/>
              <a:gd name="connsiteX37" fmla="*/ 8276595 w 11584247"/>
              <a:gd name="connsiteY37" fmla="*/ 495073 h 863981"/>
              <a:gd name="connsiteX38" fmla="*/ 8259050 w 11584247"/>
              <a:gd name="connsiteY38" fmla="*/ 464220 h 863981"/>
              <a:gd name="connsiteX39" fmla="*/ 8201086 w 11584247"/>
              <a:gd name="connsiteY39" fmla="*/ 485570 h 863981"/>
              <a:gd name="connsiteX40" fmla="*/ 8113667 w 11584247"/>
              <a:gd name="connsiteY40" fmla="*/ 521596 h 863981"/>
              <a:gd name="connsiteX41" fmla="*/ 8062051 w 11584247"/>
              <a:gd name="connsiteY41" fmla="*/ 533812 h 863981"/>
              <a:gd name="connsiteX42" fmla="*/ 7922362 w 11584247"/>
              <a:gd name="connsiteY42" fmla="*/ 576478 h 863981"/>
              <a:gd name="connsiteX43" fmla="*/ 7783439 w 11584247"/>
              <a:gd name="connsiteY43" fmla="*/ 626299 h 863981"/>
              <a:gd name="connsiteX44" fmla="*/ 7721280 w 11584247"/>
              <a:gd name="connsiteY44" fmla="*/ 690417 h 863981"/>
              <a:gd name="connsiteX45" fmla="*/ 7713345 w 11584247"/>
              <a:gd name="connsiteY45" fmla="*/ 693363 h 863981"/>
              <a:gd name="connsiteX46" fmla="*/ 7691368 w 11584247"/>
              <a:gd name="connsiteY46" fmla="*/ 691272 h 863981"/>
              <a:gd name="connsiteX47" fmla="*/ 7683053 w 11584247"/>
              <a:gd name="connsiteY47" fmla="*/ 688814 h 863981"/>
              <a:gd name="connsiteX48" fmla="*/ 7670993 w 11584247"/>
              <a:gd name="connsiteY48" fmla="*/ 688775 h 863981"/>
              <a:gd name="connsiteX49" fmla="*/ 7670712 w 11584247"/>
              <a:gd name="connsiteY49" fmla="*/ 689306 h 863981"/>
              <a:gd name="connsiteX50" fmla="*/ 7659383 w 11584247"/>
              <a:gd name="connsiteY50" fmla="*/ 688227 h 863981"/>
              <a:gd name="connsiteX51" fmla="*/ 7603754 w 11584247"/>
              <a:gd name="connsiteY51" fmla="*/ 676226 h 863981"/>
              <a:gd name="connsiteX52" fmla="*/ 7532285 w 11584247"/>
              <a:gd name="connsiteY52" fmla="*/ 726440 h 863981"/>
              <a:gd name="connsiteX53" fmla="*/ 7502351 w 11584247"/>
              <a:gd name="connsiteY53" fmla="*/ 735020 h 863981"/>
              <a:gd name="connsiteX54" fmla="*/ 7486452 w 11584247"/>
              <a:gd name="connsiteY54" fmla="*/ 742445 h 863981"/>
              <a:gd name="connsiteX55" fmla="*/ 7485519 w 11584247"/>
              <a:gd name="connsiteY55" fmla="*/ 744742 h 863981"/>
              <a:gd name="connsiteX56" fmla="*/ 7432183 w 11584247"/>
              <a:gd name="connsiteY56" fmla="*/ 732969 h 863981"/>
              <a:gd name="connsiteX57" fmla="*/ 7425231 w 11584247"/>
              <a:gd name="connsiteY57" fmla="*/ 735688 h 863981"/>
              <a:gd name="connsiteX58" fmla="*/ 7390298 w 11584247"/>
              <a:gd name="connsiteY58" fmla="*/ 722535 h 863981"/>
              <a:gd name="connsiteX59" fmla="*/ 7372339 w 11584247"/>
              <a:gd name="connsiteY59" fmla="*/ 718662 h 863981"/>
              <a:gd name="connsiteX60" fmla="*/ 7367083 w 11584247"/>
              <a:gd name="connsiteY60" fmla="*/ 711540 h 863981"/>
              <a:gd name="connsiteX61" fmla="*/ 7340667 w 11584247"/>
              <a:gd name="connsiteY61" fmla="*/ 708883 h 863981"/>
              <a:gd name="connsiteX62" fmla="*/ 7337703 w 11584247"/>
              <a:gd name="connsiteY62" fmla="*/ 710851 h 863981"/>
              <a:gd name="connsiteX63" fmla="*/ 7315659 w 11584247"/>
              <a:gd name="connsiteY63" fmla="*/ 700203 h 863981"/>
              <a:gd name="connsiteX64" fmla="*/ 7296872 w 11584247"/>
              <a:gd name="connsiteY64" fmla="*/ 681057 h 863981"/>
              <a:gd name="connsiteX65" fmla="*/ 7073219 w 11584247"/>
              <a:gd name="connsiteY65" fmla="*/ 690480 h 863981"/>
              <a:gd name="connsiteX66" fmla="*/ 6877450 w 11584247"/>
              <a:gd name="connsiteY66" fmla="*/ 609704 h 863981"/>
              <a:gd name="connsiteX67" fmla="*/ 6756132 w 11584247"/>
              <a:gd name="connsiteY67" fmla="*/ 617104 h 863981"/>
              <a:gd name="connsiteX68" fmla="*/ 6717066 w 11584247"/>
              <a:gd name="connsiteY68" fmla="*/ 663516 h 863981"/>
              <a:gd name="connsiteX69" fmla="*/ 6414326 w 11584247"/>
              <a:gd name="connsiteY69" fmla="*/ 637792 h 863981"/>
              <a:gd name="connsiteX70" fmla="*/ 6337636 w 11584247"/>
              <a:gd name="connsiteY70" fmla="*/ 651977 h 863981"/>
              <a:gd name="connsiteX71" fmla="*/ 6268828 w 11584247"/>
              <a:gd name="connsiteY71" fmla="*/ 622080 h 863981"/>
              <a:gd name="connsiteX72" fmla="*/ 6241133 w 11584247"/>
              <a:gd name="connsiteY72" fmla="*/ 637096 h 863981"/>
              <a:gd name="connsiteX73" fmla="*/ 6236372 w 11584247"/>
              <a:gd name="connsiteY73" fmla="*/ 640150 h 863981"/>
              <a:gd name="connsiteX74" fmla="*/ 6217005 w 11584247"/>
              <a:gd name="connsiteY74" fmla="*/ 642256 h 863981"/>
              <a:gd name="connsiteX75" fmla="*/ 6211934 w 11584247"/>
              <a:gd name="connsiteY75" fmla="*/ 655497 h 863981"/>
              <a:gd name="connsiteX76" fmla="*/ 6183064 w 11584247"/>
              <a:gd name="connsiteY76" fmla="*/ 667728 h 863981"/>
              <a:gd name="connsiteX77" fmla="*/ 6147308 w 11584247"/>
              <a:gd name="connsiteY77" fmla="*/ 668073 h 863981"/>
              <a:gd name="connsiteX78" fmla="*/ 5977154 w 11584247"/>
              <a:gd name="connsiteY78" fmla="*/ 655579 h 863981"/>
              <a:gd name="connsiteX79" fmla="*/ 5875486 w 11584247"/>
              <a:gd name="connsiteY79" fmla="*/ 656164 h 863981"/>
              <a:gd name="connsiteX80" fmla="*/ 5837074 w 11584247"/>
              <a:gd name="connsiteY80" fmla="*/ 669047 h 863981"/>
              <a:gd name="connsiteX81" fmla="*/ 5783293 w 11584247"/>
              <a:gd name="connsiteY81" fmla="*/ 678526 h 863981"/>
              <a:gd name="connsiteX82" fmla="*/ 5688540 w 11584247"/>
              <a:gd name="connsiteY82" fmla="*/ 705055 h 863981"/>
              <a:gd name="connsiteX83" fmla="*/ 5560952 w 11584247"/>
              <a:gd name="connsiteY83" fmla="*/ 723655 h 863981"/>
              <a:gd name="connsiteX84" fmla="*/ 5467137 w 11584247"/>
              <a:gd name="connsiteY84" fmla="*/ 683142 h 863981"/>
              <a:gd name="connsiteX85" fmla="*/ 5459069 w 11584247"/>
              <a:gd name="connsiteY85" fmla="*/ 692731 h 863981"/>
              <a:gd name="connsiteX86" fmla="*/ 5394755 w 11584247"/>
              <a:gd name="connsiteY86" fmla="*/ 691136 h 863981"/>
              <a:gd name="connsiteX87" fmla="*/ 5168758 w 11584247"/>
              <a:gd name="connsiteY87" fmla="*/ 620360 h 863981"/>
              <a:gd name="connsiteX88" fmla="*/ 5043093 w 11584247"/>
              <a:gd name="connsiteY88" fmla="*/ 619043 h 863981"/>
              <a:gd name="connsiteX89" fmla="*/ 4998604 w 11584247"/>
              <a:gd name="connsiteY89" fmla="*/ 629087 h 863981"/>
              <a:gd name="connsiteX90" fmla="*/ 4924058 w 11584247"/>
              <a:gd name="connsiteY90" fmla="*/ 645263 h 863981"/>
              <a:gd name="connsiteX91" fmla="*/ 4868616 w 11584247"/>
              <a:gd name="connsiteY91" fmla="*/ 683240 h 863981"/>
              <a:gd name="connsiteX92" fmla="*/ 4806175 w 11584247"/>
              <a:gd name="connsiteY92" fmla="*/ 686507 h 863981"/>
              <a:gd name="connsiteX93" fmla="*/ 4791312 w 11584247"/>
              <a:gd name="connsiteY93" fmla="*/ 653788 h 863981"/>
              <a:gd name="connsiteX94" fmla="*/ 4724634 w 11584247"/>
              <a:gd name="connsiteY94" fmla="*/ 668150 h 863981"/>
              <a:gd name="connsiteX95" fmla="*/ 4623526 w 11584247"/>
              <a:gd name="connsiteY95" fmla="*/ 693607 h 863981"/>
              <a:gd name="connsiteX96" fmla="*/ 4565119 w 11584247"/>
              <a:gd name="connsiteY96" fmla="*/ 699644 h 863981"/>
              <a:gd name="connsiteX97" fmla="*/ 4405682 w 11584247"/>
              <a:gd name="connsiteY97" fmla="*/ 725524 h 863981"/>
              <a:gd name="connsiteX98" fmla="*/ 4246062 w 11584247"/>
              <a:gd name="connsiteY98" fmla="*/ 758603 h 863981"/>
              <a:gd name="connsiteX99" fmla="*/ 4151948 w 11584247"/>
              <a:gd name="connsiteY99" fmla="*/ 818594 h 863981"/>
              <a:gd name="connsiteX100" fmla="*/ 4020693 w 11584247"/>
              <a:gd name="connsiteY100" fmla="*/ 841422 h 863981"/>
              <a:gd name="connsiteX101" fmla="*/ 3998789 w 11584247"/>
              <a:gd name="connsiteY101" fmla="*/ 851161 h 863981"/>
              <a:gd name="connsiteX102" fmla="*/ 3968135 w 11584247"/>
              <a:gd name="connsiteY102" fmla="*/ 845925 h 863981"/>
              <a:gd name="connsiteX103" fmla="*/ 3845234 w 11584247"/>
              <a:gd name="connsiteY103" fmla="*/ 823068 h 863981"/>
              <a:gd name="connsiteX104" fmla="*/ 3748200 w 11584247"/>
              <a:gd name="connsiteY104" fmla="*/ 788335 h 863981"/>
              <a:gd name="connsiteX105" fmla="*/ 3628646 w 11584247"/>
              <a:gd name="connsiteY105" fmla="*/ 815284 h 863981"/>
              <a:gd name="connsiteX106" fmla="*/ 3555292 w 11584247"/>
              <a:gd name="connsiteY106" fmla="*/ 808248 h 863981"/>
              <a:gd name="connsiteX107" fmla="*/ 3434444 w 11584247"/>
              <a:gd name="connsiteY107" fmla="*/ 760907 h 863981"/>
              <a:gd name="connsiteX108" fmla="*/ 3276756 w 11584247"/>
              <a:gd name="connsiteY108" fmla="*/ 777750 h 863981"/>
              <a:gd name="connsiteX109" fmla="*/ 3245335 w 11584247"/>
              <a:gd name="connsiteY109" fmla="*/ 828674 h 863981"/>
              <a:gd name="connsiteX110" fmla="*/ 3202324 w 11584247"/>
              <a:gd name="connsiteY110" fmla="*/ 859861 h 863981"/>
              <a:gd name="connsiteX111" fmla="*/ 3182139 w 11584247"/>
              <a:gd name="connsiteY111" fmla="*/ 789189 h 863981"/>
              <a:gd name="connsiteX112" fmla="*/ 3044242 w 11584247"/>
              <a:gd name="connsiteY112" fmla="*/ 738181 h 863981"/>
              <a:gd name="connsiteX113" fmla="*/ 2975529 w 11584247"/>
              <a:gd name="connsiteY113" fmla="*/ 720730 h 863981"/>
              <a:gd name="connsiteX114" fmla="*/ 2868812 w 11584247"/>
              <a:gd name="connsiteY114" fmla="*/ 709829 h 863981"/>
              <a:gd name="connsiteX115" fmla="*/ 2836257 w 11584247"/>
              <a:gd name="connsiteY115" fmla="*/ 703641 h 863981"/>
              <a:gd name="connsiteX116" fmla="*/ 2511817 w 11584247"/>
              <a:gd name="connsiteY116" fmla="*/ 610129 h 863981"/>
              <a:gd name="connsiteX117" fmla="*/ 2323450 w 11584247"/>
              <a:gd name="connsiteY117" fmla="*/ 692063 h 863981"/>
              <a:gd name="connsiteX118" fmla="*/ 2112485 w 11584247"/>
              <a:gd name="connsiteY118" fmla="*/ 710292 h 863981"/>
              <a:gd name="connsiteX119" fmla="*/ 2047386 w 11584247"/>
              <a:gd name="connsiteY119" fmla="*/ 669854 h 863981"/>
              <a:gd name="connsiteX120" fmla="*/ 2014871 w 11584247"/>
              <a:gd name="connsiteY120" fmla="*/ 671556 h 863981"/>
              <a:gd name="connsiteX121" fmla="*/ 1961527 w 11584247"/>
              <a:gd name="connsiteY121" fmla="*/ 678730 h 863981"/>
              <a:gd name="connsiteX122" fmla="*/ 1878931 w 11584247"/>
              <a:gd name="connsiteY122" fmla="*/ 661482 h 863981"/>
              <a:gd name="connsiteX123" fmla="*/ 1713886 w 11584247"/>
              <a:gd name="connsiteY123" fmla="*/ 668713 h 863981"/>
              <a:gd name="connsiteX124" fmla="*/ 1434049 w 11584247"/>
              <a:gd name="connsiteY124" fmla="*/ 595668 h 863981"/>
              <a:gd name="connsiteX125" fmla="*/ 1177354 w 11584247"/>
              <a:gd name="connsiteY125" fmla="*/ 614359 h 863981"/>
              <a:gd name="connsiteX126" fmla="*/ 1088947 w 11584247"/>
              <a:gd name="connsiteY126" fmla="*/ 617056 h 863981"/>
              <a:gd name="connsiteX127" fmla="*/ 998946 w 11584247"/>
              <a:gd name="connsiteY127" fmla="*/ 688407 h 863981"/>
              <a:gd name="connsiteX128" fmla="*/ 850523 w 11584247"/>
              <a:gd name="connsiteY128" fmla="*/ 684071 h 863981"/>
              <a:gd name="connsiteX129" fmla="*/ 775514 w 11584247"/>
              <a:gd name="connsiteY129" fmla="*/ 737451 h 863981"/>
              <a:gd name="connsiteX130" fmla="*/ 603494 w 11584247"/>
              <a:gd name="connsiteY130" fmla="*/ 710500 h 863981"/>
              <a:gd name="connsiteX131" fmla="*/ 564233 w 11584247"/>
              <a:gd name="connsiteY131" fmla="*/ 721324 h 863981"/>
              <a:gd name="connsiteX132" fmla="*/ 511527 w 11584247"/>
              <a:gd name="connsiteY132" fmla="*/ 744248 h 863981"/>
              <a:gd name="connsiteX133" fmla="*/ 337049 w 11584247"/>
              <a:gd name="connsiteY133" fmla="*/ 755307 h 863981"/>
              <a:gd name="connsiteX134" fmla="*/ 218766 w 11584247"/>
              <a:gd name="connsiteY134" fmla="*/ 732207 h 863981"/>
              <a:gd name="connsiteX135" fmla="*/ 104041 w 11584247"/>
              <a:gd name="connsiteY135" fmla="*/ 738210 h 863981"/>
              <a:gd name="connsiteX136" fmla="*/ 15455 w 11584247"/>
              <a:gd name="connsiteY136" fmla="*/ 751614 h 863981"/>
              <a:gd name="connsiteX137" fmla="*/ 0 w 11584247"/>
              <a:gd name="connsiteY137" fmla="*/ 741620 h 86398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717066 w 11584247"/>
              <a:gd name="connsiteY68" fmla="*/ 663516 h 851161"/>
              <a:gd name="connsiteX69" fmla="*/ 6414326 w 11584247"/>
              <a:gd name="connsiteY69" fmla="*/ 637792 h 851161"/>
              <a:gd name="connsiteX70" fmla="*/ 6337636 w 11584247"/>
              <a:gd name="connsiteY70" fmla="*/ 651977 h 851161"/>
              <a:gd name="connsiteX71" fmla="*/ 6268828 w 11584247"/>
              <a:gd name="connsiteY71" fmla="*/ 622080 h 851161"/>
              <a:gd name="connsiteX72" fmla="*/ 6241133 w 11584247"/>
              <a:gd name="connsiteY72" fmla="*/ 637096 h 851161"/>
              <a:gd name="connsiteX73" fmla="*/ 6236372 w 11584247"/>
              <a:gd name="connsiteY73" fmla="*/ 640150 h 851161"/>
              <a:gd name="connsiteX74" fmla="*/ 6217005 w 11584247"/>
              <a:gd name="connsiteY74" fmla="*/ 642256 h 851161"/>
              <a:gd name="connsiteX75" fmla="*/ 6211934 w 11584247"/>
              <a:gd name="connsiteY75" fmla="*/ 655497 h 851161"/>
              <a:gd name="connsiteX76" fmla="*/ 6183064 w 11584247"/>
              <a:gd name="connsiteY76" fmla="*/ 667728 h 851161"/>
              <a:gd name="connsiteX77" fmla="*/ 6147308 w 11584247"/>
              <a:gd name="connsiteY77" fmla="*/ 668073 h 851161"/>
              <a:gd name="connsiteX78" fmla="*/ 5977154 w 11584247"/>
              <a:gd name="connsiteY78" fmla="*/ 655579 h 851161"/>
              <a:gd name="connsiteX79" fmla="*/ 5875486 w 11584247"/>
              <a:gd name="connsiteY79" fmla="*/ 656164 h 851161"/>
              <a:gd name="connsiteX80" fmla="*/ 5837074 w 11584247"/>
              <a:gd name="connsiteY80" fmla="*/ 669047 h 851161"/>
              <a:gd name="connsiteX81" fmla="*/ 5783293 w 11584247"/>
              <a:gd name="connsiteY81" fmla="*/ 678526 h 851161"/>
              <a:gd name="connsiteX82" fmla="*/ 5688540 w 11584247"/>
              <a:gd name="connsiteY82" fmla="*/ 705055 h 851161"/>
              <a:gd name="connsiteX83" fmla="*/ 5560952 w 11584247"/>
              <a:gd name="connsiteY83" fmla="*/ 723655 h 851161"/>
              <a:gd name="connsiteX84" fmla="*/ 5467137 w 11584247"/>
              <a:gd name="connsiteY84" fmla="*/ 683142 h 851161"/>
              <a:gd name="connsiteX85" fmla="*/ 5459069 w 11584247"/>
              <a:gd name="connsiteY85" fmla="*/ 692731 h 851161"/>
              <a:gd name="connsiteX86" fmla="*/ 5394755 w 11584247"/>
              <a:gd name="connsiteY86" fmla="*/ 691136 h 851161"/>
              <a:gd name="connsiteX87" fmla="*/ 5168758 w 11584247"/>
              <a:gd name="connsiteY87" fmla="*/ 620360 h 851161"/>
              <a:gd name="connsiteX88" fmla="*/ 5043093 w 11584247"/>
              <a:gd name="connsiteY88" fmla="*/ 619043 h 851161"/>
              <a:gd name="connsiteX89" fmla="*/ 4998604 w 11584247"/>
              <a:gd name="connsiteY89" fmla="*/ 629087 h 851161"/>
              <a:gd name="connsiteX90" fmla="*/ 4924058 w 11584247"/>
              <a:gd name="connsiteY90" fmla="*/ 645263 h 851161"/>
              <a:gd name="connsiteX91" fmla="*/ 4868616 w 11584247"/>
              <a:gd name="connsiteY91" fmla="*/ 683240 h 851161"/>
              <a:gd name="connsiteX92" fmla="*/ 4806175 w 11584247"/>
              <a:gd name="connsiteY92" fmla="*/ 686507 h 851161"/>
              <a:gd name="connsiteX93" fmla="*/ 4791312 w 11584247"/>
              <a:gd name="connsiteY93" fmla="*/ 653788 h 851161"/>
              <a:gd name="connsiteX94" fmla="*/ 4724634 w 11584247"/>
              <a:gd name="connsiteY94" fmla="*/ 668150 h 851161"/>
              <a:gd name="connsiteX95" fmla="*/ 4623526 w 11584247"/>
              <a:gd name="connsiteY95" fmla="*/ 693607 h 851161"/>
              <a:gd name="connsiteX96" fmla="*/ 4565119 w 11584247"/>
              <a:gd name="connsiteY96" fmla="*/ 699644 h 851161"/>
              <a:gd name="connsiteX97" fmla="*/ 4405682 w 11584247"/>
              <a:gd name="connsiteY97" fmla="*/ 725524 h 851161"/>
              <a:gd name="connsiteX98" fmla="*/ 4246062 w 11584247"/>
              <a:gd name="connsiteY98" fmla="*/ 758603 h 851161"/>
              <a:gd name="connsiteX99" fmla="*/ 4151948 w 11584247"/>
              <a:gd name="connsiteY99" fmla="*/ 818594 h 851161"/>
              <a:gd name="connsiteX100" fmla="*/ 4020693 w 11584247"/>
              <a:gd name="connsiteY100" fmla="*/ 841422 h 851161"/>
              <a:gd name="connsiteX101" fmla="*/ 3998789 w 11584247"/>
              <a:gd name="connsiteY101" fmla="*/ 851161 h 851161"/>
              <a:gd name="connsiteX102" fmla="*/ 3968135 w 11584247"/>
              <a:gd name="connsiteY102" fmla="*/ 845925 h 851161"/>
              <a:gd name="connsiteX103" fmla="*/ 3845234 w 11584247"/>
              <a:gd name="connsiteY103" fmla="*/ 823068 h 851161"/>
              <a:gd name="connsiteX104" fmla="*/ 3748200 w 11584247"/>
              <a:gd name="connsiteY104" fmla="*/ 788335 h 851161"/>
              <a:gd name="connsiteX105" fmla="*/ 3628646 w 11584247"/>
              <a:gd name="connsiteY105" fmla="*/ 815284 h 851161"/>
              <a:gd name="connsiteX106" fmla="*/ 3555292 w 11584247"/>
              <a:gd name="connsiteY106" fmla="*/ 808248 h 851161"/>
              <a:gd name="connsiteX107" fmla="*/ 3434444 w 11584247"/>
              <a:gd name="connsiteY107" fmla="*/ 760907 h 851161"/>
              <a:gd name="connsiteX108" fmla="*/ 3276756 w 11584247"/>
              <a:gd name="connsiteY108" fmla="*/ 777750 h 851161"/>
              <a:gd name="connsiteX109" fmla="*/ 3245335 w 11584247"/>
              <a:gd name="connsiteY109" fmla="*/ 828674 h 851161"/>
              <a:gd name="connsiteX110" fmla="*/ 3182139 w 11584247"/>
              <a:gd name="connsiteY110" fmla="*/ 789189 h 851161"/>
              <a:gd name="connsiteX111" fmla="*/ 3044242 w 11584247"/>
              <a:gd name="connsiteY111" fmla="*/ 738181 h 851161"/>
              <a:gd name="connsiteX112" fmla="*/ 2975529 w 11584247"/>
              <a:gd name="connsiteY112" fmla="*/ 720730 h 851161"/>
              <a:gd name="connsiteX113" fmla="*/ 2868812 w 11584247"/>
              <a:gd name="connsiteY113" fmla="*/ 709829 h 851161"/>
              <a:gd name="connsiteX114" fmla="*/ 2836257 w 11584247"/>
              <a:gd name="connsiteY114" fmla="*/ 703641 h 851161"/>
              <a:gd name="connsiteX115" fmla="*/ 2511817 w 11584247"/>
              <a:gd name="connsiteY115" fmla="*/ 610129 h 851161"/>
              <a:gd name="connsiteX116" fmla="*/ 2323450 w 11584247"/>
              <a:gd name="connsiteY116" fmla="*/ 692063 h 851161"/>
              <a:gd name="connsiteX117" fmla="*/ 2112485 w 11584247"/>
              <a:gd name="connsiteY117" fmla="*/ 710292 h 851161"/>
              <a:gd name="connsiteX118" fmla="*/ 2047386 w 11584247"/>
              <a:gd name="connsiteY118" fmla="*/ 669854 h 851161"/>
              <a:gd name="connsiteX119" fmla="*/ 2014871 w 11584247"/>
              <a:gd name="connsiteY119" fmla="*/ 671556 h 851161"/>
              <a:gd name="connsiteX120" fmla="*/ 1961527 w 11584247"/>
              <a:gd name="connsiteY120" fmla="*/ 678730 h 851161"/>
              <a:gd name="connsiteX121" fmla="*/ 1878931 w 11584247"/>
              <a:gd name="connsiteY121" fmla="*/ 661482 h 851161"/>
              <a:gd name="connsiteX122" fmla="*/ 1713886 w 11584247"/>
              <a:gd name="connsiteY122" fmla="*/ 668713 h 851161"/>
              <a:gd name="connsiteX123" fmla="*/ 1434049 w 11584247"/>
              <a:gd name="connsiteY123" fmla="*/ 595668 h 851161"/>
              <a:gd name="connsiteX124" fmla="*/ 1177354 w 11584247"/>
              <a:gd name="connsiteY124" fmla="*/ 614359 h 851161"/>
              <a:gd name="connsiteX125" fmla="*/ 1088947 w 11584247"/>
              <a:gd name="connsiteY125" fmla="*/ 617056 h 851161"/>
              <a:gd name="connsiteX126" fmla="*/ 998946 w 11584247"/>
              <a:gd name="connsiteY126" fmla="*/ 688407 h 851161"/>
              <a:gd name="connsiteX127" fmla="*/ 850523 w 11584247"/>
              <a:gd name="connsiteY127" fmla="*/ 684071 h 851161"/>
              <a:gd name="connsiteX128" fmla="*/ 775514 w 11584247"/>
              <a:gd name="connsiteY128" fmla="*/ 737451 h 851161"/>
              <a:gd name="connsiteX129" fmla="*/ 603494 w 11584247"/>
              <a:gd name="connsiteY129" fmla="*/ 710500 h 851161"/>
              <a:gd name="connsiteX130" fmla="*/ 564233 w 11584247"/>
              <a:gd name="connsiteY130" fmla="*/ 721324 h 851161"/>
              <a:gd name="connsiteX131" fmla="*/ 511527 w 11584247"/>
              <a:gd name="connsiteY131" fmla="*/ 744248 h 851161"/>
              <a:gd name="connsiteX132" fmla="*/ 337049 w 11584247"/>
              <a:gd name="connsiteY132" fmla="*/ 755307 h 851161"/>
              <a:gd name="connsiteX133" fmla="*/ 218766 w 11584247"/>
              <a:gd name="connsiteY133" fmla="*/ 732207 h 851161"/>
              <a:gd name="connsiteX134" fmla="*/ 104041 w 11584247"/>
              <a:gd name="connsiteY134" fmla="*/ 738210 h 851161"/>
              <a:gd name="connsiteX135" fmla="*/ 15455 w 11584247"/>
              <a:gd name="connsiteY135" fmla="*/ 751614 h 851161"/>
              <a:gd name="connsiteX136" fmla="*/ 0 w 11584247"/>
              <a:gd name="connsiteY136" fmla="*/ 741620 h 851161"/>
              <a:gd name="connsiteX137" fmla="*/ 0 w 11584247"/>
              <a:gd name="connsiteY13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717066 w 11584247"/>
              <a:gd name="connsiteY68" fmla="*/ 663516 h 851161"/>
              <a:gd name="connsiteX69" fmla="*/ 6414326 w 11584247"/>
              <a:gd name="connsiteY69" fmla="*/ 637792 h 851161"/>
              <a:gd name="connsiteX70" fmla="*/ 6337636 w 11584247"/>
              <a:gd name="connsiteY70" fmla="*/ 651977 h 851161"/>
              <a:gd name="connsiteX71" fmla="*/ 6268828 w 11584247"/>
              <a:gd name="connsiteY71" fmla="*/ 622080 h 851161"/>
              <a:gd name="connsiteX72" fmla="*/ 6241133 w 11584247"/>
              <a:gd name="connsiteY72" fmla="*/ 637096 h 851161"/>
              <a:gd name="connsiteX73" fmla="*/ 6236372 w 11584247"/>
              <a:gd name="connsiteY73" fmla="*/ 640150 h 851161"/>
              <a:gd name="connsiteX74" fmla="*/ 6217005 w 11584247"/>
              <a:gd name="connsiteY74" fmla="*/ 642256 h 851161"/>
              <a:gd name="connsiteX75" fmla="*/ 6211934 w 11584247"/>
              <a:gd name="connsiteY75" fmla="*/ 655497 h 851161"/>
              <a:gd name="connsiteX76" fmla="*/ 6183064 w 11584247"/>
              <a:gd name="connsiteY76" fmla="*/ 667728 h 851161"/>
              <a:gd name="connsiteX77" fmla="*/ 6147308 w 11584247"/>
              <a:gd name="connsiteY77" fmla="*/ 668073 h 851161"/>
              <a:gd name="connsiteX78" fmla="*/ 5977154 w 11584247"/>
              <a:gd name="connsiteY78" fmla="*/ 655579 h 851161"/>
              <a:gd name="connsiteX79" fmla="*/ 5875486 w 11584247"/>
              <a:gd name="connsiteY79" fmla="*/ 656164 h 851161"/>
              <a:gd name="connsiteX80" fmla="*/ 5837074 w 11584247"/>
              <a:gd name="connsiteY80" fmla="*/ 669047 h 851161"/>
              <a:gd name="connsiteX81" fmla="*/ 5783293 w 11584247"/>
              <a:gd name="connsiteY81" fmla="*/ 678526 h 851161"/>
              <a:gd name="connsiteX82" fmla="*/ 5688540 w 11584247"/>
              <a:gd name="connsiteY82" fmla="*/ 705055 h 851161"/>
              <a:gd name="connsiteX83" fmla="*/ 5560952 w 11584247"/>
              <a:gd name="connsiteY83" fmla="*/ 723655 h 851161"/>
              <a:gd name="connsiteX84" fmla="*/ 5467137 w 11584247"/>
              <a:gd name="connsiteY84" fmla="*/ 683142 h 851161"/>
              <a:gd name="connsiteX85" fmla="*/ 5459069 w 11584247"/>
              <a:gd name="connsiteY85" fmla="*/ 692731 h 851161"/>
              <a:gd name="connsiteX86" fmla="*/ 5394755 w 11584247"/>
              <a:gd name="connsiteY86" fmla="*/ 691136 h 851161"/>
              <a:gd name="connsiteX87" fmla="*/ 5168758 w 11584247"/>
              <a:gd name="connsiteY87" fmla="*/ 620360 h 851161"/>
              <a:gd name="connsiteX88" fmla="*/ 5043093 w 11584247"/>
              <a:gd name="connsiteY88" fmla="*/ 619043 h 851161"/>
              <a:gd name="connsiteX89" fmla="*/ 4998604 w 11584247"/>
              <a:gd name="connsiteY89" fmla="*/ 629087 h 851161"/>
              <a:gd name="connsiteX90" fmla="*/ 4924058 w 11584247"/>
              <a:gd name="connsiteY90" fmla="*/ 645263 h 851161"/>
              <a:gd name="connsiteX91" fmla="*/ 4868616 w 11584247"/>
              <a:gd name="connsiteY91" fmla="*/ 683240 h 851161"/>
              <a:gd name="connsiteX92" fmla="*/ 4806175 w 11584247"/>
              <a:gd name="connsiteY92" fmla="*/ 686507 h 851161"/>
              <a:gd name="connsiteX93" fmla="*/ 4791312 w 11584247"/>
              <a:gd name="connsiteY93" fmla="*/ 653788 h 851161"/>
              <a:gd name="connsiteX94" fmla="*/ 4724634 w 11584247"/>
              <a:gd name="connsiteY94" fmla="*/ 668150 h 851161"/>
              <a:gd name="connsiteX95" fmla="*/ 4623526 w 11584247"/>
              <a:gd name="connsiteY95" fmla="*/ 693607 h 851161"/>
              <a:gd name="connsiteX96" fmla="*/ 4565119 w 11584247"/>
              <a:gd name="connsiteY96" fmla="*/ 699644 h 851161"/>
              <a:gd name="connsiteX97" fmla="*/ 4405682 w 11584247"/>
              <a:gd name="connsiteY97" fmla="*/ 725524 h 851161"/>
              <a:gd name="connsiteX98" fmla="*/ 4246062 w 11584247"/>
              <a:gd name="connsiteY98" fmla="*/ 758603 h 851161"/>
              <a:gd name="connsiteX99" fmla="*/ 4151948 w 11584247"/>
              <a:gd name="connsiteY99" fmla="*/ 818594 h 851161"/>
              <a:gd name="connsiteX100" fmla="*/ 4020693 w 11584247"/>
              <a:gd name="connsiteY100" fmla="*/ 841422 h 851161"/>
              <a:gd name="connsiteX101" fmla="*/ 3998789 w 11584247"/>
              <a:gd name="connsiteY101" fmla="*/ 851161 h 851161"/>
              <a:gd name="connsiteX102" fmla="*/ 3968135 w 11584247"/>
              <a:gd name="connsiteY102" fmla="*/ 845925 h 851161"/>
              <a:gd name="connsiteX103" fmla="*/ 3845234 w 11584247"/>
              <a:gd name="connsiteY103" fmla="*/ 823068 h 851161"/>
              <a:gd name="connsiteX104" fmla="*/ 3748200 w 11584247"/>
              <a:gd name="connsiteY104" fmla="*/ 788335 h 851161"/>
              <a:gd name="connsiteX105" fmla="*/ 3628646 w 11584247"/>
              <a:gd name="connsiteY105" fmla="*/ 815284 h 851161"/>
              <a:gd name="connsiteX106" fmla="*/ 3555292 w 11584247"/>
              <a:gd name="connsiteY106" fmla="*/ 808248 h 851161"/>
              <a:gd name="connsiteX107" fmla="*/ 3434444 w 11584247"/>
              <a:gd name="connsiteY107" fmla="*/ 760907 h 851161"/>
              <a:gd name="connsiteX108" fmla="*/ 3276756 w 11584247"/>
              <a:gd name="connsiteY108" fmla="*/ 777750 h 851161"/>
              <a:gd name="connsiteX109" fmla="*/ 3182139 w 11584247"/>
              <a:gd name="connsiteY109" fmla="*/ 789189 h 851161"/>
              <a:gd name="connsiteX110" fmla="*/ 3044242 w 11584247"/>
              <a:gd name="connsiteY110" fmla="*/ 738181 h 851161"/>
              <a:gd name="connsiteX111" fmla="*/ 2975529 w 11584247"/>
              <a:gd name="connsiteY111" fmla="*/ 720730 h 851161"/>
              <a:gd name="connsiteX112" fmla="*/ 2868812 w 11584247"/>
              <a:gd name="connsiteY112" fmla="*/ 709829 h 851161"/>
              <a:gd name="connsiteX113" fmla="*/ 2836257 w 11584247"/>
              <a:gd name="connsiteY113" fmla="*/ 703641 h 851161"/>
              <a:gd name="connsiteX114" fmla="*/ 2511817 w 11584247"/>
              <a:gd name="connsiteY114" fmla="*/ 610129 h 851161"/>
              <a:gd name="connsiteX115" fmla="*/ 2323450 w 11584247"/>
              <a:gd name="connsiteY115" fmla="*/ 692063 h 851161"/>
              <a:gd name="connsiteX116" fmla="*/ 2112485 w 11584247"/>
              <a:gd name="connsiteY116" fmla="*/ 710292 h 851161"/>
              <a:gd name="connsiteX117" fmla="*/ 2047386 w 11584247"/>
              <a:gd name="connsiteY117" fmla="*/ 669854 h 851161"/>
              <a:gd name="connsiteX118" fmla="*/ 2014871 w 11584247"/>
              <a:gd name="connsiteY118" fmla="*/ 671556 h 851161"/>
              <a:gd name="connsiteX119" fmla="*/ 1961527 w 11584247"/>
              <a:gd name="connsiteY119" fmla="*/ 678730 h 851161"/>
              <a:gd name="connsiteX120" fmla="*/ 1878931 w 11584247"/>
              <a:gd name="connsiteY120" fmla="*/ 661482 h 851161"/>
              <a:gd name="connsiteX121" fmla="*/ 1713886 w 11584247"/>
              <a:gd name="connsiteY121" fmla="*/ 668713 h 851161"/>
              <a:gd name="connsiteX122" fmla="*/ 1434049 w 11584247"/>
              <a:gd name="connsiteY122" fmla="*/ 595668 h 851161"/>
              <a:gd name="connsiteX123" fmla="*/ 1177354 w 11584247"/>
              <a:gd name="connsiteY123" fmla="*/ 614359 h 851161"/>
              <a:gd name="connsiteX124" fmla="*/ 1088947 w 11584247"/>
              <a:gd name="connsiteY124" fmla="*/ 617056 h 851161"/>
              <a:gd name="connsiteX125" fmla="*/ 998946 w 11584247"/>
              <a:gd name="connsiteY125" fmla="*/ 688407 h 851161"/>
              <a:gd name="connsiteX126" fmla="*/ 850523 w 11584247"/>
              <a:gd name="connsiteY126" fmla="*/ 684071 h 851161"/>
              <a:gd name="connsiteX127" fmla="*/ 775514 w 11584247"/>
              <a:gd name="connsiteY127" fmla="*/ 737451 h 851161"/>
              <a:gd name="connsiteX128" fmla="*/ 603494 w 11584247"/>
              <a:gd name="connsiteY128" fmla="*/ 710500 h 851161"/>
              <a:gd name="connsiteX129" fmla="*/ 564233 w 11584247"/>
              <a:gd name="connsiteY129" fmla="*/ 721324 h 851161"/>
              <a:gd name="connsiteX130" fmla="*/ 511527 w 11584247"/>
              <a:gd name="connsiteY130" fmla="*/ 744248 h 851161"/>
              <a:gd name="connsiteX131" fmla="*/ 337049 w 11584247"/>
              <a:gd name="connsiteY131" fmla="*/ 755307 h 851161"/>
              <a:gd name="connsiteX132" fmla="*/ 218766 w 11584247"/>
              <a:gd name="connsiteY132" fmla="*/ 732207 h 851161"/>
              <a:gd name="connsiteX133" fmla="*/ 104041 w 11584247"/>
              <a:gd name="connsiteY133" fmla="*/ 738210 h 851161"/>
              <a:gd name="connsiteX134" fmla="*/ 15455 w 11584247"/>
              <a:gd name="connsiteY134" fmla="*/ 751614 h 851161"/>
              <a:gd name="connsiteX135" fmla="*/ 0 w 11584247"/>
              <a:gd name="connsiteY135" fmla="*/ 741620 h 851161"/>
              <a:gd name="connsiteX136" fmla="*/ 0 w 11584247"/>
              <a:gd name="connsiteY13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717066 w 11584247"/>
              <a:gd name="connsiteY68" fmla="*/ 663516 h 851161"/>
              <a:gd name="connsiteX69" fmla="*/ 6414326 w 11584247"/>
              <a:gd name="connsiteY69" fmla="*/ 637792 h 851161"/>
              <a:gd name="connsiteX70" fmla="*/ 6337636 w 11584247"/>
              <a:gd name="connsiteY70" fmla="*/ 651977 h 851161"/>
              <a:gd name="connsiteX71" fmla="*/ 6268828 w 11584247"/>
              <a:gd name="connsiteY71" fmla="*/ 622080 h 851161"/>
              <a:gd name="connsiteX72" fmla="*/ 6241133 w 11584247"/>
              <a:gd name="connsiteY72" fmla="*/ 637096 h 851161"/>
              <a:gd name="connsiteX73" fmla="*/ 6236372 w 11584247"/>
              <a:gd name="connsiteY73" fmla="*/ 640150 h 851161"/>
              <a:gd name="connsiteX74" fmla="*/ 6217005 w 11584247"/>
              <a:gd name="connsiteY74" fmla="*/ 642256 h 851161"/>
              <a:gd name="connsiteX75" fmla="*/ 6211934 w 11584247"/>
              <a:gd name="connsiteY75" fmla="*/ 655497 h 851161"/>
              <a:gd name="connsiteX76" fmla="*/ 6183064 w 11584247"/>
              <a:gd name="connsiteY76" fmla="*/ 667728 h 851161"/>
              <a:gd name="connsiteX77" fmla="*/ 6147308 w 11584247"/>
              <a:gd name="connsiteY77" fmla="*/ 668073 h 851161"/>
              <a:gd name="connsiteX78" fmla="*/ 5977154 w 11584247"/>
              <a:gd name="connsiteY78" fmla="*/ 655579 h 851161"/>
              <a:gd name="connsiteX79" fmla="*/ 5875486 w 11584247"/>
              <a:gd name="connsiteY79" fmla="*/ 656164 h 851161"/>
              <a:gd name="connsiteX80" fmla="*/ 5837074 w 11584247"/>
              <a:gd name="connsiteY80" fmla="*/ 669047 h 851161"/>
              <a:gd name="connsiteX81" fmla="*/ 5783293 w 11584247"/>
              <a:gd name="connsiteY81" fmla="*/ 678526 h 851161"/>
              <a:gd name="connsiteX82" fmla="*/ 5688540 w 11584247"/>
              <a:gd name="connsiteY82" fmla="*/ 705055 h 851161"/>
              <a:gd name="connsiteX83" fmla="*/ 5560952 w 11584247"/>
              <a:gd name="connsiteY83" fmla="*/ 723655 h 851161"/>
              <a:gd name="connsiteX84" fmla="*/ 5467137 w 11584247"/>
              <a:gd name="connsiteY84" fmla="*/ 683142 h 851161"/>
              <a:gd name="connsiteX85" fmla="*/ 5459069 w 11584247"/>
              <a:gd name="connsiteY85" fmla="*/ 692731 h 851161"/>
              <a:gd name="connsiteX86" fmla="*/ 5394755 w 11584247"/>
              <a:gd name="connsiteY86" fmla="*/ 691136 h 851161"/>
              <a:gd name="connsiteX87" fmla="*/ 5168758 w 11584247"/>
              <a:gd name="connsiteY87" fmla="*/ 620360 h 851161"/>
              <a:gd name="connsiteX88" fmla="*/ 5043093 w 11584247"/>
              <a:gd name="connsiteY88" fmla="*/ 619043 h 851161"/>
              <a:gd name="connsiteX89" fmla="*/ 4998604 w 11584247"/>
              <a:gd name="connsiteY89" fmla="*/ 629087 h 851161"/>
              <a:gd name="connsiteX90" fmla="*/ 4924058 w 11584247"/>
              <a:gd name="connsiteY90" fmla="*/ 645263 h 851161"/>
              <a:gd name="connsiteX91" fmla="*/ 4868616 w 11584247"/>
              <a:gd name="connsiteY91" fmla="*/ 683240 h 851161"/>
              <a:gd name="connsiteX92" fmla="*/ 4806175 w 11584247"/>
              <a:gd name="connsiteY92" fmla="*/ 686507 h 851161"/>
              <a:gd name="connsiteX93" fmla="*/ 4791312 w 11584247"/>
              <a:gd name="connsiteY93" fmla="*/ 653788 h 851161"/>
              <a:gd name="connsiteX94" fmla="*/ 4724634 w 11584247"/>
              <a:gd name="connsiteY94" fmla="*/ 668150 h 851161"/>
              <a:gd name="connsiteX95" fmla="*/ 4623526 w 11584247"/>
              <a:gd name="connsiteY95" fmla="*/ 693607 h 851161"/>
              <a:gd name="connsiteX96" fmla="*/ 4565119 w 11584247"/>
              <a:gd name="connsiteY96" fmla="*/ 699644 h 851161"/>
              <a:gd name="connsiteX97" fmla="*/ 4405682 w 11584247"/>
              <a:gd name="connsiteY97" fmla="*/ 725524 h 851161"/>
              <a:gd name="connsiteX98" fmla="*/ 4246062 w 11584247"/>
              <a:gd name="connsiteY98" fmla="*/ 758603 h 851161"/>
              <a:gd name="connsiteX99" fmla="*/ 4151948 w 11584247"/>
              <a:gd name="connsiteY99" fmla="*/ 818594 h 851161"/>
              <a:gd name="connsiteX100" fmla="*/ 4020693 w 11584247"/>
              <a:gd name="connsiteY100" fmla="*/ 841422 h 851161"/>
              <a:gd name="connsiteX101" fmla="*/ 3998789 w 11584247"/>
              <a:gd name="connsiteY101" fmla="*/ 851161 h 851161"/>
              <a:gd name="connsiteX102" fmla="*/ 3968135 w 11584247"/>
              <a:gd name="connsiteY102" fmla="*/ 845925 h 851161"/>
              <a:gd name="connsiteX103" fmla="*/ 3845234 w 11584247"/>
              <a:gd name="connsiteY103" fmla="*/ 823068 h 851161"/>
              <a:gd name="connsiteX104" fmla="*/ 3748200 w 11584247"/>
              <a:gd name="connsiteY104" fmla="*/ 788335 h 851161"/>
              <a:gd name="connsiteX105" fmla="*/ 3628646 w 11584247"/>
              <a:gd name="connsiteY105" fmla="*/ 815284 h 851161"/>
              <a:gd name="connsiteX106" fmla="*/ 3555292 w 11584247"/>
              <a:gd name="connsiteY106" fmla="*/ 808248 h 851161"/>
              <a:gd name="connsiteX107" fmla="*/ 3434444 w 11584247"/>
              <a:gd name="connsiteY107" fmla="*/ 760907 h 851161"/>
              <a:gd name="connsiteX108" fmla="*/ 3276756 w 11584247"/>
              <a:gd name="connsiteY108" fmla="*/ 777750 h 851161"/>
              <a:gd name="connsiteX109" fmla="*/ 3182139 w 11584247"/>
              <a:gd name="connsiteY109" fmla="*/ 789189 h 851161"/>
              <a:gd name="connsiteX110" fmla="*/ 3044242 w 11584247"/>
              <a:gd name="connsiteY110" fmla="*/ 738181 h 851161"/>
              <a:gd name="connsiteX111" fmla="*/ 2975529 w 11584247"/>
              <a:gd name="connsiteY111" fmla="*/ 720730 h 851161"/>
              <a:gd name="connsiteX112" fmla="*/ 2868812 w 11584247"/>
              <a:gd name="connsiteY112" fmla="*/ 709829 h 851161"/>
              <a:gd name="connsiteX113" fmla="*/ 2836257 w 11584247"/>
              <a:gd name="connsiteY113" fmla="*/ 703641 h 851161"/>
              <a:gd name="connsiteX114" fmla="*/ 2511817 w 11584247"/>
              <a:gd name="connsiteY114" fmla="*/ 610129 h 851161"/>
              <a:gd name="connsiteX115" fmla="*/ 2323450 w 11584247"/>
              <a:gd name="connsiteY115" fmla="*/ 692063 h 851161"/>
              <a:gd name="connsiteX116" fmla="*/ 2112485 w 11584247"/>
              <a:gd name="connsiteY116" fmla="*/ 710292 h 851161"/>
              <a:gd name="connsiteX117" fmla="*/ 2047386 w 11584247"/>
              <a:gd name="connsiteY117" fmla="*/ 669854 h 851161"/>
              <a:gd name="connsiteX118" fmla="*/ 2014871 w 11584247"/>
              <a:gd name="connsiteY118" fmla="*/ 671556 h 851161"/>
              <a:gd name="connsiteX119" fmla="*/ 1961527 w 11584247"/>
              <a:gd name="connsiteY119" fmla="*/ 678730 h 851161"/>
              <a:gd name="connsiteX120" fmla="*/ 1878931 w 11584247"/>
              <a:gd name="connsiteY120" fmla="*/ 661482 h 851161"/>
              <a:gd name="connsiteX121" fmla="*/ 1713886 w 11584247"/>
              <a:gd name="connsiteY121" fmla="*/ 668713 h 851161"/>
              <a:gd name="connsiteX122" fmla="*/ 1434049 w 11584247"/>
              <a:gd name="connsiteY122" fmla="*/ 595668 h 851161"/>
              <a:gd name="connsiteX123" fmla="*/ 1177354 w 11584247"/>
              <a:gd name="connsiteY123" fmla="*/ 614359 h 851161"/>
              <a:gd name="connsiteX124" fmla="*/ 1088947 w 11584247"/>
              <a:gd name="connsiteY124" fmla="*/ 617056 h 851161"/>
              <a:gd name="connsiteX125" fmla="*/ 998946 w 11584247"/>
              <a:gd name="connsiteY125" fmla="*/ 688407 h 851161"/>
              <a:gd name="connsiteX126" fmla="*/ 775514 w 11584247"/>
              <a:gd name="connsiteY126" fmla="*/ 737451 h 851161"/>
              <a:gd name="connsiteX127" fmla="*/ 603494 w 11584247"/>
              <a:gd name="connsiteY127" fmla="*/ 710500 h 851161"/>
              <a:gd name="connsiteX128" fmla="*/ 564233 w 11584247"/>
              <a:gd name="connsiteY128" fmla="*/ 721324 h 851161"/>
              <a:gd name="connsiteX129" fmla="*/ 511527 w 11584247"/>
              <a:gd name="connsiteY129" fmla="*/ 744248 h 851161"/>
              <a:gd name="connsiteX130" fmla="*/ 337049 w 11584247"/>
              <a:gd name="connsiteY130" fmla="*/ 755307 h 851161"/>
              <a:gd name="connsiteX131" fmla="*/ 218766 w 11584247"/>
              <a:gd name="connsiteY131" fmla="*/ 732207 h 851161"/>
              <a:gd name="connsiteX132" fmla="*/ 104041 w 11584247"/>
              <a:gd name="connsiteY132" fmla="*/ 738210 h 851161"/>
              <a:gd name="connsiteX133" fmla="*/ 15455 w 11584247"/>
              <a:gd name="connsiteY133" fmla="*/ 751614 h 851161"/>
              <a:gd name="connsiteX134" fmla="*/ 0 w 11584247"/>
              <a:gd name="connsiteY134" fmla="*/ 741620 h 851161"/>
              <a:gd name="connsiteX135" fmla="*/ 0 w 11584247"/>
              <a:gd name="connsiteY13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414326 w 11584247"/>
              <a:gd name="connsiteY68" fmla="*/ 637792 h 851161"/>
              <a:gd name="connsiteX69" fmla="*/ 6337636 w 11584247"/>
              <a:gd name="connsiteY69" fmla="*/ 651977 h 851161"/>
              <a:gd name="connsiteX70" fmla="*/ 6268828 w 11584247"/>
              <a:gd name="connsiteY70" fmla="*/ 622080 h 851161"/>
              <a:gd name="connsiteX71" fmla="*/ 6241133 w 11584247"/>
              <a:gd name="connsiteY71" fmla="*/ 637096 h 851161"/>
              <a:gd name="connsiteX72" fmla="*/ 6236372 w 11584247"/>
              <a:gd name="connsiteY72" fmla="*/ 640150 h 851161"/>
              <a:gd name="connsiteX73" fmla="*/ 6217005 w 11584247"/>
              <a:gd name="connsiteY73" fmla="*/ 642256 h 851161"/>
              <a:gd name="connsiteX74" fmla="*/ 6211934 w 11584247"/>
              <a:gd name="connsiteY74" fmla="*/ 655497 h 851161"/>
              <a:gd name="connsiteX75" fmla="*/ 6183064 w 11584247"/>
              <a:gd name="connsiteY75" fmla="*/ 667728 h 851161"/>
              <a:gd name="connsiteX76" fmla="*/ 6147308 w 11584247"/>
              <a:gd name="connsiteY76" fmla="*/ 668073 h 851161"/>
              <a:gd name="connsiteX77" fmla="*/ 5977154 w 11584247"/>
              <a:gd name="connsiteY77" fmla="*/ 655579 h 851161"/>
              <a:gd name="connsiteX78" fmla="*/ 5875486 w 11584247"/>
              <a:gd name="connsiteY78" fmla="*/ 656164 h 851161"/>
              <a:gd name="connsiteX79" fmla="*/ 5837074 w 11584247"/>
              <a:gd name="connsiteY79" fmla="*/ 669047 h 851161"/>
              <a:gd name="connsiteX80" fmla="*/ 5783293 w 11584247"/>
              <a:gd name="connsiteY80" fmla="*/ 678526 h 851161"/>
              <a:gd name="connsiteX81" fmla="*/ 5688540 w 11584247"/>
              <a:gd name="connsiteY81" fmla="*/ 705055 h 851161"/>
              <a:gd name="connsiteX82" fmla="*/ 5560952 w 11584247"/>
              <a:gd name="connsiteY82" fmla="*/ 723655 h 851161"/>
              <a:gd name="connsiteX83" fmla="*/ 5467137 w 11584247"/>
              <a:gd name="connsiteY83" fmla="*/ 683142 h 851161"/>
              <a:gd name="connsiteX84" fmla="*/ 5459069 w 11584247"/>
              <a:gd name="connsiteY84" fmla="*/ 692731 h 851161"/>
              <a:gd name="connsiteX85" fmla="*/ 5394755 w 11584247"/>
              <a:gd name="connsiteY85" fmla="*/ 691136 h 851161"/>
              <a:gd name="connsiteX86" fmla="*/ 5168758 w 11584247"/>
              <a:gd name="connsiteY86" fmla="*/ 620360 h 851161"/>
              <a:gd name="connsiteX87" fmla="*/ 5043093 w 11584247"/>
              <a:gd name="connsiteY87" fmla="*/ 619043 h 851161"/>
              <a:gd name="connsiteX88" fmla="*/ 4998604 w 11584247"/>
              <a:gd name="connsiteY88" fmla="*/ 629087 h 851161"/>
              <a:gd name="connsiteX89" fmla="*/ 4924058 w 11584247"/>
              <a:gd name="connsiteY89" fmla="*/ 645263 h 851161"/>
              <a:gd name="connsiteX90" fmla="*/ 4868616 w 11584247"/>
              <a:gd name="connsiteY90" fmla="*/ 683240 h 851161"/>
              <a:gd name="connsiteX91" fmla="*/ 4806175 w 11584247"/>
              <a:gd name="connsiteY91" fmla="*/ 686507 h 851161"/>
              <a:gd name="connsiteX92" fmla="*/ 4791312 w 11584247"/>
              <a:gd name="connsiteY92" fmla="*/ 653788 h 851161"/>
              <a:gd name="connsiteX93" fmla="*/ 4724634 w 11584247"/>
              <a:gd name="connsiteY93" fmla="*/ 668150 h 851161"/>
              <a:gd name="connsiteX94" fmla="*/ 4623526 w 11584247"/>
              <a:gd name="connsiteY94" fmla="*/ 693607 h 851161"/>
              <a:gd name="connsiteX95" fmla="*/ 4565119 w 11584247"/>
              <a:gd name="connsiteY95" fmla="*/ 699644 h 851161"/>
              <a:gd name="connsiteX96" fmla="*/ 4405682 w 11584247"/>
              <a:gd name="connsiteY96" fmla="*/ 725524 h 851161"/>
              <a:gd name="connsiteX97" fmla="*/ 4246062 w 11584247"/>
              <a:gd name="connsiteY97" fmla="*/ 758603 h 851161"/>
              <a:gd name="connsiteX98" fmla="*/ 4151948 w 11584247"/>
              <a:gd name="connsiteY98" fmla="*/ 818594 h 851161"/>
              <a:gd name="connsiteX99" fmla="*/ 4020693 w 11584247"/>
              <a:gd name="connsiteY99" fmla="*/ 841422 h 851161"/>
              <a:gd name="connsiteX100" fmla="*/ 3998789 w 11584247"/>
              <a:gd name="connsiteY100" fmla="*/ 851161 h 851161"/>
              <a:gd name="connsiteX101" fmla="*/ 3968135 w 11584247"/>
              <a:gd name="connsiteY101" fmla="*/ 845925 h 851161"/>
              <a:gd name="connsiteX102" fmla="*/ 3845234 w 11584247"/>
              <a:gd name="connsiteY102" fmla="*/ 823068 h 851161"/>
              <a:gd name="connsiteX103" fmla="*/ 3748200 w 11584247"/>
              <a:gd name="connsiteY103" fmla="*/ 788335 h 851161"/>
              <a:gd name="connsiteX104" fmla="*/ 3628646 w 11584247"/>
              <a:gd name="connsiteY104" fmla="*/ 815284 h 851161"/>
              <a:gd name="connsiteX105" fmla="*/ 3555292 w 11584247"/>
              <a:gd name="connsiteY105" fmla="*/ 808248 h 851161"/>
              <a:gd name="connsiteX106" fmla="*/ 3434444 w 11584247"/>
              <a:gd name="connsiteY106" fmla="*/ 760907 h 851161"/>
              <a:gd name="connsiteX107" fmla="*/ 3276756 w 11584247"/>
              <a:gd name="connsiteY107" fmla="*/ 777750 h 851161"/>
              <a:gd name="connsiteX108" fmla="*/ 3182139 w 11584247"/>
              <a:gd name="connsiteY108" fmla="*/ 789189 h 851161"/>
              <a:gd name="connsiteX109" fmla="*/ 3044242 w 11584247"/>
              <a:gd name="connsiteY109" fmla="*/ 738181 h 851161"/>
              <a:gd name="connsiteX110" fmla="*/ 2975529 w 11584247"/>
              <a:gd name="connsiteY110" fmla="*/ 720730 h 851161"/>
              <a:gd name="connsiteX111" fmla="*/ 2868812 w 11584247"/>
              <a:gd name="connsiteY111" fmla="*/ 709829 h 851161"/>
              <a:gd name="connsiteX112" fmla="*/ 2836257 w 11584247"/>
              <a:gd name="connsiteY112" fmla="*/ 703641 h 851161"/>
              <a:gd name="connsiteX113" fmla="*/ 2511817 w 11584247"/>
              <a:gd name="connsiteY113" fmla="*/ 610129 h 851161"/>
              <a:gd name="connsiteX114" fmla="*/ 2323450 w 11584247"/>
              <a:gd name="connsiteY114" fmla="*/ 692063 h 851161"/>
              <a:gd name="connsiteX115" fmla="*/ 2112485 w 11584247"/>
              <a:gd name="connsiteY115" fmla="*/ 710292 h 851161"/>
              <a:gd name="connsiteX116" fmla="*/ 2047386 w 11584247"/>
              <a:gd name="connsiteY116" fmla="*/ 669854 h 851161"/>
              <a:gd name="connsiteX117" fmla="*/ 2014871 w 11584247"/>
              <a:gd name="connsiteY117" fmla="*/ 671556 h 851161"/>
              <a:gd name="connsiteX118" fmla="*/ 1961527 w 11584247"/>
              <a:gd name="connsiteY118" fmla="*/ 678730 h 851161"/>
              <a:gd name="connsiteX119" fmla="*/ 1878931 w 11584247"/>
              <a:gd name="connsiteY119" fmla="*/ 661482 h 851161"/>
              <a:gd name="connsiteX120" fmla="*/ 1713886 w 11584247"/>
              <a:gd name="connsiteY120" fmla="*/ 668713 h 851161"/>
              <a:gd name="connsiteX121" fmla="*/ 1434049 w 11584247"/>
              <a:gd name="connsiteY121" fmla="*/ 595668 h 851161"/>
              <a:gd name="connsiteX122" fmla="*/ 1177354 w 11584247"/>
              <a:gd name="connsiteY122" fmla="*/ 614359 h 851161"/>
              <a:gd name="connsiteX123" fmla="*/ 1088947 w 11584247"/>
              <a:gd name="connsiteY123" fmla="*/ 617056 h 851161"/>
              <a:gd name="connsiteX124" fmla="*/ 998946 w 11584247"/>
              <a:gd name="connsiteY124" fmla="*/ 688407 h 851161"/>
              <a:gd name="connsiteX125" fmla="*/ 775514 w 11584247"/>
              <a:gd name="connsiteY125" fmla="*/ 737451 h 851161"/>
              <a:gd name="connsiteX126" fmla="*/ 603494 w 11584247"/>
              <a:gd name="connsiteY126" fmla="*/ 710500 h 851161"/>
              <a:gd name="connsiteX127" fmla="*/ 564233 w 11584247"/>
              <a:gd name="connsiteY127" fmla="*/ 721324 h 851161"/>
              <a:gd name="connsiteX128" fmla="*/ 511527 w 11584247"/>
              <a:gd name="connsiteY128" fmla="*/ 744248 h 851161"/>
              <a:gd name="connsiteX129" fmla="*/ 337049 w 11584247"/>
              <a:gd name="connsiteY129" fmla="*/ 755307 h 851161"/>
              <a:gd name="connsiteX130" fmla="*/ 218766 w 11584247"/>
              <a:gd name="connsiteY130" fmla="*/ 732207 h 851161"/>
              <a:gd name="connsiteX131" fmla="*/ 104041 w 11584247"/>
              <a:gd name="connsiteY131" fmla="*/ 738210 h 851161"/>
              <a:gd name="connsiteX132" fmla="*/ 15455 w 11584247"/>
              <a:gd name="connsiteY132" fmla="*/ 751614 h 851161"/>
              <a:gd name="connsiteX133" fmla="*/ 0 w 11584247"/>
              <a:gd name="connsiteY133" fmla="*/ 741620 h 851161"/>
              <a:gd name="connsiteX134" fmla="*/ 0 w 11584247"/>
              <a:gd name="connsiteY13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869068 w 11584247"/>
              <a:gd name="connsiteY28" fmla="*/ 421230 h 851161"/>
              <a:gd name="connsiteX29" fmla="*/ 8863066 w 11584247"/>
              <a:gd name="connsiteY29" fmla="*/ 431598 h 851161"/>
              <a:gd name="connsiteX30" fmla="*/ 8805167 w 11584247"/>
              <a:gd name="connsiteY30" fmla="*/ 436877 h 851161"/>
              <a:gd name="connsiteX31" fmla="*/ 8593326 w 11584247"/>
              <a:gd name="connsiteY31" fmla="*/ 390816 h 851161"/>
              <a:gd name="connsiteX32" fmla="*/ 8480431 w 11584247"/>
              <a:gd name="connsiteY32" fmla="*/ 402916 h 851161"/>
              <a:gd name="connsiteX33" fmla="*/ 8441817 w 11584247"/>
              <a:gd name="connsiteY33" fmla="*/ 417619 h 851161"/>
              <a:gd name="connsiteX34" fmla="*/ 8377029 w 11584247"/>
              <a:gd name="connsiteY34" fmla="*/ 441608 h 851161"/>
              <a:gd name="connsiteX35" fmla="*/ 8332187 w 11584247"/>
              <a:gd name="connsiteY35" fmla="*/ 485172 h 851161"/>
              <a:gd name="connsiteX36" fmla="*/ 8276595 w 11584247"/>
              <a:gd name="connsiteY36" fmla="*/ 495073 h 851161"/>
              <a:gd name="connsiteX37" fmla="*/ 8259050 w 11584247"/>
              <a:gd name="connsiteY37" fmla="*/ 464220 h 851161"/>
              <a:gd name="connsiteX38" fmla="*/ 8201086 w 11584247"/>
              <a:gd name="connsiteY38" fmla="*/ 485570 h 851161"/>
              <a:gd name="connsiteX39" fmla="*/ 8113667 w 11584247"/>
              <a:gd name="connsiteY39" fmla="*/ 521596 h 851161"/>
              <a:gd name="connsiteX40" fmla="*/ 8062051 w 11584247"/>
              <a:gd name="connsiteY40" fmla="*/ 533812 h 851161"/>
              <a:gd name="connsiteX41" fmla="*/ 7922362 w 11584247"/>
              <a:gd name="connsiteY41" fmla="*/ 576478 h 851161"/>
              <a:gd name="connsiteX42" fmla="*/ 7783439 w 11584247"/>
              <a:gd name="connsiteY42" fmla="*/ 626299 h 851161"/>
              <a:gd name="connsiteX43" fmla="*/ 7721280 w 11584247"/>
              <a:gd name="connsiteY43" fmla="*/ 690417 h 851161"/>
              <a:gd name="connsiteX44" fmla="*/ 7713345 w 11584247"/>
              <a:gd name="connsiteY44" fmla="*/ 693363 h 851161"/>
              <a:gd name="connsiteX45" fmla="*/ 7691368 w 11584247"/>
              <a:gd name="connsiteY45" fmla="*/ 691272 h 851161"/>
              <a:gd name="connsiteX46" fmla="*/ 7683053 w 11584247"/>
              <a:gd name="connsiteY46" fmla="*/ 688814 h 851161"/>
              <a:gd name="connsiteX47" fmla="*/ 7670993 w 11584247"/>
              <a:gd name="connsiteY47" fmla="*/ 688775 h 851161"/>
              <a:gd name="connsiteX48" fmla="*/ 7670712 w 11584247"/>
              <a:gd name="connsiteY48" fmla="*/ 689306 h 851161"/>
              <a:gd name="connsiteX49" fmla="*/ 7659383 w 11584247"/>
              <a:gd name="connsiteY49" fmla="*/ 688227 h 851161"/>
              <a:gd name="connsiteX50" fmla="*/ 7603754 w 11584247"/>
              <a:gd name="connsiteY50" fmla="*/ 676226 h 851161"/>
              <a:gd name="connsiteX51" fmla="*/ 7532285 w 11584247"/>
              <a:gd name="connsiteY51" fmla="*/ 726440 h 851161"/>
              <a:gd name="connsiteX52" fmla="*/ 7502351 w 11584247"/>
              <a:gd name="connsiteY52" fmla="*/ 735020 h 851161"/>
              <a:gd name="connsiteX53" fmla="*/ 7486452 w 11584247"/>
              <a:gd name="connsiteY53" fmla="*/ 742445 h 851161"/>
              <a:gd name="connsiteX54" fmla="*/ 7485519 w 11584247"/>
              <a:gd name="connsiteY54" fmla="*/ 744742 h 851161"/>
              <a:gd name="connsiteX55" fmla="*/ 7432183 w 11584247"/>
              <a:gd name="connsiteY55" fmla="*/ 732969 h 851161"/>
              <a:gd name="connsiteX56" fmla="*/ 7425231 w 11584247"/>
              <a:gd name="connsiteY56" fmla="*/ 735688 h 851161"/>
              <a:gd name="connsiteX57" fmla="*/ 7390298 w 11584247"/>
              <a:gd name="connsiteY57" fmla="*/ 722535 h 851161"/>
              <a:gd name="connsiteX58" fmla="*/ 7372339 w 11584247"/>
              <a:gd name="connsiteY58" fmla="*/ 718662 h 851161"/>
              <a:gd name="connsiteX59" fmla="*/ 7367083 w 11584247"/>
              <a:gd name="connsiteY59" fmla="*/ 711540 h 851161"/>
              <a:gd name="connsiteX60" fmla="*/ 7340667 w 11584247"/>
              <a:gd name="connsiteY60" fmla="*/ 708883 h 851161"/>
              <a:gd name="connsiteX61" fmla="*/ 7337703 w 11584247"/>
              <a:gd name="connsiteY61" fmla="*/ 710851 h 851161"/>
              <a:gd name="connsiteX62" fmla="*/ 7315659 w 11584247"/>
              <a:gd name="connsiteY62" fmla="*/ 700203 h 851161"/>
              <a:gd name="connsiteX63" fmla="*/ 7296872 w 11584247"/>
              <a:gd name="connsiteY63" fmla="*/ 681057 h 851161"/>
              <a:gd name="connsiteX64" fmla="*/ 7073219 w 11584247"/>
              <a:gd name="connsiteY64" fmla="*/ 690480 h 851161"/>
              <a:gd name="connsiteX65" fmla="*/ 6877450 w 11584247"/>
              <a:gd name="connsiteY65" fmla="*/ 609704 h 851161"/>
              <a:gd name="connsiteX66" fmla="*/ 6756132 w 11584247"/>
              <a:gd name="connsiteY66" fmla="*/ 617104 h 851161"/>
              <a:gd name="connsiteX67" fmla="*/ 6414326 w 11584247"/>
              <a:gd name="connsiteY67" fmla="*/ 637792 h 851161"/>
              <a:gd name="connsiteX68" fmla="*/ 6337636 w 11584247"/>
              <a:gd name="connsiteY68" fmla="*/ 651977 h 851161"/>
              <a:gd name="connsiteX69" fmla="*/ 6268828 w 11584247"/>
              <a:gd name="connsiteY69" fmla="*/ 622080 h 851161"/>
              <a:gd name="connsiteX70" fmla="*/ 6241133 w 11584247"/>
              <a:gd name="connsiteY70" fmla="*/ 637096 h 851161"/>
              <a:gd name="connsiteX71" fmla="*/ 6236372 w 11584247"/>
              <a:gd name="connsiteY71" fmla="*/ 640150 h 851161"/>
              <a:gd name="connsiteX72" fmla="*/ 6217005 w 11584247"/>
              <a:gd name="connsiteY72" fmla="*/ 642256 h 851161"/>
              <a:gd name="connsiteX73" fmla="*/ 6211934 w 11584247"/>
              <a:gd name="connsiteY73" fmla="*/ 655497 h 851161"/>
              <a:gd name="connsiteX74" fmla="*/ 6183064 w 11584247"/>
              <a:gd name="connsiteY74" fmla="*/ 667728 h 851161"/>
              <a:gd name="connsiteX75" fmla="*/ 6147308 w 11584247"/>
              <a:gd name="connsiteY75" fmla="*/ 668073 h 851161"/>
              <a:gd name="connsiteX76" fmla="*/ 5977154 w 11584247"/>
              <a:gd name="connsiteY76" fmla="*/ 655579 h 851161"/>
              <a:gd name="connsiteX77" fmla="*/ 5875486 w 11584247"/>
              <a:gd name="connsiteY77" fmla="*/ 656164 h 851161"/>
              <a:gd name="connsiteX78" fmla="*/ 5837074 w 11584247"/>
              <a:gd name="connsiteY78" fmla="*/ 669047 h 851161"/>
              <a:gd name="connsiteX79" fmla="*/ 5783293 w 11584247"/>
              <a:gd name="connsiteY79" fmla="*/ 678526 h 851161"/>
              <a:gd name="connsiteX80" fmla="*/ 5688540 w 11584247"/>
              <a:gd name="connsiteY80" fmla="*/ 705055 h 851161"/>
              <a:gd name="connsiteX81" fmla="*/ 5560952 w 11584247"/>
              <a:gd name="connsiteY81" fmla="*/ 723655 h 851161"/>
              <a:gd name="connsiteX82" fmla="*/ 5467137 w 11584247"/>
              <a:gd name="connsiteY82" fmla="*/ 683142 h 851161"/>
              <a:gd name="connsiteX83" fmla="*/ 5459069 w 11584247"/>
              <a:gd name="connsiteY83" fmla="*/ 692731 h 851161"/>
              <a:gd name="connsiteX84" fmla="*/ 5394755 w 11584247"/>
              <a:gd name="connsiteY84" fmla="*/ 691136 h 851161"/>
              <a:gd name="connsiteX85" fmla="*/ 5168758 w 11584247"/>
              <a:gd name="connsiteY85" fmla="*/ 620360 h 851161"/>
              <a:gd name="connsiteX86" fmla="*/ 5043093 w 11584247"/>
              <a:gd name="connsiteY86" fmla="*/ 619043 h 851161"/>
              <a:gd name="connsiteX87" fmla="*/ 4998604 w 11584247"/>
              <a:gd name="connsiteY87" fmla="*/ 629087 h 851161"/>
              <a:gd name="connsiteX88" fmla="*/ 4924058 w 11584247"/>
              <a:gd name="connsiteY88" fmla="*/ 645263 h 851161"/>
              <a:gd name="connsiteX89" fmla="*/ 4868616 w 11584247"/>
              <a:gd name="connsiteY89" fmla="*/ 683240 h 851161"/>
              <a:gd name="connsiteX90" fmla="*/ 4806175 w 11584247"/>
              <a:gd name="connsiteY90" fmla="*/ 686507 h 851161"/>
              <a:gd name="connsiteX91" fmla="*/ 4791312 w 11584247"/>
              <a:gd name="connsiteY91" fmla="*/ 653788 h 851161"/>
              <a:gd name="connsiteX92" fmla="*/ 4724634 w 11584247"/>
              <a:gd name="connsiteY92" fmla="*/ 668150 h 851161"/>
              <a:gd name="connsiteX93" fmla="*/ 4623526 w 11584247"/>
              <a:gd name="connsiteY93" fmla="*/ 693607 h 851161"/>
              <a:gd name="connsiteX94" fmla="*/ 4565119 w 11584247"/>
              <a:gd name="connsiteY94" fmla="*/ 699644 h 851161"/>
              <a:gd name="connsiteX95" fmla="*/ 4405682 w 11584247"/>
              <a:gd name="connsiteY95" fmla="*/ 725524 h 851161"/>
              <a:gd name="connsiteX96" fmla="*/ 4246062 w 11584247"/>
              <a:gd name="connsiteY96" fmla="*/ 758603 h 851161"/>
              <a:gd name="connsiteX97" fmla="*/ 4151948 w 11584247"/>
              <a:gd name="connsiteY97" fmla="*/ 818594 h 851161"/>
              <a:gd name="connsiteX98" fmla="*/ 4020693 w 11584247"/>
              <a:gd name="connsiteY98" fmla="*/ 841422 h 851161"/>
              <a:gd name="connsiteX99" fmla="*/ 3998789 w 11584247"/>
              <a:gd name="connsiteY99" fmla="*/ 851161 h 851161"/>
              <a:gd name="connsiteX100" fmla="*/ 3968135 w 11584247"/>
              <a:gd name="connsiteY100" fmla="*/ 845925 h 851161"/>
              <a:gd name="connsiteX101" fmla="*/ 3845234 w 11584247"/>
              <a:gd name="connsiteY101" fmla="*/ 823068 h 851161"/>
              <a:gd name="connsiteX102" fmla="*/ 3748200 w 11584247"/>
              <a:gd name="connsiteY102" fmla="*/ 788335 h 851161"/>
              <a:gd name="connsiteX103" fmla="*/ 3628646 w 11584247"/>
              <a:gd name="connsiteY103" fmla="*/ 815284 h 851161"/>
              <a:gd name="connsiteX104" fmla="*/ 3555292 w 11584247"/>
              <a:gd name="connsiteY104" fmla="*/ 808248 h 851161"/>
              <a:gd name="connsiteX105" fmla="*/ 3434444 w 11584247"/>
              <a:gd name="connsiteY105" fmla="*/ 760907 h 851161"/>
              <a:gd name="connsiteX106" fmla="*/ 3276756 w 11584247"/>
              <a:gd name="connsiteY106" fmla="*/ 777750 h 851161"/>
              <a:gd name="connsiteX107" fmla="*/ 3182139 w 11584247"/>
              <a:gd name="connsiteY107" fmla="*/ 789189 h 851161"/>
              <a:gd name="connsiteX108" fmla="*/ 3044242 w 11584247"/>
              <a:gd name="connsiteY108" fmla="*/ 738181 h 851161"/>
              <a:gd name="connsiteX109" fmla="*/ 2975529 w 11584247"/>
              <a:gd name="connsiteY109" fmla="*/ 720730 h 851161"/>
              <a:gd name="connsiteX110" fmla="*/ 2868812 w 11584247"/>
              <a:gd name="connsiteY110" fmla="*/ 709829 h 851161"/>
              <a:gd name="connsiteX111" fmla="*/ 2836257 w 11584247"/>
              <a:gd name="connsiteY111" fmla="*/ 703641 h 851161"/>
              <a:gd name="connsiteX112" fmla="*/ 2511817 w 11584247"/>
              <a:gd name="connsiteY112" fmla="*/ 610129 h 851161"/>
              <a:gd name="connsiteX113" fmla="*/ 2323450 w 11584247"/>
              <a:gd name="connsiteY113" fmla="*/ 692063 h 851161"/>
              <a:gd name="connsiteX114" fmla="*/ 2112485 w 11584247"/>
              <a:gd name="connsiteY114" fmla="*/ 710292 h 851161"/>
              <a:gd name="connsiteX115" fmla="*/ 2047386 w 11584247"/>
              <a:gd name="connsiteY115" fmla="*/ 669854 h 851161"/>
              <a:gd name="connsiteX116" fmla="*/ 2014871 w 11584247"/>
              <a:gd name="connsiteY116" fmla="*/ 671556 h 851161"/>
              <a:gd name="connsiteX117" fmla="*/ 1961527 w 11584247"/>
              <a:gd name="connsiteY117" fmla="*/ 678730 h 851161"/>
              <a:gd name="connsiteX118" fmla="*/ 1878931 w 11584247"/>
              <a:gd name="connsiteY118" fmla="*/ 661482 h 851161"/>
              <a:gd name="connsiteX119" fmla="*/ 1713886 w 11584247"/>
              <a:gd name="connsiteY119" fmla="*/ 668713 h 851161"/>
              <a:gd name="connsiteX120" fmla="*/ 1434049 w 11584247"/>
              <a:gd name="connsiteY120" fmla="*/ 595668 h 851161"/>
              <a:gd name="connsiteX121" fmla="*/ 1177354 w 11584247"/>
              <a:gd name="connsiteY121" fmla="*/ 614359 h 851161"/>
              <a:gd name="connsiteX122" fmla="*/ 1088947 w 11584247"/>
              <a:gd name="connsiteY122" fmla="*/ 617056 h 851161"/>
              <a:gd name="connsiteX123" fmla="*/ 998946 w 11584247"/>
              <a:gd name="connsiteY123" fmla="*/ 688407 h 851161"/>
              <a:gd name="connsiteX124" fmla="*/ 775514 w 11584247"/>
              <a:gd name="connsiteY124" fmla="*/ 737451 h 851161"/>
              <a:gd name="connsiteX125" fmla="*/ 603494 w 11584247"/>
              <a:gd name="connsiteY125" fmla="*/ 710500 h 851161"/>
              <a:gd name="connsiteX126" fmla="*/ 564233 w 11584247"/>
              <a:gd name="connsiteY126" fmla="*/ 721324 h 851161"/>
              <a:gd name="connsiteX127" fmla="*/ 511527 w 11584247"/>
              <a:gd name="connsiteY127" fmla="*/ 744248 h 851161"/>
              <a:gd name="connsiteX128" fmla="*/ 337049 w 11584247"/>
              <a:gd name="connsiteY128" fmla="*/ 755307 h 851161"/>
              <a:gd name="connsiteX129" fmla="*/ 218766 w 11584247"/>
              <a:gd name="connsiteY129" fmla="*/ 732207 h 851161"/>
              <a:gd name="connsiteX130" fmla="*/ 104041 w 11584247"/>
              <a:gd name="connsiteY130" fmla="*/ 738210 h 851161"/>
              <a:gd name="connsiteX131" fmla="*/ 15455 w 11584247"/>
              <a:gd name="connsiteY131" fmla="*/ 751614 h 851161"/>
              <a:gd name="connsiteX132" fmla="*/ 0 w 11584247"/>
              <a:gd name="connsiteY132" fmla="*/ 741620 h 851161"/>
              <a:gd name="connsiteX133" fmla="*/ 0 w 11584247"/>
              <a:gd name="connsiteY13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869068 w 11584247"/>
              <a:gd name="connsiteY28" fmla="*/ 421230 h 851161"/>
              <a:gd name="connsiteX29" fmla="*/ 8863066 w 11584247"/>
              <a:gd name="connsiteY29" fmla="*/ 431598 h 851161"/>
              <a:gd name="connsiteX30" fmla="*/ 8805167 w 11584247"/>
              <a:gd name="connsiteY30" fmla="*/ 436877 h 851161"/>
              <a:gd name="connsiteX31" fmla="*/ 8593326 w 11584247"/>
              <a:gd name="connsiteY31" fmla="*/ 390816 h 851161"/>
              <a:gd name="connsiteX32" fmla="*/ 8480431 w 11584247"/>
              <a:gd name="connsiteY32" fmla="*/ 402916 h 851161"/>
              <a:gd name="connsiteX33" fmla="*/ 8441817 w 11584247"/>
              <a:gd name="connsiteY33" fmla="*/ 417619 h 851161"/>
              <a:gd name="connsiteX34" fmla="*/ 8377029 w 11584247"/>
              <a:gd name="connsiteY34" fmla="*/ 441608 h 851161"/>
              <a:gd name="connsiteX35" fmla="*/ 8332187 w 11584247"/>
              <a:gd name="connsiteY35" fmla="*/ 485172 h 851161"/>
              <a:gd name="connsiteX36" fmla="*/ 8276595 w 11584247"/>
              <a:gd name="connsiteY36" fmla="*/ 495073 h 851161"/>
              <a:gd name="connsiteX37" fmla="*/ 8259050 w 11584247"/>
              <a:gd name="connsiteY37" fmla="*/ 464220 h 851161"/>
              <a:gd name="connsiteX38" fmla="*/ 8201086 w 11584247"/>
              <a:gd name="connsiteY38" fmla="*/ 485570 h 851161"/>
              <a:gd name="connsiteX39" fmla="*/ 8113667 w 11584247"/>
              <a:gd name="connsiteY39" fmla="*/ 521596 h 851161"/>
              <a:gd name="connsiteX40" fmla="*/ 8062051 w 11584247"/>
              <a:gd name="connsiteY40" fmla="*/ 533812 h 851161"/>
              <a:gd name="connsiteX41" fmla="*/ 7922362 w 11584247"/>
              <a:gd name="connsiteY41" fmla="*/ 576478 h 851161"/>
              <a:gd name="connsiteX42" fmla="*/ 7783439 w 11584247"/>
              <a:gd name="connsiteY42" fmla="*/ 626299 h 851161"/>
              <a:gd name="connsiteX43" fmla="*/ 7721280 w 11584247"/>
              <a:gd name="connsiteY43" fmla="*/ 690417 h 851161"/>
              <a:gd name="connsiteX44" fmla="*/ 7713345 w 11584247"/>
              <a:gd name="connsiteY44" fmla="*/ 693363 h 851161"/>
              <a:gd name="connsiteX45" fmla="*/ 7691368 w 11584247"/>
              <a:gd name="connsiteY45" fmla="*/ 691272 h 851161"/>
              <a:gd name="connsiteX46" fmla="*/ 7683053 w 11584247"/>
              <a:gd name="connsiteY46" fmla="*/ 688814 h 851161"/>
              <a:gd name="connsiteX47" fmla="*/ 7670993 w 11584247"/>
              <a:gd name="connsiteY47" fmla="*/ 688775 h 851161"/>
              <a:gd name="connsiteX48" fmla="*/ 7670712 w 11584247"/>
              <a:gd name="connsiteY48" fmla="*/ 689306 h 851161"/>
              <a:gd name="connsiteX49" fmla="*/ 7659383 w 11584247"/>
              <a:gd name="connsiteY49" fmla="*/ 688227 h 851161"/>
              <a:gd name="connsiteX50" fmla="*/ 7603754 w 11584247"/>
              <a:gd name="connsiteY50" fmla="*/ 676226 h 851161"/>
              <a:gd name="connsiteX51" fmla="*/ 7532285 w 11584247"/>
              <a:gd name="connsiteY51" fmla="*/ 726440 h 851161"/>
              <a:gd name="connsiteX52" fmla="*/ 7502351 w 11584247"/>
              <a:gd name="connsiteY52" fmla="*/ 735020 h 851161"/>
              <a:gd name="connsiteX53" fmla="*/ 7486452 w 11584247"/>
              <a:gd name="connsiteY53" fmla="*/ 742445 h 851161"/>
              <a:gd name="connsiteX54" fmla="*/ 7485519 w 11584247"/>
              <a:gd name="connsiteY54" fmla="*/ 744742 h 851161"/>
              <a:gd name="connsiteX55" fmla="*/ 7432183 w 11584247"/>
              <a:gd name="connsiteY55" fmla="*/ 732969 h 851161"/>
              <a:gd name="connsiteX56" fmla="*/ 7425231 w 11584247"/>
              <a:gd name="connsiteY56" fmla="*/ 735688 h 851161"/>
              <a:gd name="connsiteX57" fmla="*/ 7390298 w 11584247"/>
              <a:gd name="connsiteY57" fmla="*/ 722535 h 851161"/>
              <a:gd name="connsiteX58" fmla="*/ 7372339 w 11584247"/>
              <a:gd name="connsiteY58" fmla="*/ 718662 h 851161"/>
              <a:gd name="connsiteX59" fmla="*/ 7367083 w 11584247"/>
              <a:gd name="connsiteY59" fmla="*/ 711540 h 851161"/>
              <a:gd name="connsiteX60" fmla="*/ 7340667 w 11584247"/>
              <a:gd name="connsiteY60" fmla="*/ 708883 h 851161"/>
              <a:gd name="connsiteX61" fmla="*/ 7337703 w 11584247"/>
              <a:gd name="connsiteY61" fmla="*/ 710851 h 851161"/>
              <a:gd name="connsiteX62" fmla="*/ 7315659 w 11584247"/>
              <a:gd name="connsiteY62" fmla="*/ 700203 h 851161"/>
              <a:gd name="connsiteX63" fmla="*/ 7296872 w 11584247"/>
              <a:gd name="connsiteY63" fmla="*/ 681057 h 851161"/>
              <a:gd name="connsiteX64" fmla="*/ 7073219 w 11584247"/>
              <a:gd name="connsiteY64" fmla="*/ 690480 h 851161"/>
              <a:gd name="connsiteX65" fmla="*/ 6877450 w 11584247"/>
              <a:gd name="connsiteY65" fmla="*/ 609704 h 851161"/>
              <a:gd name="connsiteX66" fmla="*/ 6756132 w 11584247"/>
              <a:gd name="connsiteY66" fmla="*/ 617104 h 851161"/>
              <a:gd name="connsiteX67" fmla="*/ 6414326 w 11584247"/>
              <a:gd name="connsiteY67" fmla="*/ 637792 h 851161"/>
              <a:gd name="connsiteX68" fmla="*/ 6337636 w 11584247"/>
              <a:gd name="connsiteY68" fmla="*/ 651977 h 851161"/>
              <a:gd name="connsiteX69" fmla="*/ 6268828 w 11584247"/>
              <a:gd name="connsiteY69" fmla="*/ 622080 h 851161"/>
              <a:gd name="connsiteX70" fmla="*/ 6241133 w 11584247"/>
              <a:gd name="connsiteY70" fmla="*/ 637096 h 851161"/>
              <a:gd name="connsiteX71" fmla="*/ 6236372 w 11584247"/>
              <a:gd name="connsiteY71" fmla="*/ 640150 h 851161"/>
              <a:gd name="connsiteX72" fmla="*/ 6217005 w 11584247"/>
              <a:gd name="connsiteY72" fmla="*/ 642256 h 851161"/>
              <a:gd name="connsiteX73" fmla="*/ 6211934 w 11584247"/>
              <a:gd name="connsiteY73" fmla="*/ 655497 h 851161"/>
              <a:gd name="connsiteX74" fmla="*/ 6183064 w 11584247"/>
              <a:gd name="connsiteY74" fmla="*/ 667728 h 851161"/>
              <a:gd name="connsiteX75" fmla="*/ 6147308 w 11584247"/>
              <a:gd name="connsiteY75" fmla="*/ 668073 h 851161"/>
              <a:gd name="connsiteX76" fmla="*/ 5977154 w 11584247"/>
              <a:gd name="connsiteY76" fmla="*/ 655579 h 851161"/>
              <a:gd name="connsiteX77" fmla="*/ 5875486 w 11584247"/>
              <a:gd name="connsiteY77" fmla="*/ 656164 h 851161"/>
              <a:gd name="connsiteX78" fmla="*/ 5837074 w 11584247"/>
              <a:gd name="connsiteY78" fmla="*/ 669047 h 851161"/>
              <a:gd name="connsiteX79" fmla="*/ 5783293 w 11584247"/>
              <a:gd name="connsiteY79" fmla="*/ 678526 h 851161"/>
              <a:gd name="connsiteX80" fmla="*/ 5688540 w 11584247"/>
              <a:gd name="connsiteY80" fmla="*/ 705055 h 851161"/>
              <a:gd name="connsiteX81" fmla="*/ 5467137 w 11584247"/>
              <a:gd name="connsiteY81" fmla="*/ 683142 h 851161"/>
              <a:gd name="connsiteX82" fmla="*/ 5459069 w 11584247"/>
              <a:gd name="connsiteY82" fmla="*/ 692731 h 851161"/>
              <a:gd name="connsiteX83" fmla="*/ 5394755 w 11584247"/>
              <a:gd name="connsiteY83" fmla="*/ 691136 h 851161"/>
              <a:gd name="connsiteX84" fmla="*/ 5168758 w 11584247"/>
              <a:gd name="connsiteY84" fmla="*/ 620360 h 851161"/>
              <a:gd name="connsiteX85" fmla="*/ 5043093 w 11584247"/>
              <a:gd name="connsiteY85" fmla="*/ 619043 h 851161"/>
              <a:gd name="connsiteX86" fmla="*/ 4998604 w 11584247"/>
              <a:gd name="connsiteY86" fmla="*/ 629087 h 851161"/>
              <a:gd name="connsiteX87" fmla="*/ 4924058 w 11584247"/>
              <a:gd name="connsiteY87" fmla="*/ 645263 h 851161"/>
              <a:gd name="connsiteX88" fmla="*/ 4868616 w 11584247"/>
              <a:gd name="connsiteY88" fmla="*/ 683240 h 851161"/>
              <a:gd name="connsiteX89" fmla="*/ 4806175 w 11584247"/>
              <a:gd name="connsiteY89" fmla="*/ 686507 h 851161"/>
              <a:gd name="connsiteX90" fmla="*/ 4791312 w 11584247"/>
              <a:gd name="connsiteY90" fmla="*/ 653788 h 851161"/>
              <a:gd name="connsiteX91" fmla="*/ 4724634 w 11584247"/>
              <a:gd name="connsiteY91" fmla="*/ 668150 h 851161"/>
              <a:gd name="connsiteX92" fmla="*/ 4623526 w 11584247"/>
              <a:gd name="connsiteY92" fmla="*/ 693607 h 851161"/>
              <a:gd name="connsiteX93" fmla="*/ 4565119 w 11584247"/>
              <a:gd name="connsiteY93" fmla="*/ 699644 h 851161"/>
              <a:gd name="connsiteX94" fmla="*/ 4405682 w 11584247"/>
              <a:gd name="connsiteY94" fmla="*/ 725524 h 851161"/>
              <a:gd name="connsiteX95" fmla="*/ 4246062 w 11584247"/>
              <a:gd name="connsiteY95" fmla="*/ 758603 h 851161"/>
              <a:gd name="connsiteX96" fmla="*/ 4151948 w 11584247"/>
              <a:gd name="connsiteY96" fmla="*/ 818594 h 851161"/>
              <a:gd name="connsiteX97" fmla="*/ 4020693 w 11584247"/>
              <a:gd name="connsiteY97" fmla="*/ 841422 h 851161"/>
              <a:gd name="connsiteX98" fmla="*/ 3998789 w 11584247"/>
              <a:gd name="connsiteY98" fmla="*/ 851161 h 851161"/>
              <a:gd name="connsiteX99" fmla="*/ 3968135 w 11584247"/>
              <a:gd name="connsiteY99" fmla="*/ 845925 h 851161"/>
              <a:gd name="connsiteX100" fmla="*/ 3845234 w 11584247"/>
              <a:gd name="connsiteY100" fmla="*/ 823068 h 851161"/>
              <a:gd name="connsiteX101" fmla="*/ 3748200 w 11584247"/>
              <a:gd name="connsiteY101" fmla="*/ 788335 h 851161"/>
              <a:gd name="connsiteX102" fmla="*/ 3628646 w 11584247"/>
              <a:gd name="connsiteY102" fmla="*/ 815284 h 851161"/>
              <a:gd name="connsiteX103" fmla="*/ 3555292 w 11584247"/>
              <a:gd name="connsiteY103" fmla="*/ 808248 h 851161"/>
              <a:gd name="connsiteX104" fmla="*/ 3434444 w 11584247"/>
              <a:gd name="connsiteY104" fmla="*/ 760907 h 851161"/>
              <a:gd name="connsiteX105" fmla="*/ 3276756 w 11584247"/>
              <a:gd name="connsiteY105" fmla="*/ 777750 h 851161"/>
              <a:gd name="connsiteX106" fmla="*/ 3182139 w 11584247"/>
              <a:gd name="connsiteY106" fmla="*/ 789189 h 851161"/>
              <a:gd name="connsiteX107" fmla="*/ 3044242 w 11584247"/>
              <a:gd name="connsiteY107" fmla="*/ 738181 h 851161"/>
              <a:gd name="connsiteX108" fmla="*/ 2975529 w 11584247"/>
              <a:gd name="connsiteY108" fmla="*/ 720730 h 851161"/>
              <a:gd name="connsiteX109" fmla="*/ 2868812 w 11584247"/>
              <a:gd name="connsiteY109" fmla="*/ 709829 h 851161"/>
              <a:gd name="connsiteX110" fmla="*/ 2836257 w 11584247"/>
              <a:gd name="connsiteY110" fmla="*/ 703641 h 851161"/>
              <a:gd name="connsiteX111" fmla="*/ 2511817 w 11584247"/>
              <a:gd name="connsiteY111" fmla="*/ 610129 h 851161"/>
              <a:gd name="connsiteX112" fmla="*/ 2323450 w 11584247"/>
              <a:gd name="connsiteY112" fmla="*/ 692063 h 851161"/>
              <a:gd name="connsiteX113" fmla="*/ 2112485 w 11584247"/>
              <a:gd name="connsiteY113" fmla="*/ 710292 h 851161"/>
              <a:gd name="connsiteX114" fmla="*/ 2047386 w 11584247"/>
              <a:gd name="connsiteY114" fmla="*/ 669854 h 851161"/>
              <a:gd name="connsiteX115" fmla="*/ 2014871 w 11584247"/>
              <a:gd name="connsiteY115" fmla="*/ 671556 h 851161"/>
              <a:gd name="connsiteX116" fmla="*/ 1961527 w 11584247"/>
              <a:gd name="connsiteY116" fmla="*/ 678730 h 851161"/>
              <a:gd name="connsiteX117" fmla="*/ 1878931 w 11584247"/>
              <a:gd name="connsiteY117" fmla="*/ 661482 h 851161"/>
              <a:gd name="connsiteX118" fmla="*/ 1713886 w 11584247"/>
              <a:gd name="connsiteY118" fmla="*/ 668713 h 851161"/>
              <a:gd name="connsiteX119" fmla="*/ 1434049 w 11584247"/>
              <a:gd name="connsiteY119" fmla="*/ 595668 h 851161"/>
              <a:gd name="connsiteX120" fmla="*/ 1177354 w 11584247"/>
              <a:gd name="connsiteY120" fmla="*/ 614359 h 851161"/>
              <a:gd name="connsiteX121" fmla="*/ 1088947 w 11584247"/>
              <a:gd name="connsiteY121" fmla="*/ 617056 h 851161"/>
              <a:gd name="connsiteX122" fmla="*/ 998946 w 11584247"/>
              <a:gd name="connsiteY122" fmla="*/ 688407 h 851161"/>
              <a:gd name="connsiteX123" fmla="*/ 775514 w 11584247"/>
              <a:gd name="connsiteY123" fmla="*/ 737451 h 851161"/>
              <a:gd name="connsiteX124" fmla="*/ 603494 w 11584247"/>
              <a:gd name="connsiteY124" fmla="*/ 710500 h 851161"/>
              <a:gd name="connsiteX125" fmla="*/ 564233 w 11584247"/>
              <a:gd name="connsiteY125" fmla="*/ 721324 h 851161"/>
              <a:gd name="connsiteX126" fmla="*/ 511527 w 11584247"/>
              <a:gd name="connsiteY126" fmla="*/ 744248 h 851161"/>
              <a:gd name="connsiteX127" fmla="*/ 337049 w 11584247"/>
              <a:gd name="connsiteY127" fmla="*/ 755307 h 851161"/>
              <a:gd name="connsiteX128" fmla="*/ 218766 w 11584247"/>
              <a:gd name="connsiteY128" fmla="*/ 732207 h 851161"/>
              <a:gd name="connsiteX129" fmla="*/ 104041 w 11584247"/>
              <a:gd name="connsiteY129" fmla="*/ 738210 h 851161"/>
              <a:gd name="connsiteX130" fmla="*/ 15455 w 11584247"/>
              <a:gd name="connsiteY130" fmla="*/ 751614 h 851161"/>
              <a:gd name="connsiteX131" fmla="*/ 0 w 11584247"/>
              <a:gd name="connsiteY131" fmla="*/ 741620 h 851161"/>
              <a:gd name="connsiteX132" fmla="*/ 0 w 11584247"/>
              <a:gd name="connsiteY13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580351 w 11584247"/>
              <a:gd name="connsiteY20" fmla="*/ 275174 h 851161"/>
              <a:gd name="connsiteX21" fmla="*/ 9477264 w 11584247"/>
              <a:gd name="connsiteY21" fmla="*/ 333736 h 851161"/>
              <a:gd name="connsiteX22" fmla="*/ 9323022 w 11584247"/>
              <a:gd name="connsiteY22" fmla="*/ 339499 h 851161"/>
              <a:gd name="connsiteX23" fmla="*/ 9231896 w 11584247"/>
              <a:gd name="connsiteY23" fmla="*/ 350924 h 851161"/>
              <a:gd name="connsiteX24" fmla="*/ 9199098 w 11584247"/>
              <a:gd name="connsiteY24" fmla="*/ 367794 h 851161"/>
              <a:gd name="connsiteX25" fmla="*/ 9152075 w 11584247"/>
              <a:gd name="connsiteY25" fmla="*/ 382929 h 851161"/>
              <a:gd name="connsiteX26" fmla="*/ 9070495 w 11584247"/>
              <a:gd name="connsiteY26" fmla="*/ 419337 h 851161"/>
              <a:gd name="connsiteX27" fmla="*/ 8869068 w 11584247"/>
              <a:gd name="connsiteY27" fmla="*/ 421230 h 851161"/>
              <a:gd name="connsiteX28" fmla="*/ 8863066 w 11584247"/>
              <a:gd name="connsiteY28" fmla="*/ 431598 h 851161"/>
              <a:gd name="connsiteX29" fmla="*/ 8805167 w 11584247"/>
              <a:gd name="connsiteY29" fmla="*/ 436877 h 851161"/>
              <a:gd name="connsiteX30" fmla="*/ 8593326 w 11584247"/>
              <a:gd name="connsiteY30" fmla="*/ 390816 h 851161"/>
              <a:gd name="connsiteX31" fmla="*/ 8480431 w 11584247"/>
              <a:gd name="connsiteY31" fmla="*/ 402916 h 851161"/>
              <a:gd name="connsiteX32" fmla="*/ 8441817 w 11584247"/>
              <a:gd name="connsiteY32" fmla="*/ 417619 h 851161"/>
              <a:gd name="connsiteX33" fmla="*/ 8377029 w 11584247"/>
              <a:gd name="connsiteY33" fmla="*/ 441608 h 851161"/>
              <a:gd name="connsiteX34" fmla="*/ 8332187 w 11584247"/>
              <a:gd name="connsiteY34" fmla="*/ 485172 h 851161"/>
              <a:gd name="connsiteX35" fmla="*/ 8276595 w 11584247"/>
              <a:gd name="connsiteY35" fmla="*/ 495073 h 851161"/>
              <a:gd name="connsiteX36" fmla="*/ 8259050 w 11584247"/>
              <a:gd name="connsiteY36" fmla="*/ 464220 h 851161"/>
              <a:gd name="connsiteX37" fmla="*/ 8201086 w 11584247"/>
              <a:gd name="connsiteY37" fmla="*/ 485570 h 851161"/>
              <a:gd name="connsiteX38" fmla="*/ 8113667 w 11584247"/>
              <a:gd name="connsiteY38" fmla="*/ 521596 h 851161"/>
              <a:gd name="connsiteX39" fmla="*/ 8062051 w 11584247"/>
              <a:gd name="connsiteY39" fmla="*/ 533812 h 851161"/>
              <a:gd name="connsiteX40" fmla="*/ 7922362 w 11584247"/>
              <a:gd name="connsiteY40" fmla="*/ 576478 h 851161"/>
              <a:gd name="connsiteX41" fmla="*/ 7783439 w 11584247"/>
              <a:gd name="connsiteY41" fmla="*/ 626299 h 851161"/>
              <a:gd name="connsiteX42" fmla="*/ 7721280 w 11584247"/>
              <a:gd name="connsiteY42" fmla="*/ 690417 h 851161"/>
              <a:gd name="connsiteX43" fmla="*/ 7713345 w 11584247"/>
              <a:gd name="connsiteY43" fmla="*/ 693363 h 851161"/>
              <a:gd name="connsiteX44" fmla="*/ 7691368 w 11584247"/>
              <a:gd name="connsiteY44" fmla="*/ 691272 h 851161"/>
              <a:gd name="connsiteX45" fmla="*/ 7683053 w 11584247"/>
              <a:gd name="connsiteY45" fmla="*/ 688814 h 851161"/>
              <a:gd name="connsiteX46" fmla="*/ 7670993 w 11584247"/>
              <a:gd name="connsiteY46" fmla="*/ 688775 h 851161"/>
              <a:gd name="connsiteX47" fmla="*/ 7670712 w 11584247"/>
              <a:gd name="connsiteY47" fmla="*/ 689306 h 851161"/>
              <a:gd name="connsiteX48" fmla="*/ 7659383 w 11584247"/>
              <a:gd name="connsiteY48" fmla="*/ 688227 h 851161"/>
              <a:gd name="connsiteX49" fmla="*/ 7603754 w 11584247"/>
              <a:gd name="connsiteY49" fmla="*/ 676226 h 851161"/>
              <a:gd name="connsiteX50" fmla="*/ 7532285 w 11584247"/>
              <a:gd name="connsiteY50" fmla="*/ 726440 h 851161"/>
              <a:gd name="connsiteX51" fmla="*/ 7502351 w 11584247"/>
              <a:gd name="connsiteY51" fmla="*/ 735020 h 851161"/>
              <a:gd name="connsiteX52" fmla="*/ 7486452 w 11584247"/>
              <a:gd name="connsiteY52" fmla="*/ 742445 h 851161"/>
              <a:gd name="connsiteX53" fmla="*/ 7485519 w 11584247"/>
              <a:gd name="connsiteY53" fmla="*/ 744742 h 851161"/>
              <a:gd name="connsiteX54" fmla="*/ 7432183 w 11584247"/>
              <a:gd name="connsiteY54" fmla="*/ 732969 h 851161"/>
              <a:gd name="connsiteX55" fmla="*/ 7425231 w 11584247"/>
              <a:gd name="connsiteY55" fmla="*/ 735688 h 851161"/>
              <a:gd name="connsiteX56" fmla="*/ 7390298 w 11584247"/>
              <a:gd name="connsiteY56" fmla="*/ 722535 h 851161"/>
              <a:gd name="connsiteX57" fmla="*/ 7372339 w 11584247"/>
              <a:gd name="connsiteY57" fmla="*/ 718662 h 851161"/>
              <a:gd name="connsiteX58" fmla="*/ 7367083 w 11584247"/>
              <a:gd name="connsiteY58" fmla="*/ 711540 h 851161"/>
              <a:gd name="connsiteX59" fmla="*/ 7340667 w 11584247"/>
              <a:gd name="connsiteY59" fmla="*/ 708883 h 851161"/>
              <a:gd name="connsiteX60" fmla="*/ 7337703 w 11584247"/>
              <a:gd name="connsiteY60" fmla="*/ 710851 h 851161"/>
              <a:gd name="connsiteX61" fmla="*/ 7315659 w 11584247"/>
              <a:gd name="connsiteY61" fmla="*/ 700203 h 851161"/>
              <a:gd name="connsiteX62" fmla="*/ 7296872 w 11584247"/>
              <a:gd name="connsiteY62" fmla="*/ 681057 h 851161"/>
              <a:gd name="connsiteX63" fmla="*/ 7073219 w 11584247"/>
              <a:gd name="connsiteY63" fmla="*/ 690480 h 851161"/>
              <a:gd name="connsiteX64" fmla="*/ 6877450 w 11584247"/>
              <a:gd name="connsiteY64" fmla="*/ 609704 h 851161"/>
              <a:gd name="connsiteX65" fmla="*/ 6756132 w 11584247"/>
              <a:gd name="connsiteY65" fmla="*/ 617104 h 851161"/>
              <a:gd name="connsiteX66" fmla="*/ 6414326 w 11584247"/>
              <a:gd name="connsiteY66" fmla="*/ 637792 h 851161"/>
              <a:gd name="connsiteX67" fmla="*/ 6337636 w 11584247"/>
              <a:gd name="connsiteY67" fmla="*/ 651977 h 851161"/>
              <a:gd name="connsiteX68" fmla="*/ 6268828 w 11584247"/>
              <a:gd name="connsiteY68" fmla="*/ 622080 h 851161"/>
              <a:gd name="connsiteX69" fmla="*/ 6241133 w 11584247"/>
              <a:gd name="connsiteY69" fmla="*/ 637096 h 851161"/>
              <a:gd name="connsiteX70" fmla="*/ 6236372 w 11584247"/>
              <a:gd name="connsiteY70" fmla="*/ 640150 h 851161"/>
              <a:gd name="connsiteX71" fmla="*/ 6217005 w 11584247"/>
              <a:gd name="connsiteY71" fmla="*/ 642256 h 851161"/>
              <a:gd name="connsiteX72" fmla="*/ 6211934 w 11584247"/>
              <a:gd name="connsiteY72" fmla="*/ 655497 h 851161"/>
              <a:gd name="connsiteX73" fmla="*/ 6183064 w 11584247"/>
              <a:gd name="connsiteY73" fmla="*/ 667728 h 851161"/>
              <a:gd name="connsiteX74" fmla="*/ 6147308 w 11584247"/>
              <a:gd name="connsiteY74" fmla="*/ 668073 h 851161"/>
              <a:gd name="connsiteX75" fmla="*/ 5977154 w 11584247"/>
              <a:gd name="connsiteY75" fmla="*/ 655579 h 851161"/>
              <a:gd name="connsiteX76" fmla="*/ 5875486 w 11584247"/>
              <a:gd name="connsiteY76" fmla="*/ 656164 h 851161"/>
              <a:gd name="connsiteX77" fmla="*/ 5837074 w 11584247"/>
              <a:gd name="connsiteY77" fmla="*/ 669047 h 851161"/>
              <a:gd name="connsiteX78" fmla="*/ 5783293 w 11584247"/>
              <a:gd name="connsiteY78" fmla="*/ 678526 h 851161"/>
              <a:gd name="connsiteX79" fmla="*/ 5688540 w 11584247"/>
              <a:gd name="connsiteY79" fmla="*/ 705055 h 851161"/>
              <a:gd name="connsiteX80" fmla="*/ 5467137 w 11584247"/>
              <a:gd name="connsiteY80" fmla="*/ 683142 h 851161"/>
              <a:gd name="connsiteX81" fmla="*/ 5459069 w 11584247"/>
              <a:gd name="connsiteY81" fmla="*/ 692731 h 851161"/>
              <a:gd name="connsiteX82" fmla="*/ 5394755 w 11584247"/>
              <a:gd name="connsiteY82" fmla="*/ 691136 h 851161"/>
              <a:gd name="connsiteX83" fmla="*/ 5168758 w 11584247"/>
              <a:gd name="connsiteY83" fmla="*/ 620360 h 851161"/>
              <a:gd name="connsiteX84" fmla="*/ 5043093 w 11584247"/>
              <a:gd name="connsiteY84" fmla="*/ 619043 h 851161"/>
              <a:gd name="connsiteX85" fmla="*/ 4998604 w 11584247"/>
              <a:gd name="connsiteY85" fmla="*/ 629087 h 851161"/>
              <a:gd name="connsiteX86" fmla="*/ 4924058 w 11584247"/>
              <a:gd name="connsiteY86" fmla="*/ 645263 h 851161"/>
              <a:gd name="connsiteX87" fmla="*/ 4868616 w 11584247"/>
              <a:gd name="connsiteY87" fmla="*/ 683240 h 851161"/>
              <a:gd name="connsiteX88" fmla="*/ 4806175 w 11584247"/>
              <a:gd name="connsiteY88" fmla="*/ 686507 h 851161"/>
              <a:gd name="connsiteX89" fmla="*/ 4791312 w 11584247"/>
              <a:gd name="connsiteY89" fmla="*/ 653788 h 851161"/>
              <a:gd name="connsiteX90" fmla="*/ 4724634 w 11584247"/>
              <a:gd name="connsiteY90" fmla="*/ 668150 h 851161"/>
              <a:gd name="connsiteX91" fmla="*/ 4623526 w 11584247"/>
              <a:gd name="connsiteY91" fmla="*/ 693607 h 851161"/>
              <a:gd name="connsiteX92" fmla="*/ 4565119 w 11584247"/>
              <a:gd name="connsiteY92" fmla="*/ 699644 h 851161"/>
              <a:gd name="connsiteX93" fmla="*/ 4405682 w 11584247"/>
              <a:gd name="connsiteY93" fmla="*/ 725524 h 851161"/>
              <a:gd name="connsiteX94" fmla="*/ 4246062 w 11584247"/>
              <a:gd name="connsiteY94" fmla="*/ 758603 h 851161"/>
              <a:gd name="connsiteX95" fmla="*/ 4151948 w 11584247"/>
              <a:gd name="connsiteY95" fmla="*/ 818594 h 851161"/>
              <a:gd name="connsiteX96" fmla="*/ 4020693 w 11584247"/>
              <a:gd name="connsiteY96" fmla="*/ 841422 h 851161"/>
              <a:gd name="connsiteX97" fmla="*/ 3998789 w 11584247"/>
              <a:gd name="connsiteY97" fmla="*/ 851161 h 851161"/>
              <a:gd name="connsiteX98" fmla="*/ 3968135 w 11584247"/>
              <a:gd name="connsiteY98" fmla="*/ 845925 h 851161"/>
              <a:gd name="connsiteX99" fmla="*/ 3845234 w 11584247"/>
              <a:gd name="connsiteY99" fmla="*/ 823068 h 851161"/>
              <a:gd name="connsiteX100" fmla="*/ 3748200 w 11584247"/>
              <a:gd name="connsiteY100" fmla="*/ 788335 h 851161"/>
              <a:gd name="connsiteX101" fmla="*/ 3628646 w 11584247"/>
              <a:gd name="connsiteY101" fmla="*/ 815284 h 851161"/>
              <a:gd name="connsiteX102" fmla="*/ 3555292 w 11584247"/>
              <a:gd name="connsiteY102" fmla="*/ 808248 h 851161"/>
              <a:gd name="connsiteX103" fmla="*/ 3434444 w 11584247"/>
              <a:gd name="connsiteY103" fmla="*/ 760907 h 851161"/>
              <a:gd name="connsiteX104" fmla="*/ 3276756 w 11584247"/>
              <a:gd name="connsiteY104" fmla="*/ 777750 h 851161"/>
              <a:gd name="connsiteX105" fmla="*/ 3182139 w 11584247"/>
              <a:gd name="connsiteY105" fmla="*/ 789189 h 851161"/>
              <a:gd name="connsiteX106" fmla="*/ 3044242 w 11584247"/>
              <a:gd name="connsiteY106" fmla="*/ 738181 h 851161"/>
              <a:gd name="connsiteX107" fmla="*/ 2975529 w 11584247"/>
              <a:gd name="connsiteY107" fmla="*/ 720730 h 851161"/>
              <a:gd name="connsiteX108" fmla="*/ 2868812 w 11584247"/>
              <a:gd name="connsiteY108" fmla="*/ 709829 h 851161"/>
              <a:gd name="connsiteX109" fmla="*/ 2836257 w 11584247"/>
              <a:gd name="connsiteY109" fmla="*/ 703641 h 851161"/>
              <a:gd name="connsiteX110" fmla="*/ 2511817 w 11584247"/>
              <a:gd name="connsiteY110" fmla="*/ 610129 h 851161"/>
              <a:gd name="connsiteX111" fmla="*/ 2323450 w 11584247"/>
              <a:gd name="connsiteY111" fmla="*/ 692063 h 851161"/>
              <a:gd name="connsiteX112" fmla="*/ 2112485 w 11584247"/>
              <a:gd name="connsiteY112" fmla="*/ 710292 h 851161"/>
              <a:gd name="connsiteX113" fmla="*/ 2047386 w 11584247"/>
              <a:gd name="connsiteY113" fmla="*/ 669854 h 851161"/>
              <a:gd name="connsiteX114" fmla="*/ 2014871 w 11584247"/>
              <a:gd name="connsiteY114" fmla="*/ 671556 h 851161"/>
              <a:gd name="connsiteX115" fmla="*/ 1961527 w 11584247"/>
              <a:gd name="connsiteY115" fmla="*/ 678730 h 851161"/>
              <a:gd name="connsiteX116" fmla="*/ 1878931 w 11584247"/>
              <a:gd name="connsiteY116" fmla="*/ 661482 h 851161"/>
              <a:gd name="connsiteX117" fmla="*/ 1713886 w 11584247"/>
              <a:gd name="connsiteY117" fmla="*/ 668713 h 851161"/>
              <a:gd name="connsiteX118" fmla="*/ 1434049 w 11584247"/>
              <a:gd name="connsiteY118" fmla="*/ 595668 h 851161"/>
              <a:gd name="connsiteX119" fmla="*/ 1177354 w 11584247"/>
              <a:gd name="connsiteY119" fmla="*/ 614359 h 851161"/>
              <a:gd name="connsiteX120" fmla="*/ 1088947 w 11584247"/>
              <a:gd name="connsiteY120" fmla="*/ 617056 h 851161"/>
              <a:gd name="connsiteX121" fmla="*/ 998946 w 11584247"/>
              <a:gd name="connsiteY121" fmla="*/ 688407 h 851161"/>
              <a:gd name="connsiteX122" fmla="*/ 775514 w 11584247"/>
              <a:gd name="connsiteY122" fmla="*/ 737451 h 851161"/>
              <a:gd name="connsiteX123" fmla="*/ 603494 w 11584247"/>
              <a:gd name="connsiteY123" fmla="*/ 710500 h 851161"/>
              <a:gd name="connsiteX124" fmla="*/ 564233 w 11584247"/>
              <a:gd name="connsiteY124" fmla="*/ 721324 h 851161"/>
              <a:gd name="connsiteX125" fmla="*/ 511527 w 11584247"/>
              <a:gd name="connsiteY125" fmla="*/ 744248 h 851161"/>
              <a:gd name="connsiteX126" fmla="*/ 337049 w 11584247"/>
              <a:gd name="connsiteY126" fmla="*/ 755307 h 851161"/>
              <a:gd name="connsiteX127" fmla="*/ 218766 w 11584247"/>
              <a:gd name="connsiteY127" fmla="*/ 732207 h 851161"/>
              <a:gd name="connsiteX128" fmla="*/ 104041 w 11584247"/>
              <a:gd name="connsiteY128" fmla="*/ 738210 h 851161"/>
              <a:gd name="connsiteX129" fmla="*/ 15455 w 11584247"/>
              <a:gd name="connsiteY129" fmla="*/ 751614 h 851161"/>
              <a:gd name="connsiteX130" fmla="*/ 0 w 11584247"/>
              <a:gd name="connsiteY130" fmla="*/ 741620 h 851161"/>
              <a:gd name="connsiteX131" fmla="*/ 0 w 11584247"/>
              <a:gd name="connsiteY13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477264 w 11584247"/>
              <a:gd name="connsiteY20" fmla="*/ 333736 h 851161"/>
              <a:gd name="connsiteX21" fmla="*/ 9323022 w 11584247"/>
              <a:gd name="connsiteY21" fmla="*/ 339499 h 851161"/>
              <a:gd name="connsiteX22" fmla="*/ 9231896 w 11584247"/>
              <a:gd name="connsiteY22" fmla="*/ 350924 h 851161"/>
              <a:gd name="connsiteX23" fmla="*/ 9199098 w 11584247"/>
              <a:gd name="connsiteY23" fmla="*/ 367794 h 851161"/>
              <a:gd name="connsiteX24" fmla="*/ 9152075 w 11584247"/>
              <a:gd name="connsiteY24" fmla="*/ 382929 h 851161"/>
              <a:gd name="connsiteX25" fmla="*/ 9070495 w 11584247"/>
              <a:gd name="connsiteY25" fmla="*/ 419337 h 851161"/>
              <a:gd name="connsiteX26" fmla="*/ 8869068 w 11584247"/>
              <a:gd name="connsiteY26" fmla="*/ 421230 h 851161"/>
              <a:gd name="connsiteX27" fmla="*/ 8863066 w 11584247"/>
              <a:gd name="connsiteY27" fmla="*/ 431598 h 851161"/>
              <a:gd name="connsiteX28" fmla="*/ 8805167 w 11584247"/>
              <a:gd name="connsiteY28" fmla="*/ 436877 h 851161"/>
              <a:gd name="connsiteX29" fmla="*/ 8593326 w 11584247"/>
              <a:gd name="connsiteY29" fmla="*/ 390816 h 851161"/>
              <a:gd name="connsiteX30" fmla="*/ 8480431 w 11584247"/>
              <a:gd name="connsiteY30" fmla="*/ 402916 h 851161"/>
              <a:gd name="connsiteX31" fmla="*/ 8441817 w 11584247"/>
              <a:gd name="connsiteY31" fmla="*/ 417619 h 851161"/>
              <a:gd name="connsiteX32" fmla="*/ 8377029 w 11584247"/>
              <a:gd name="connsiteY32" fmla="*/ 441608 h 851161"/>
              <a:gd name="connsiteX33" fmla="*/ 8332187 w 11584247"/>
              <a:gd name="connsiteY33" fmla="*/ 485172 h 851161"/>
              <a:gd name="connsiteX34" fmla="*/ 8276595 w 11584247"/>
              <a:gd name="connsiteY34" fmla="*/ 495073 h 851161"/>
              <a:gd name="connsiteX35" fmla="*/ 8259050 w 11584247"/>
              <a:gd name="connsiteY35" fmla="*/ 464220 h 851161"/>
              <a:gd name="connsiteX36" fmla="*/ 8201086 w 11584247"/>
              <a:gd name="connsiteY36" fmla="*/ 485570 h 851161"/>
              <a:gd name="connsiteX37" fmla="*/ 8113667 w 11584247"/>
              <a:gd name="connsiteY37" fmla="*/ 521596 h 851161"/>
              <a:gd name="connsiteX38" fmla="*/ 8062051 w 11584247"/>
              <a:gd name="connsiteY38" fmla="*/ 533812 h 851161"/>
              <a:gd name="connsiteX39" fmla="*/ 7922362 w 11584247"/>
              <a:gd name="connsiteY39" fmla="*/ 576478 h 851161"/>
              <a:gd name="connsiteX40" fmla="*/ 7783439 w 11584247"/>
              <a:gd name="connsiteY40" fmla="*/ 626299 h 851161"/>
              <a:gd name="connsiteX41" fmla="*/ 7721280 w 11584247"/>
              <a:gd name="connsiteY41" fmla="*/ 690417 h 851161"/>
              <a:gd name="connsiteX42" fmla="*/ 7713345 w 11584247"/>
              <a:gd name="connsiteY42" fmla="*/ 693363 h 851161"/>
              <a:gd name="connsiteX43" fmla="*/ 7691368 w 11584247"/>
              <a:gd name="connsiteY43" fmla="*/ 691272 h 851161"/>
              <a:gd name="connsiteX44" fmla="*/ 7683053 w 11584247"/>
              <a:gd name="connsiteY44" fmla="*/ 688814 h 851161"/>
              <a:gd name="connsiteX45" fmla="*/ 7670993 w 11584247"/>
              <a:gd name="connsiteY45" fmla="*/ 688775 h 851161"/>
              <a:gd name="connsiteX46" fmla="*/ 7670712 w 11584247"/>
              <a:gd name="connsiteY46" fmla="*/ 689306 h 851161"/>
              <a:gd name="connsiteX47" fmla="*/ 7659383 w 11584247"/>
              <a:gd name="connsiteY47" fmla="*/ 688227 h 851161"/>
              <a:gd name="connsiteX48" fmla="*/ 7603754 w 11584247"/>
              <a:gd name="connsiteY48" fmla="*/ 676226 h 851161"/>
              <a:gd name="connsiteX49" fmla="*/ 7532285 w 11584247"/>
              <a:gd name="connsiteY49" fmla="*/ 726440 h 851161"/>
              <a:gd name="connsiteX50" fmla="*/ 7502351 w 11584247"/>
              <a:gd name="connsiteY50" fmla="*/ 735020 h 851161"/>
              <a:gd name="connsiteX51" fmla="*/ 7486452 w 11584247"/>
              <a:gd name="connsiteY51" fmla="*/ 742445 h 851161"/>
              <a:gd name="connsiteX52" fmla="*/ 7485519 w 11584247"/>
              <a:gd name="connsiteY52" fmla="*/ 744742 h 851161"/>
              <a:gd name="connsiteX53" fmla="*/ 7432183 w 11584247"/>
              <a:gd name="connsiteY53" fmla="*/ 732969 h 851161"/>
              <a:gd name="connsiteX54" fmla="*/ 7425231 w 11584247"/>
              <a:gd name="connsiteY54" fmla="*/ 735688 h 851161"/>
              <a:gd name="connsiteX55" fmla="*/ 7390298 w 11584247"/>
              <a:gd name="connsiteY55" fmla="*/ 722535 h 851161"/>
              <a:gd name="connsiteX56" fmla="*/ 7372339 w 11584247"/>
              <a:gd name="connsiteY56" fmla="*/ 718662 h 851161"/>
              <a:gd name="connsiteX57" fmla="*/ 7367083 w 11584247"/>
              <a:gd name="connsiteY57" fmla="*/ 711540 h 851161"/>
              <a:gd name="connsiteX58" fmla="*/ 7340667 w 11584247"/>
              <a:gd name="connsiteY58" fmla="*/ 708883 h 851161"/>
              <a:gd name="connsiteX59" fmla="*/ 7337703 w 11584247"/>
              <a:gd name="connsiteY59" fmla="*/ 710851 h 851161"/>
              <a:gd name="connsiteX60" fmla="*/ 7315659 w 11584247"/>
              <a:gd name="connsiteY60" fmla="*/ 700203 h 851161"/>
              <a:gd name="connsiteX61" fmla="*/ 7296872 w 11584247"/>
              <a:gd name="connsiteY61" fmla="*/ 681057 h 851161"/>
              <a:gd name="connsiteX62" fmla="*/ 7073219 w 11584247"/>
              <a:gd name="connsiteY62" fmla="*/ 690480 h 851161"/>
              <a:gd name="connsiteX63" fmla="*/ 6877450 w 11584247"/>
              <a:gd name="connsiteY63" fmla="*/ 609704 h 851161"/>
              <a:gd name="connsiteX64" fmla="*/ 6756132 w 11584247"/>
              <a:gd name="connsiteY64" fmla="*/ 617104 h 851161"/>
              <a:gd name="connsiteX65" fmla="*/ 6414326 w 11584247"/>
              <a:gd name="connsiteY65" fmla="*/ 637792 h 851161"/>
              <a:gd name="connsiteX66" fmla="*/ 6337636 w 11584247"/>
              <a:gd name="connsiteY66" fmla="*/ 651977 h 851161"/>
              <a:gd name="connsiteX67" fmla="*/ 6268828 w 11584247"/>
              <a:gd name="connsiteY67" fmla="*/ 622080 h 851161"/>
              <a:gd name="connsiteX68" fmla="*/ 6241133 w 11584247"/>
              <a:gd name="connsiteY68" fmla="*/ 637096 h 851161"/>
              <a:gd name="connsiteX69" fmla="*/ 6236372 w 11584247"/>
              <a:gd name="connsiteY69" fmla="*/ 640150 h 851161"/>
              <a:gd name="connsiteX70" fmla="*/ 6217005 w 11584247"/>
              <a:gd name="connsiteY70" fmla="*/ 642256 h 851161"/>
              <a:gd name="connsiteX71" fmla="*/ 6211934 w 11584247"/>
              <a:gd name="connsiteY71" fmla="*/ 655497 h 851161"/>
              <a:gd name="connsiteX72" fmla="*/ 6183064 w 11584247"/>
              <a:gd name="connsiteY72" fmla="*/ 667728 h 851161"/>
              <a:gd name="connsiteX73" fmla="*/ 6147308 w 11584247"/>
              <a:gd name="connsiteY73" fmla="*/ 668073 h 851161"/>
              <a:gd name="connsiteX74" fmla="*/ 5977154 w 11584247"/>
              <a:gd name="connsiteY74" fmla="*/ 655579 h 851161"/>
              <a:gd name="connsiteX75" fmla="*/ 5875486 w 11584247"/>
              <a:gd name="connsiteY75" fmla="*/ 656164 h 851161"/>
              <a:gd name="connsiteX76" fmla="*/ 5837074 w 11584247"/>
              <a:gd name="connsiteY76" fmla="*/ 669047 h 851161"/>
              <a:gd name="connsiteX77" fmla="*/ 5783293 w 11584247"/>
              <a:gd name="connsiteY77" fmla="*/ 678526 h 851161"/>
              <a:gd name="connsiteX78" fmla="*/ 5688540 w 11584247"/>
              <a:gd name="connsiteY78" fmla="*/ 705055 h 851161"/>
              <a:gd name="connsiteX79" fmla="*/ 5467137 w 11584247"/>
              <a:gd name="connsiteY79" fmla="*/ 683142 h 851161"/>
              <a:gd name="connsiteX80" fmla="*/ 5459069 w 11584247"/>
              <a:gd name="connsiteY80" fmla="*/ 692731 h 851161"/>
              <a:gd name="connsiteX81" fmla="*/ 5394755 w 11584247"/>
              <a:gd name="connsiteY81" fmla="*/ 691136 h 851161"/>
              <a:gd name="connsiteX82" fmla="*/ 5168758 w 11584247"/>
              <a:gd name="connsiteY82" fmla="*/ 620360 h 851161"/>
              <a:gd name="connsiteX83" fmla="*/ 5043093 w 11584247"/>
              <a:gd name="connsiteY83" fmla="*/ 619043 h 851161"/>
              <a:gd name="connsiteX84" fmla="*/ 4998604 w 11584247"/>
              <a:gd name="connsiteY84" fmla="*/ 629087 h 851161"/>
              <a:gd name="connsiteX85" fmla="*/ 4924058 w 11584247"/>
              <a:gd name="connsiteY85" fmla="*/ 645263 h 851161"/>
              <a:gd name="connsiteX86" fmla="*/ 4868616 w 11584247"/>
              <a:gd name="connsiteY86" fmla="*/ 683240 h 851161"/>
              <a:gd name="connsiteX87" fmla="*/ 4806175 w 11584247"/>
              <a:gd name="connsiteY87" fmla="*/ 686507 h 851161"/>
              <a:gd name="connsiteX88" fmla="*/ 4791312 w 11584247"/>
              <a:gd name="connsiteY88" fmla="*/ 653788 h 851161"/>
              <a:gd name="connsiteX89" fmla="*/ 4724634 w 11584247"/>
              <a:gd name="connsiteY89" fmla="*/ 668150 h 851161"/>
              <a:gd name="connsiteX90" fmla="*/ 4623526 w 11584247"/>
              <a:gd name="connsiteY90" fmla="*/ 693607 h 851161"/>
              <a:gd name="connsiteX91" fmla="*/ 4565119 w 11584247"/>
              <a:gd name="connsiteY91" fmla="*/ 699644 h 851161"/>
              <a:gd name="connsiteX92" fmla="*/ 4405682 w 11584247"/>
              <a:gd name="connsiteY92" fmla="*/ 725524 h 851161"/>
              <a:gd name="connsiteX93" fmla="*/ 4246062 w 11584247"/>
              <a:gd name="connsiteY93" fmla="*/ 758603 h 851161"/>
              <a:gd name="connsiteX94" fmla="*/ 4151948 w 11584247"/>
              <a:gd name="connsiteY94" fmla="*/ 818594 h 851161"/>
              <a:gd name="connsiteX95" fmla="*/ 4020693 w 11584247"/>
              <a:gd name="connsiteY95" fmla="*/ 841422 h 851161"/>
              <a:gd name="connsiteX96" fmla="*/ 3998789 w 11584247"/>
              <a:gd name="connsiteY96" fmla="*/ 851161 h 851161"/>
              <a:gd name="connsiteX97" fmla="*/ 3968135 w 11584247"/>
              <a:gd name="connsiteY97" fmla="*/ 845925 h 851161"/>
              <a:gd name="connsiteX98" fmla="*/ 3845234 w 11584247"/>
              <a:gd name="connsiteY98" fmla="*/ 823068 h 851161"/>
              <a:gd name="connsiteX99" fmla="*/ 3748200 w 11584247"/>
              <a:gd name="connsiteY99" fmla="*/ 788335 h 851161"/>
              <a:gd name="connsiteX100" fmla="*/ 3628646 w 11584247"/>
              <a:gd name="connsiteY100" fmla="*/ 815284 h 851161"/>
              <a:gd name="connsiteX101" fmla="*/ 3555292 w 11584247"/>
              <a:gd name="connsiteY101" fmla="*/ 808248 h 851161"/>
              <a:gd name="connsiteX102" fmla="*/ 3434444 w 11584247"/>
              <a:gd name="connsiteY102" fmla="*/ 760907 h 851161"/>
              <a:gd name="connsiteX103" fmla="*/ 3276756 w 11584247"/>
              <a:gd name="connsiteY103" fmla="*/ 777750 h 851161"/>
              <a:gd name="connsiteX104" fmla="*/ 3182139 w 11584247"/>
              <a:gd name="connsiteY104" fmla="*/ 789189 h 851161"/>
              <a:gd name="connsiteX105" fmla="*/ 3044242 w 11584247"/>
              <a:gd name="connsiteY105" fmla="*/ 738181 h 851161"/>
              <a:gd name="connsiteX106" fmla="*/ 2975529 w 11584247"/>
              <a:gd name="connsiteY106" fmla="*/ 720730 h 851161"/>
              <a:gd name="connsiteX107" fmla="*/ 2868812 w 11584247"/>
              <a:gd name="connsiteY107" fmla="*/ 709829 h 851161"/>
              <a:gd name="connsiteX108" fmla="*/ 2836257 w 11584247"/>
              <a:gd name="connsiteY108" fmla="*/ 703641 h 851161"/>
              <a:gd name="connsiteX109" fmla="*/ 2511817 w 11584247"/>
              <a:gd name="connsiteY109" fmla="*/ 610129 h 851161"/>
              <a:gd name="connsiteX110" fmla="*/ 2323450 w 11584247"/>
              <a:gd name="connsiteY110" fmla="*/ 692063 h 851161"/>
              <a:gd name="connsiteX111" fmla="*/ 2112485 w 11584247"/>
              <a:gd name="connsiteY111" fmla="*/ 710292 h 851161"/>
              <a:gd name="connsiteX112" fmla="*/ 2047386 w 11584247"/>
              <a:gd name="connsiteY112" fmla="*/ 669854 h 851161"/>
              <a:gd name="connsiteX113" fmla="*/ 2014871 w 11584247"/>
              <a:gd name="connsiteY113" fmla="*/ 671556 h 851161"/>
              <a:gd name="connsiteX114" fmla="*/ 1961527 w 11584247"/>
              <a:gd name="connsiteY114" fmla="*/ 678730 h 851161"/>
              <a:gd name="connsiteX115" fmla="*/ 1878931 w 11584247"/>
              <a:gd name="connsiteY115" fmla="*/ 661482 h 851161"/>
              <a:gd name="connsiteX116" fmla="*/ 1713886 w 11584247"/>
              <a:gd name="connsiteY116" fmla="*/ 668713 h 851161"/>
              <a:gd name="connsiteX117" fmla="*/ 1434049 w 11584247"/>
              <a:gd name="connsiteY117" fmla="*/ 595668 h 851161"/>
              <a:gd name="connsiteX118" fmla="*/ 1177354 w 11584247"/>
              <a:gd name="connsiteY118" fmla="*/ 614359 h 851161"/>
              <a:gd name="connsiteX119" fmla="*/ 1088947 w 11584247"/>
              <a:gd name="connsiteY119" fmla="*/ 617056 h 851161"/>
              <a:gd name="connsiteX120" fmla="*/ 998946 w 11584247"/>
              <a:gd name="connsiteY120" fmla="*/ 688407 h 851161"/>
              <a:gd name="connsiteX121" fmla="*/ 775514 w 11584247"/>
              <a:gd name="connsiteY121" fmla="*/ 737451 h 851161"/>
              <a:gd name="connsiteX122" fmla="*/ 603494 w 11584247"/>
              <a:gd name="connsiteY122" fmla="*/ 710500 h 851161"/>
              <a:gd name="connsiteX123" fmla="*/ 564233 w 11584247"/>
              <a:gd name="connsiteY123" fmla="*/ 721324 h 851161"/>
              <a:gd name="connsiteX124" fmla="*/ 511527 w 11584247"/>
              <a:gd name="connsiteY124" fmla="*/ 744248 h 851161"/>
              <a:gd name="connsiteX125" fmla="*/ 337049 w 11584247"/>
              <a:gd name="connsiteY125" fmla="*/ 755307 h 851161"/>
              <a:gd name="connsiteX126" fmla="*/ 218766 w 11584247"/>
              <a:gd name="connsiteY126" fmla="*/ 732207 h 851161"/>
              <a:gd name="connsiteX127" fmla="*/ 104041 w 11584247"/>
              <a:gd name="connsiteY127" fmla="*/ 738210 h 851161"/>
              <a:gd name="connsiteX128" fmla="*/ 15455 w 11584247"/>
              <a:gd name="connsiteY128" fmla="*/ 751614 h 851161"/>
              <a:gd name="connsiteX129" fmla="*/ 0 w 11584247"/>
              <a:gd name="connsiteY129" fmla="*/ 741620 h 851161"/>
              <a:gd name="connsiteX130" fmla="*/ 0 w 11584247"/>
              <a:gd name="connsiteY13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27877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477264 w 11584247"/>
              <a:gd name="connsiteY20" fmla="*/ 333736 h 851161"/>
              <a:gd name="connsiteX21" fmla="*/ 9323022 w 11584247"/>
              <a:gd name="connsiteY21" fmla="*/ 339499 h 851161"/>
              <a:gd name="connsiteX22" fmla="*/ 9231896 w 11584247"/>
              <a:gd name="connsiteY22" fmla="*/ 350924 h 851161"/>
              <a:gd name="connsiteX23" fmla="*/ 9199098 w 11584247"/>
              <a:gd name="connsiteY23" fmla="*/ 367794 h 851161"/>
              <a:gd name="connsiteX24" fmla="*/ 9152075 w 11584247"/>
              <a:gd name="connsiteY24" fmla="*/ 382929 h 851161"/>
              <a:gd name="connsiteX25" fmla="*/ 9070495 w 11584247"/>
              <a:gd name="connsiteY25" fmla="*/ 419337 h 851161"/>
              <a:gd name="connsiteX26" fmla="*/ 8869068 w 11584247"/>
              <a:gd name="connsiteY26" fmla="*/ 421230 h 851161"/>
              <a:gd name="connsiteX27" fmla="*/ 8863066 w 11584247"/>
              <a:gd name="connsiteY27" fmla="*/ 431598 h 851161"/>
              <a:gd name="connsiteX28" fmla="*/ 8805167 w 11584247"/>
              <a:gd name="connsiteY28" fmla="*/ 436877 h 851161"/>
              <a:gd name="connsiteX29" fmla="*/ 8593326 w 11584247"/>
              <a:gd name="connsiteY29" fmla="*/ 390816 h 851161"/>
              <a:gd name="connsiteX30" fmla="*/ 8480431 w 11584247"/>
              <a:gd name="connsiteY30" fmla="*/ 402916 h 851161"/>
              <a:gd name="connsiteX31" fmla="*/ 8441817 w 11584247"/>
              <a:gd name="connsiteY31" fmla="*/ 417619 h 851161"/>
              <a:gd name="connsiteX32" fmla="*/ 8377029 w 11584247"/>
              <a:gd name="connsiteY32" fmla="*/ 441608 h 851161"/>
              <a:gd name="connsiteX33" fmla="*/ 8332187 w 11584247"/>
              <a:gd name="connsiteY33" fmla="*/ 485172 h 851161"/>
              <a:gd name="connsiteX34" fmla="*/ 8276595 w 11584247"/>
              <a:gd name="connsiteY34" fmla="*/ 495073 h 851161"/>
              <a:gd name="connsiteX35" fmla="*/ 8259050 w 11584247"/>
              <a:gd name="connsiteY35" fmla="*/ 464220 h 851161"/>
              <a:gd name="connsiteX36" fmla="*/ 8201086 w 11584247"/>
              <a:gd name="connsiteY36" fmla="*/ 485570 h 851161"/>
              <a:gd name="connsiteX37" fmla="*/ 8113667 w 11584247"/>
              <a:gd name="connsiteY37" fmla="*/ 521596 h 851161"/>
              <a:gd name="connsiteX38" fmla="*/ 8062051 w 11584247"/>
              <a:gd name="connsiteY38" fmla="*/ 533812 h 851161"/>
              <a:gd name="connsiteX39" fmla="*/ 7922362 w 11584247"/>
              <a:gd name="connsiteY39" fmla="*/ 576478 h 851161"/>
              <a:gd name="connsiteX40" fmla="*/ 7783439 w 11584247"/>
              <a:gd name="connsiteY40" fmla="*/ 626299 h 851161"/>
              <a:gd name="connsiteX41" fmla="*/ 7721280 w 11584247"/>
              <a:gd name="connsiteY41" fmla="*/ 690417 h 851161"/>
              <a:gd name="connsiteX42" fmla="*/ 7713345 w 11584247"/>
              <a:gd name="connsiteY42" fmla="*/ 693363 h 851161"/>
              <a:gd name="connsiteX43" fmla="*/ 7691368 w 11584247"/>
              <a:gd name="connsiteY43" fmla="*/ 691272 h 851161"/>
              <a:gd name="connsiteX44" fmla="*/ 7683053 w 11584247"/>
              <a:gd name="connsiteY44" fmla="*/ 688814 h 851161"/>
              <a:gd name="connsiteX45" fmla="*/ 7670993 w 11584247"/>
              <a:gd name="connsiteY45" fmla="*/ 688775 h 851161"/>
              <a:gd name="connsiteX46" fmla="*/ 7670712 w 11584247"/>
              <a:gd name="connsiteY46" fmla="*/ 689306 h 851161"/>
              <a:gd name="connsiteX47" fmla="*/ 7659383 w 11584247"/>
              <a:gd name="connsiteY47" fmla="*/ 688227 h 851161"/>
              <a:gd name="connsiteX48" fmla="*/ 7603754 w 11584247"/>
              <a:gd name="connsiteY48" fmla="*/ 676226 h 851161"/>
              <a:gd name="connsiteX49" fmla="*/ 7532285 w 11584247"/>
              <a:gd name="connsiteY49" fmla="*/ 726440 h 851161"/>
              <a:gd name="connsiteX50" fmla="*/ 7502351 w 11584247"/>
              <a:gd name="connsiteY50" fmla="*/ 735020 h 851161"/>
              <a:gd name="connsiteX51" fmla="*/ 7486452 w 11584247"/>
              <a:gd name="connsiteY51" fmla="*/ 742445 h 851161"/>
              <a:gd name="connsiteX52" fmla="*/ 7485519 w 11584247"/>
              <a:gd name="connsiteY52" fmla="*/ 744742 h 851161"/>
              <a:gd name="connsiteX53" fmla="*/ 7432183 w 11584247"/>
              <a:gd name="connsiteY53" fmla="*/ 732969 h 851161"/>
              <a:gd name="connsiteX54" fmla="*/ 7425231 w 11584247"/>
              <a:gd name="connsiteY54" fmla="*/ 735688 h 851161"/>
              <a:gd name="connsiteX55" fmla="*/ 7390298 w 11584247"/>
              <a:gd name="connsiteY55" fmla="*/ 722535 h 851161"/>
              <a:gd name="connsiteX56" fmla="*/ 7372339 w 11584247"/>
              <a:gd name="connsiteY56" fmla="*/ 718662 h 851161"/>
              <a:gd name="connsiteX57" fmla="*/ 7367083 w 11584247"/>
              <a:gd name="connsiteY57" fmla="*/ 711540 h 851161"/>
              <a:gd name="connsiteX58" fmla="*/ 7340667 w 11584247"/>
              <a:gd name="connsiteY58" fmla="*/ 708883 h 851161"/>
              <a:gd name="connsiteX59" fmla="*/ 7337703 w 11584247"/>
              <a:gd name="connsiteY59" fmla="*/ 710851 h 851161"/>
              <a:gd name="connsiteX60" fmla="*/ 7315659 w 11584247"/>
              <a:gd name="connsiteY60" fmla="*/ 700203 h 851161"/>
              <a:gd name="connsiteX61" fmla="*/ 7296872 w 11584247"/>
              <a:gd name="connsiteY61" fmla="*/ 681057 h 851161"/>
              <a:gd name="connsiteX62" fmla="*/ 7073219 w 11584247"/>
              <a:gd name="connsiteY62" fmla="*/ 690480 h 851161"/>
              <a:gd name="connsiteX63" fmla="*/ 6877450 w 11584247"/>
              <a:gd name="connsiteY63" fmla="*/ 609704 h 851161"/>
              <a:gd name="connsiteX64" fmla="*/ 6756132 w 11584247"/>
              <a:gd name="connsiteY64" fmla="*/ 617104 h 851161"/>
              <a:gd name="connsiteX65" fmla="*/ 6414326 w 11584247"/>
              <a:gd name="connsiteY65" fmla="*/ 637792 h 851161"/>
              <a:gd name="connsiteX66" fmla="*/ 6337636 w 11584247"/>
              <a:gd name="connsiteY66" fmla="*/ 651977 h 851161"/>
              <a:gd name="connsiteX67" fmla="*/ 6268828 w 11584247"/>
              <a:gd name="connsiteY67" fmla="*/ 622080 h 851161"/>
              <a:gd name="connsiteX68" fmla="*/ 6241133 w 11584247"/>
              <a:gd name="connsiteY68" fmla="*/ 637096 h 851161"/>
              <a:gd name="connsiteX69" fmla="*/ 6236372 w 11584247"/>
              <a:gd name="connsiteY69" fmla="*/ 640150 h 851161"/>
              <a:gd name="connsiteX70" fmla="*/ 6217005 w 11584247"/>
              <a:gd name="connsiteY70" fmla="*/ 642256 h 851161"/>
              <a:gd name="connsiteX71" fmla="*/ 6211934 w 11584247"/>
              <a:gd name="connsiteY71" fmla="*/ 655497 h 851161"/>
              <a:gd name="connsiteX72" fmla="*/ 6183064 w 11584247"/>
              <a:gd name="connsiteY72" fmla="*/ 667728 h 851161"/>
              <a:gd name="connsiteX73" fmla="*/ 6147308 w 11584247"/>
              <a:gd name="connsiteY73" fmla="*/ 668073 h 851161"/>
              <a:gd name="connsiteX74" fmla="*/ 5977154 w 11584247"/>
              <a:gd name="connsiteY74" fmla="*/ 655579 h 851161"/>
              <a:gd name="connsiteX75" fmla="*/ 5875486 w 11584247"/>
              <a:gd name="connsiteY75" fmla="*/ 656164 h 851161"/>
              <a:gd name="connsiteX76" fmla="*/ 5837074 w 11584247"/>
              <a:gd name="connsiteY76" fmla="*/ 669047 h 851161"/>
              <a:gd name="connsiteX77" fmla="*/ 5783293 w 11584247"/>
              <a:gd name="connsiteY77" fmla="*/ 678526 h 851161"/>
              <a:gd name="connsiteX78" fmla="*/ 5688540 w 11584247"/>
              <a:gd name="connsiteY78" fmla="*/ 705055 h 851161"/>
              <a:gd name="connsiteX79" fmla="*/ 5467137 w 11584247"/>
              <a:gd name="connsiteY79" fmla="*/ 683142 h 851161"/>
              <a:gd name="connsiteX80" fmla="*/ 5459069 w 11584247"/>
              <a:gd name="connsiteY80" fmla="*/ 692731 h 851161"/>
              <a:gd name="connsiteX81" fmla="*/ 5394755 w 11584247"/>
              <a:gd name="connsiteY81" fmla="*/ 691136 h 851161"/>
              <a:gd name="connsiteX82" fmla="*/ 5168758 w 11584247"/>
              <a:gd name="connsiteY82" fmla="*/ 620360 h 851161"/>
              <a:gd name="connsiteX83" fmla="*/ 5043093 w 11584247"/>
              <a:gd name="connsiteY83" fmla="*/ 619043 h 851161"/>
              <a:gd name="connsiteX84" fmla="*/ 4998604 w 11584247"/>
              <a:gd name="connsiteY84" fmla="*/ 629087 h 851161"/>
              <a:gd name="connsiteX85" fmla="*/ 4924058 w 11584247"/>
              <a:gd name="connsiteY85" fmla="*/ 645263 h 851161"/>
              <a:gd name="connsiteX86" fmla="*/ 4868616 w 11584247"/>
              <a:gd name="connsiteY86" fmla="*/ 683240 h 851161"/>
              <a:gd name="connsiteX87" fmla="*/ 4806175 w 11584247"/>
              <a:gd name="connsiteY87" fmla="*/ 686507 h 851161"/>
              <a:gd name="connsiteX88" fmla="*/ 4791312 w 11584247"/>
              <a:gd name="connsiteY88" fmla="*/ 653788 h 851161"/>
              <a:gd name="connsiteX89" fmla="*/ 4724634 w 11584247"/>
              <a:gd name="connsiteY89" fmla="*/ 668150 h 851161"/>
              <a:gd name="connsiteX90" fmla="*/ 4623526 w 11584247"/>
              <a:gd name="connsiteY90" fmla="*/ 693607 h 851161"/>
              <a:gd name="connsiteX91" fmla="*/ 4565119 w 11584247"/>
              <a:gd name="connsiteY91" fmla="*/ 699644 h 851161"/>
              <a:gd name="connsiteX92" fmla="*/ 4405682 w 11584247"/>
              <a:gd name="connsiteY92" fmla="*/ 725524 h 851161"/>
              <a:gd name="connsiteX93" fmla="*/ 4246062 w 11584247"/>
              <a:gd name="connsiteY93" fmla="*/ 758603 h 851161"/>
              <a:gd name="connsiteX94" fmla="*/ 4151948 w 11584247"/>
              <a:gd name="connsiteY94" fmla="*/ 818594 h 851161"/>
              <a:gd name="connsiteX95" fmla="*/ 4020693 w 11584247"/>
              <a:gd name="connsiteY95" fmla="*/ 841422 h 851161"/>
              <a:gd name="connsiteX96" fmla="*/ 3998789 w 11584247"/>
              <a:gd name="connsiteY96" fmla="*/ 851161 h 851161"/>
              <a:gd name="connsiteX97" fmla="*/ 3968135 w 11584247"/>
              <a:gd name="connsiteY97" fmla="*/ 845925 h 851161"/>
              <a:gd name="connsiteX98" fmla="*/ 3845234 w 11584247"/>
              <a:gd name="connsiteY98" fmla="*/ 823068 h 851161"/>
              <a:gd name="connsiteX99" fmla="*/ 3748200 w 11584247"/>
              <a:gd name="connsiteY99" fmla="*/ 788335 h 851161"/>
              <a:gd name="connsiteX100" fmla="*/ 3628646 w 11584247"/>
              <a:gd name="connsiteY100" fmla="*/ 815284 h 851161"/>
              <a:gd name="connsiteX101" fmla="*/ 3555292 w 11584247"/>
              <a:gd name="connsiteY101" fmla="*/ 808248 h 851161"/>
              <a:gd name="connsiteX102" fmla="*/ 3434444 w 11584247"/>
              <a:gd name="connsiteY102" fmla="*/ 760907 h 851161"/>
              <a:gd name="connsiteX103" fmla="*/ 3276756 w 11584247"/>
              <a:gd name="connsiteY103" fmla="*/ 777750 h 851161"/>
              <a:gd name="connsiteX104" fmla="*/ 3182139 w 11584247"/>
              <a:gd name="connsiteY104" fmla="*/ 789189 h 851161"/>
              <a:gd name="connsiteX105" fmla="*/ 3044242 w 11584247"/>
              <a:gd name="connsiteY105" fmla="*/ 738181 h 851161"/>
              <a:gd name="connsiteX106" fmla="*/ 2975529 w 11584247"/>
              <a:gd name="connsiteY106" fmla="*/ 720730 h 851161"/>
              <a:gd name="connsiteX107" fmla="*/ 2868812 w 11584247"/>
              <a:gd name="connsiteY107" fmla="*/ 709829 h 851161"/>
              <a:gd name="connsiteX108" fmla="*/ 2836257 w 11584247"/>
              <a:gd name="connsiteY108" fmla="*/ 703641 h 851161"/>
              <a:gd name="connsiteX109" fmla="*/ 2511817 w 11584247"/>
              <a:gd name="connsiteY109" fmla="*/ 610129 h 851161"/>
              <a:gd name="connsiteX110" fmla="*/ 2323450 w 11584247"/>
              <a:gd name="connsiteY110" fmla="*/ 692063 h 851161"/>
              <a:gd name="connsiteX111" fmla="*/ 2112485 w 11584247"/>
              <a:gd name="connsiteY111" fmla="*/ 710292 h 851161"/>
              <a:gd name="connsiteX112" fmla="*/ 2047386 w 11584247"/>
              <a:gd name="connsiteY112" fmla="*/ 669854 h 851161"/>
              <a:gd name="connsiteX113" fmla="*/ 2014871 w 11584247"/>
              <a:gd name="connsiteY113" fmla="*/ 671556 h 851161"/>
              <a:gd name="connsiteX114" fmla="*/ 1961527 w 11584247"/>
              <a:gd name="connsiteY114" fmla="*/ 678730 h 851161"/>
              <a:gd name="connsiteX115" fmla="*/ 1878931 w 11584247"/>
              <a:gd name="connsiteY115" fmla="*/ 661482 h 851161"/>
              <a:gd name="connsiteX116" fmla="*/ 1713886 w 11584247"/>
              <a:gd name="connsiteY116" fmla="*/ 668713 h 851161"/>
              <a:gd name="connsiteX117" fmla="*/ 1434049 w 11584247"/>
              <a:gd name="connsiteY117" fmla="*/ 595668 h 851161"/>
              <a:gd name="connsiteX118" fmla="*/ 1177354 w 11584247"/>
              <a:gd name="connsiteY118" fmla="*/ 614359 h 851161"/>
              <a:gd name="connsiteX119" fmla="*/ 1088947 w 11584247"/>
              <a:gd name="connsiteY119" fmla="*/ 617056 h 851161"/>
              <a:gd name="connsiteX120" fmla="*/ 998946 w 11584247"/>
              <a:gd name="connsiteY120" fmla="*/ 688407 h 851161"/>
              <a:gd name="connsiteX121" fmla="*/ 775514 w 11584247"/>
              <a:gd name="connsiteY121" fmla="*/ 737451 h 851161"/>
              <a:gd name="connsiteX122" fmla="*/ 603494 w 11584247"/>
              <a:gd name="connsiteY122" fmla="*/ 710500 h 851161"/>
              <a:gd name="connsiteX123" fmla="*/ 564233 w 11584247"/>
              <a:gd name="connsiteY123" fmla="*/ 721324 h 851161"/>
              <a:gd name="connsiteX124" fmla="*/ 511527 w 11584247"/>
              <a:gd name="connsiteY124" fmla="*/ 744248 h 851161"/>
              <a:gd name="connsiteX125" fmla="*/ 337049 w 11584247"/>
              <a:gd name="connsiteY125" fmla="*/ 755307 h 851161"/>
              <a:gd name="connsiteX126" fmla="*/ 218766 w 11584247"/>
              <a:gd name="connsiteY126" fmla="*/ 732207 h 851161"/>
              <a:gd name="connsiteX127" fmla="*/ 104041 w 11584247"/>
              <a:gd name="connsiteY127" fmla="*/ 738210 h 851161"/>
              <a:gd name="connsiteX128" fmla="*/ 15455 w 11584247"/>
              <a:gd name="connsiteY128" fmla="*/ 751614 h 851161"/>
              <a:gd name="connsiteX129" fmla="*/ 0 w 11584247"/>
              <a:gd name="connsiteY129" fmla="*/ 741620 h 851161"/>
              <a:gd name="connsiteX130" fmla="*/ 0 w 11584247"/>
              <a:gd name="connsiteY13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27877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477264 w 11584247"/>
              <a:gd name="connsiteY20" fmla="*/ 333736 h 851161"/>
              <a:gd name="connsiteX21" fmla="*/ 9323022 w 11584247"/>
              <a:gd name="connsiteY21" fmla="*/ 339499 h 851161"/>
              <a:gd name="connsiteX22" fmla="*/ 9231896 w 11584247"/>
              <a:gd name="connsiteY22" fmla="*/ 350924 h 851161"/>
              <a:gd name="connsiteX23" fmla="*/ 9199098 w 11584247"/>
              <a:gd name="connsiteY23" fmla="*/ 367794 h 851161"/>
              <a:gd name="connsiteX24" fmla="*/ 9152075 w 11584247"/>
              <a:gd name="connsiteY24" fmla="*/ 382929 h 851161"/>
              <a:gd name="connsiteX25" fmla="*/ 9070495 w 11584247"/>
              <a:gd name="connsiteY25" fmla="*/ 419337 h 851161"/>
              <a:gd name="connsiteX26" fmla="*/ 8869068 w 11584247"/>
              <a:gd name="connsiteY26" fmla="*/ 421230 h 851161"/>
              <a:gd name="connsiteX27" fmla="*/ 8863066 w 11584247"/>
              <a:gd name="connsiteY27" fmla="*/ 431598 h 851161"/>
              <a:gd name="connsiteX28" fmla="*/ 8805167 w 11584247"/>
              <a:gd name="connsiteY28" fmla="*/ 436877 h 851161"/>
              <a:gd name="connsiteX29" fmla="*/ 8593326 w 11584247"/>
              <a:gd name="connsiteY29" fmla="*/ 390816 h 851161"/>
              <a:gd name="connsiteX30" fmla="*/ 8480431 w 11584247"/>
              <a:gd name="connsiteY30" fmla="*/ 402916 h 851161"/>
              <a:gd name="connsiteX31" fmla="*/ 8441817 w 11584247"/>
              <a:gd name="connsiteY31" fmla="*/ 417619 h 851161"/>
              <a:gd name="connsiteX32" fmla="*/ 8377029 w 11584247"/>
              <a:gd name="connsiteY32" fmla="*/ 441608 h 851161"/>
              <a:gd name="connsiteX33" fmla="*/ 8332187 w 11584247"/>
              <a:gd name="connsiteY33" fmla="*/ 485172 h 851161"/>
              <a:gd name="connsiteX34" fmla="*/ 8276595 w 11584247"/>
              <a:gd name="connsiteY34" fmla="*/ 495073 h 851161"/>
              <a:gd name="connsiteX35" fmla="*/ 8259050 w 11584247"/>
              <a:gd name="connsiteY35" fmla="*/ 464220 h 851161"/>
              <a:gd name="connsiteX36" fmla="*/ 8201086 w 11584247"/>
              <a:gd name="connsiteY36" fmla="*/ 485570 h 851161"/>
              <a:gd name="connsiteX37" fmla="*/ 8113667 w 11584247"/>
              <a:gd name="connsiteY37" fmla="*/ 521596 h 851161"/>
              <a:gd name="connsiteX38" fmla="*/ 8062051 w 11584247"/>
              <a:gd name="connsiteY38" fmla="*/ 533812 h 851161"/>
              <a:gd name="connsiteX39" fmla="*/ 7922362 w 11584247"/>
              <a:gd name="connsiteY39" fmla="*/ 576478 h 851161"/>
              <a:gd name="connsiteX40" fmla="*/ 7783439 w 11584247"/>
              <a:gd name="connsiteY40" fmla="*/ 626299 h 851161"/>
              <a:gd name="connsiteX41" fmla="*/ 7721280 w 11584247"/>
              <a:gd name="connsiteY41" fmla="*/ 690417 h 851161"/>
              <a:gd name="connsiteX42" fmla="*/ 7713345 w 11584247"/>
              <a:gd name="connsiteY42" fmla="*/ 693363 h 851161"/>
              <a:gd name="connsiteX43" fmla="*/ 7691368 w 11584247"/>
              <a:gd name="connsiteY43" fmla="*/ 691272 h 851161"/>
              <a:gd name="connsiteX44" fmla="*/ 7683053 w 11584247"/>
              <a:gd name="connsiteY44" fmla="*/ 688814 h 851161"/>
              <a:gd name="connsiteX45" fmla="*/ 7670993 w 11584247"/>
              <a:gd name="connsiteY45" fmla="*/ 688775 h 851161"/>
              <a:gd name="connsiteX46" fmla="*/ 7670712 w 11584247"/>
              <a:gd name="connsiteY46" fmla="*/ 689306 h 851161"/>
              <a:gd name="connsiteX47" fmla="*/ 7659383 w 11584247"/>
              <a:gd name="connsiteY47" fmla="*/ 688227 h 851161"/>
              <a:gd name="connsiteX48" fmla="*/ 7603754 w 11584247"/>
              <a:gd name="connsiteY48" fmla="*/ 676226 h 851161"/>
              <a:gd name="connsiteX49" fmla="*/ 7532285 w 11584247"/>
              <a:gd name="connsiteY49" fmla="*/ 726440 h 851161"/>
              <a:gd name="connsiteX50" fmla="*/ 7502351 w 11584247"/>
              <a:gd name="connsiteY50" fmla="*/ 735020 h 851161"/>
              <a:gd name="connsiteX51" fmla="*/ 7486452 w 11584247"/>
              <a:gd name="connsiteY51" fmla="*/ 742445 h 851161"/>
              <a:gd name="connsiteX52" fmla="*/ 7485519 w 11584247"/>
              <a:gd name="connsiteY52" fmla="*/ 744742 h 851161"/>
              <a:gd name="connsiteX53" fmla="*/ 7432183 w 11584247"/>
              <a:gd name="connsiteY53" fmla="*/ 732969 h 851161"/>
              <a:gd name="connsiteX54" fmla="*/ 7425231 w 11584247"/>
              <a:gd name="connsiteY54" fmla="*/ 735688 h 851161"/>
              <a:gd name="connsiteX55" fmla="*/ 7390298 w 11584247"/>
              <a:gd name="connsiteY55" fmla="*/ 722535 h 851161"/>
              <a:gd name="connsiteX56" fmla="*/ 7372339 w 11584247"/>
              <a:gd name="connsiteY56" fmla="*/ 718662 h 851161"/>
              <a:gd name="connsiteX57" fmla="*/ 7367083 w 11584247"/>
              <a:gd name="connsiteY57" fmla="*/ 711540 h 851161"/>
              <a:gd name="connsiteX58" fmla="*/ 7340667 w 11584247"/>
              <a:gd name="connsiteY58" fmla="*/ 708883 h 851161"/>
              <a:gd name="connsiteX59" fmla="*/ 7337703 w 11584247"/>
              <a:gd name="connsiteY59" fmla="*/ 710851 h 851161"/>
              <a:gd name="connsiteX60" fmla="*/ 7315659 w 11584247"/>
              <a:gd name="connsiteY60" fmla="*/ 700203 h 851161"/>
              <a:gd name="connsiteX61" fmla="*/ 7296872 w 11584247"/>
              <a:gd name="connsiteY61" fmla="*/ 681057 h 851161"/>
              <a:gd name="connsiteX62" fmla="*/ 7073219 w 11584247"/>
              <a:gd name="connsiteY62" fmla="*/ 690480 h 851161"/>
              <a:gd name="connsiteX63" fmla="*/ 6877450 w 11584247"/>
              <a:gd name="connsiteY63" fmla="*/ 609704 h 851161"/>
              <a:gd name="connsiteX64" fmla="*/ 6756132 w 11584247"/>
              <a:gd name="connsiteY64" fmla="*/ 617104 h 851161"/>
              <a:gd name="connsiteX65" fmla="*/ 6414326 w 11584247"/>
              <a:gd name="connsiteY65" fmla="*/ 637792 h 851161"/>
              <a:gd name="connsiteX66" fmla="*/ 6337636 w 11584247"/>
              <a:gd name="connsiteY66" fmla="*/ 651977 h 851161"/>
              <a:gd name="connsiteX67" fmla="*/ 6268828 w 11584247"/>
              <a:gd name="connsiteY67" fmla="*/ 622080 h 851161"/>
              <a:gd name="connsiteX68" fmla="*/ 6241133 w 11584247"/>
              <a:gd name="connsiteY68" fmla="*/ 637096 h 851161"/>
              <a:gd name="connsiteX69" fmla="*/ 6236372 w 11584247"/>
              <a:gd name="connsiteY69" fmla="*/ 640150 h 851161"/>
              <a:gd name="connsiteX70" fmla="*/ 6217005 w 11584247"/>
              <a:gd name="connsiteY70" fmla="*/ 642256 h 851161"/>
              <a:gd name="connsiteX71" fmla="*/ 6211934 w 11584247"/>
              <a:gd name="connsiteY71" fmla="*/ 655497 h 851161"/>
              <a:gd name="connsiteX72" fmla="*/ 6183064 w 11584247"/>
              <a:gd name="connsiteY72" fmla="*/ 667728 h 851161"/>
              <a:gd name="connsiteX73" fmla="*/ 6147308 w 11584247"/>
              <a:gd name="connsiteY73" fmla="*/ 668073 h 851161"/>
              <a:gd name="connsiteX74" fmla="*/ 5977154 w 11584247"/>
              <a:gd name="connsiteY74" fmla="*/ 655579 h 851161"/>
              <a:gd name="connsiteX75" fmla="*/ 5875486 w 11584247"/>
              <a:gd name="connsiteY75" fmla="*/ 656164 h 851161"/>
              <a:gd name="connsiteX76" fmla="*/ 5837074 w 11584247"/>
              <a:gd name="connsiteY76" fmla="*/ 669047 h 851161"/>
              <a:gd name="connsiteX77" fmla="*/ 5783293 w 11584247"/>
              <a:gd name="connsiteY77" fmla="*/ 678526 h 851161"/>
              <a:gd name="connsiteX78" fmla="*/ 5688540 w 11584247"/>
              <a:gd name="connsiteY78" fmla="*/ 705055 h 851161"/>
              <a:gd name="connsiteX79" fmla="*/ 5467137 w 11584247"/>
              <a:gd name="connsiteY79" fmla="*/ 683142 h 851161"/>
              <a:gd name="connsiteX80" fmla="*/ 5459069 w 11584247"/>
              <a:gd name="connsiteY80" fmla="*/ 692731 h 851161"/>
              <a:gd name="connsiteX81" fmla="*/ 5394755 w 11584247"/>
              <a:gd name="connsiteY81" fmla="*/ 691136 h 851161"/>
              <a:gd name="connsiteX82" fmla="*/ 5168758 w 11584247"/>
              <a:gd name="connsiteY82" fmla="*/ 620360 h 851161"/>
              <a:gd name="connsiteX83" fmla="*/ 5043093 w 11584247"/>
              <a:gd name="connsiteY83" fmla="*/ 619043 h 851161"/>
              <a:gd name="connsiteX84" fmla="*/ 4998604 w 11584247"/>
              <a:gd name="connsiteY84" fmla="*/ 629087 h 851161"/>
              <a:gd name="connsiteX85" fmla="*/ 4924058 w 11584247"/>
              <a:gd name="connsiteY85" fmla="*/ 645263 h 851161"/>
              <a:gd name="connsiteX86" fmla="*/ 4868616 w 11584247"/>
              <a:gd name="connsiteY86" fmla="*/ 683240 h 851161"/>
              <a:gd name="connsiteX87" fmla="*/ 4806175 w 11584247"/>
              <a:gd name="connsiteY87" fmla="*/ 686507 h 851161"/>
              <a:gd name="connsiteX88" fmla="*/ 4791312 w 11584247"/>
              <a:gd name="connsiteY88" fmla="*/ 653788 h 851161"/>
              <a:gd name="connsiteX89" fmla="*/ 4724634 w 11584247"/>
              <a:gd name="connsiteY89" fmla="*/ 668150 h 851161"/>
              <a:gd name="connsiteX90" fmla="*/ 4623526 w 11584247"/>
              <a:gd name="connsiteY90" fmla="*/ 693607 h 851161"/>
              <a:gd name="connsiteX91" fmla="*/ 4565119 w 11584247"/>
              <a:gd name="connsiteY91" fmla="*/ 699644 h 851161"/>
              <a:gd name="connsiteX92" fmla="*/ 4405682 w 11584247"/>
              <a:gd name="connsiteY92" fmla="*/ 725524 h 851161"/>
              <a:gd name="connsiteX93" fmla="*/ 4246062 w 11584247"/>
              <a:gd name="connsiteY93" fmla="*/ 758603 h 851161"/>
              <a:gd name="connsiteX94" fmla="*/ 4151948 w 11584247"/>
              <a:gd name="connsiteY94" fmla="*/ 818594 h 851161"/>
              <a:gd name="connsiteX95" fmla="*/ 4020693 w 11584247"/>
              <a:gd name="connsiteY95" fmla="*/ 841422 h 851161"/>
              <a:gd name="connsiteX96" fmla="*/ 3998789 w 11584247"/>
              <a:gd name="connsiteY96" fmla="*/ 851161 h 851161"/>
              <a:gd name="connsiteX97" fmla="*/ 3968135 w 11584247"/>
              <a:gd name="connsiteY97" fmla="*/ 845925 h 851161"/>
              <a:gd name="connsiteX98" fmla="*/ 3845234 w 11584247"/>
              <a:gd name="connsiteY98" fmla="*/ 823068 h 851161"/>
              <a:gd name="connsiteX99" fmla="*/ 3748200 w 11584247"/>
              <a:gd name="connsiteY99" fmla="*/ 788335 h 851161"/>
              <a:gd name="connsiteX100" fmla="*/ 3628646 w 11584247"/>
              <a:gd name="connsiteY100" fmla="*/ 815284 h 851161"/>
              <a:gd name="connsiteX101" fmla="*/ 3555292 w 11584247"/>
              <a:gd name="connsiteY101" fmla="*/ 808248 h 851161"/>
              <a:gd name="connsiteX102" fmla="*/ 3434444 w 11584247"/>
              <a:gd name="connsiteY102" fmla="*/ 760907 h 851161"/>
              <a:gd name="connsiteX103" fmla="*/ 3276756 w 11584247"/>
              <a:gd name="connsiteY103" fmla="*/ 777750 h 851161"/>
              <a:gd name="connsiteX104" fmla="*/ 3182139 w 11584247"/>
              <a:gd name="connsiteY104" fmla="*/ 789189 h 851161"/>
              <a:gd name="connsiteX105" fmla="*/ 3044242 w 11584247"/>
              <a:gd name="connsiteY105" fmla="*/ 738181 h 851161"/>
              <a:gd name="connsiteX106" fmla="*/ 2975529 w 11584247"/>
              <a:gd name="connsiteY106" fmla="*/ 720730 h 851161"/>
              <a:gd name="connsiteX107" fmla="*/ 2868812 w 11584247"/>
              <a:gd name="connsiteY107" fmla="*/ 709829 h 851161"/>
              <a:gd name="connsiteX108" fmla="*/ 2836257 w 11584247"/>
              <a:gd name="connsiteY108" fmla="*/ 703641 h 851161"/>
              <a:gd name="connsiteX109" fmla="*/ 2511817 w 11584247"/>
              <a:gd name="connsiteY109" fmla="*/ 610129 h 851161"/>
              <a:gd name="connsiteX110" fmla="*/ 2323450 w 11584247"/>
              <a:gd name="connsiteY110" fmla="*/ 692063 h 851161"/>
              <a:gd name="connsiteX111" fmla="*/ 2112485 w 11584247"/>
              <a:gd name="connsiteY111" fmla="*/ 710292 h 851161"/>
              <a:gd name="connsiteX112" fmla="*/ 2047386 w 11584247"/>
              <a:gd name="connsiteY112" fmla="*/ 669854 h 851161"/>
              <a:gd name="connsiteX113" fmla="*/ 2014871 w 11584247"/>
              <a:gd name="connsiteY113" fmla="*/ 671556 h 851161"/>
              <a:gd name="connsiteX114" fmla="*/ 1961527 w 11584247"/>
              <a:gd name="connsiteY114" fmla="*/ 678730 h 851161"/>
              <a:gd name="connsiteX115" fmla="*/ 1878931 w 11584247"/>
              <a:gd name="connsiteY115" fmla="*/ 661482 h 851161"/>
              <a:gd name="connsiteX116" fmla="*/ 1713886 w 11584247"/>
              <a:gd name="connsiteY116" fmla="*/ 668713 h 851161"/>
              <a:gd name="connsiteX117" fmla="*/ 1434049 w 11584247"/>
              <a:gd name="connsiteY117" fmla="*/ 595668 h 851161"/>
              <a:gd name="connsiteX118" fmla="*/ 1177354 w 11584247"/>
              <a:gd name="connsiteY118" fmla="*/ 614359 h 851161"/>
              <a:gd name="connsiteX119" fmla="*/ 1088947 w 11584247"/>
              <a:gd name="connsiteY119" fmla="*/ 617056 h 851161"/>
              <a:gd name="connsiteX120" fmla="*/ 998946 w 11584247"/>
              <a:gd name="connsiteY120" fmla="*/ 688407 h 851161"/>
              <a:gd name="connsiteX121" fmla="*/ 775514 w 11584247"/>
              <a:gd name="connsiteY121" fmla="*/ 737451 h 851161"/>
              <a:gd name="connsiteX122" fmla="*/ 603494 w 11584247"/>
              <a:gd name="connsiteY122" fmla="*/ 710500 h 851161"/>
              <a:gd name="connsiteX123" fmla="*/ 564233 w 11584247"/>
              <a:gd name="connsiteY123" fmla="*/ 721324 h 851161"/>
              <a:gd name="connsiteX124" fmla="*/ 511527 w 11584247"/>
              <a:gd name="connsiteY124" fmla="*/ 744248 h 851161"/>
              <a:gd name="connsiteX125" fmla="*/ 337049 w 11584247"/>
              <a:gd name="connsiteY125" fmla="*/ 755307 h 851161"/>
              <a:gd name="connsiteX126" fmla="*/ 218766 w 11584247"/>
              <a:gd name="connsiteY126" fmla="*/ 732207 h 851161"/>
              <a:gd name="connsiteX127" fmla="*/ 104041 w 11584247"/>
              <a:gd name="connsiteY127" fmla="*/ 738210 h 851161"/>
              <a:gd name="connsiteX128" fmla="*/ 15455 w 11584247"/>
              <a:gd name="connsiteY128" fmla="*/ 751614 h 851161"/>
              <a:gd name="connsiteX129" fmla="*/ 0 w 11584247"/>
              <a:gd name="connsiteY129" fmla="*/ 741620 h 851161"/>
              <a:gd name="connsiteX130" fmla="*/ 0 w 11584247"/>
              <a:gd name="connsiteY13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510136 w 11584247"/>
              <a:gd name="connsiteY13" fmla="*/ 223982 h 851161"/>
              <a:gd name="connsiteX14" fmla="*/ 10310725 w 11584247"/>
              <a:gd name="connsiteY14" fmla="*/ 257181 h 851161"/>
              <a:gd name="connsiteX15" fmla="*/ 10124711 w 11584247"/>
              <a:gd name="connsiteY15" fmla="*/ 278771 h 851161"/>
              <a:gd name="connsiteX16" fmla="*/ 9987770 w 11584247"/>
              <a:gd name="connsiteY16" fmla="*/ 268441 h 851161"/>
              <a:gd name="connsiteX17" fmla="*/ 9712889 w 11584247"/>
              <a:gd name="connsiteY17" fmla="*/ 275231 h 851161"/>
              <a:gd name="connsiteX18" fmla="*/ 9645923 w 11584247"/>
              <a:gd name="connsiteY18" fmla="*/ 297473 h 851161"/>
              <a:gd name="connsiteX19" fmla="*/ 9477264 w 11584247"/>
              <a:gd name="connsiteY19" fmla="*/ 333736 h 851161"/>
              <a:gd name="connsiteX20" fmla="*/ 9323022 w 11584247"/>
              <a:gd name="connsiteY20" fmla="*/ 339499 h 851161"/>
              <a:gd name="connsiteX21" fmla="*/ 9231896 w 11584247"/>
              <a:gd name="connsiteY21" fmla="*/ 350924 h 851161"/>
              <a:gd name="connsiteX22" fmla="*/ 9199098 w 11584247"/>
              <a:gd name="connsiteY22" fmla="*/ 367794 h 851161"/>
              <a:gd name="connsiteX23" fmla="*/ 9152075 w 11584247"/>
              <a:gd name="connsiteY23" fmla="*/ 382929 h 851161"/>
              <a:gd name="connsiteX24" fmla="*/ 9070495 w 11584247"/>
              <a:gd name="connsiteY24" fmla="*/ 419337 h 851161"/>
              <a:gd name="connsiteX25" fmla="*/ 8869068 w 11584247"/>
              <a:gd name="connsiteY25" fmla="*/ 421230 h 851161"/>
              <a:gd name="connsiteX26" fmla="*/ 8863066 w 11584247"/>
              <a:gd name="connsiteY26" fmla="*/ 431598 h 851161"/>
              <a:gd name="connsiteX27" fmla="*/ 8805167 w 11584247"/>
              <a:gd name="connsiteY27" fmla="*/ 436877 h 851161"/>
              <a:gd name="connsiteX28" fmla="*/ 8593326 w 11584247"/>
              <a:gd name="connsiteY28" fmla="*/ 390816 h 851161"/>
              <a:gd name="connsiteX29" fmla="*/ 8480431 w 11584247"/>
              <a:gd name="connsiteY29" fmla="*/ 402916 h 851161"/>
              <a:gd name="connsiteX30" fmla="*/ 8441817 w 11584247"/>
              <a:gd name="connsiteY30" fmla="*/ 417619 h 851161"/>
              <a:gd name="connsiteX31" fmla="*/ 8377029 w 11584247"/>
              <a:gd name="connsiteY31" fmla="*/ 441608 h 851161"/>
              <a:gd name="connsiteX32" fmla="*/ 8332187 w 11584247"/>
              <a:gd name="connsiteY32" fmla="*/ 485172 h 851161"/>
              <a:gd name="connsiteX33" fmla="*/ 8276595 w 11584247"/>
              <a:gd name="connsiteY33" fmla="*/ 495073 h 851161"/>
              <a:gd name="connsiteX34" fmla="*/ 8259050 w 11584247"/>
              <a:gd name="connsiteY34" fmla="*/ 464220 h 851161"/>
              <a:gd name="connsiteX35" fmla="*/ 8201086 w 11584247"/>
              <a:gd name="connsiteY35" fmla="*/ 485570 h 851161"/>
              <a:gd name="connsiteX36" fmla="*/ 8113667 w 11584247"/>
              <a:gd name="connsiteY36" fmla="*/ 521596 h 851161"/>
              <a:gd name="connsiteX37" fmla="*/ 8062051 w 11584247"/>
              <a:gd name="connsiteY37" fmla="*/ 533812 h 851161"/>
              <a:gd name="connsiteX38" fmla="*/ 7922362 w 11584247"/>
              <a:gd name="connsiteY38" fmla="*/ 576478 h 851161"/>
              <a:gd name="connsiteX39" fmla="*/ 7783439 w 11584247"/>
              <a:gd name="connsiteY39" fmla="*/ 626299 h 851161"/>
              <a:gd name="connsiteX40" fmla="*/ 7721280 w 11584247"/>
              <a:gd name="connsiteY40" fmla="*/ 690417 h 851161"/>
              <a:gd name="connsiteX41" fmla="*/ 7713345 w 11584247"/>
              <a:gd name="connsiteY41" fmla="*/ 693363 h 851161"/>
              <a:gd name="connsiteX42" fmla="*/ 7691368 w 11584247"/>
              <a:gd name="connsiteY42" fmla="*/ 691272 h 851161"/>
              <a:gd name="connsiteX43" fmla="*/ 7683053 w 11584247"/>
              <a:gd name="connsiteY43" fmla="*/ 688814 h 851161"/>
              <a:gd name="connsiteX44" fmla="*/ 7670993 w 11584247"/>
              <a:gd name="connsiteY44" fmla="*/ 688775 h 851161"/>
              <a:gd name="connsiteX45" fmla="*/ 7670712 w 11584247"/>
              <a:gd name="connsiteY45" fmla="*/ 689306 h 851161"/>
              <a:gd name="connsiteX46" fmla="*/ 7659383 w 11584247"/>
              <a:gd name="connsiteY46" fmla="*/ 688227 h 851161"/>
              <a:gd name="connsiteX47" fmla="*/ 7603754 w 11584247"/>
              <a:gd name="connsiteY47" fmla="*/ 676226 h 851161"/>
              <a:gd name="connsiteX48" fmla="*/ 7532285 w 11584247"/>
              <a:gd name="connsiteY48" fmla="*/ 726440 h 851161"/>
              <a:gd name="connsiteX49" fmla="*/ 7502351 w 11584247"/>
              <a:gd name="connsiteY49" fmla="*/ 735020 h 851161"/>
              <a:gd name="connsiteX50" fmla="*/ 7486452 w 11584247"/>
              <a:gd name="connsiteY50" fmla="*/ 742445 h 851161"/>
              <a:gd name="connsiteX51" fmla="*/ 7485519 w 11584247"/>
              <a:gd name="connsiteY51" fmla="*/ 744742 h 851161"/>
              <a:gd name="connsiteX52" fmla="*/ 7432183 w 11584247"/>
              <a:gd name="connsiteY52" fmla="*/ 732969 h 851161"/>
              <a:gd name="connsiteX53" fmla="*/ 7425231 w 11584247"/>
              <a:gd name="connsiteY53" fmla="*/ 735688 h 851161"/>
              <a:gd name="connsiteX54" fmla="*/ 7390298 w 11584247"/>
              <a:gd name="connsiteY54" fmla="*/ 722535 h 851161"/>
              <a:gd name="connsiteX55" fmla="*/ 7372339 w 11584247"/>
              <a:gd name="connsiteY55" fmla="*/ 718662 h 851161"/>
              <a:gd name="connsiteX56" fmla="*/ 7367083 w 11584247"/>
              <a:gd name="connsiteY56" fmla="*/ 711540 h 851161"/>
              <a:gd name="connsiteX57" fmla="*/ 7340667 w 11584247"/>
              <a:gd name="connsiteY57" fmla="*/ 708883 h 851161"/>
              <a:gd name="connsiteX58" fmla="*/ 7337703 w 11584247"/>
              <a:gd name="connsiteY58" fmla="*/ 710851 h 851161"/>
              <a:gd name="connsiteX59" fmla="*/ 7315659 w 11584247"/>
              <a:gd name="connsiteY59" fmla="*/ 700203 h 851161"/>
              <a:gd name="connsiteX60" fmla="*/ 7296872 w 11584247"/>
              <a:gd name="connsiteY60" fmla="*/ 681057 h 851161"/>
              <a:gd name="connsiteX61" fmla="*/ 7073219 w 11584247"/>
              <a:gd name="connsiteY61" fmla="*/ 690480 h 851161"/>
              <a:gd name="connsiteX62" fmla="*/ 6877450 w 11584247"/>
              <a:gd name="connsiteY62" fmla="*/ 609704 h 851161"/>
              <a:gd name="connsiteX63" fmla="*/ 6756132 w 11584247"/>
              <a:gd name="connsiteY63" fmla="*/ 617104 h 851161"/>
              <a:gd name="connsiteX64" fmla="*/ 6414326 w 11584247"/>
              <a:gd name="connsiteY64" fmla="*/ 637792 h 851161"/>
              <a:gd name="connsiteX65" fmla="*/ 6337636 w 11584247"/>
              <a:gd name="connsiteY65" fmla="*/ 651977 h 851161"/>
              <a:gd name="connsiteX66" fmla="*/ 6268828 w 11584247"/>
              <a:gd name="connsiteY66" fmla="*/ 622080 h 851161"/>
              <a:gd name="connsiteX67" fmla="*/ 6241133 w 11584247"/>
              <a:gd name="connsiteY67" fmla="*/ 637096 h 851161"/>
              <a:gd name="connsiteX68" fmla="*/ 6236372 w 11584247"/>
              <a:gd name="connsiteY68" fmla="*/ 640150 h 851161"/>
              <a:gd name="connsiteX69" fmla="*/ 6217005 w 11584247"/>
              <a:gd name="connsiteY69" fmla="*/ 642256 h 851161"/>
              <a:gd name="connsiteX70" fmla="*/ 6211934 w 11584247"/>
              <a:gd name="connsiteY70" fmla="*/ 655497 h 851161"/>
              <a:gd name="connsiteX71" fmla="*/ 6183064 w 11584247"/>
              <a:gd name="connsiteY71" fmla="*/ 667728 h 851161"/>
              <a:gd name="connsiteX72" fmla="*/ 6147308 w 11584247"/>
              <a:gd name="connsiteY72" fmla="*/ 668073 h 851161"/>
              <a:gd name="connsiteX73" fmla="*/ 5977154 w 11584247"/>
              <a:gd name="connsiteY73" fmla="*/ 655579 h 851161"/>
              <a:gd name="connsiteX74" fmla="*/ 5875486 w 11584247"/>
              <a:gd name="connsiteY74" fmla="*/ 656164 h 851161"/>
              <a:gd name="connsiteX75" fmla="*/ 5837074 w 11584247"/>
              <a:gd name="connsiteY75" fmla="*/ 669047 h 851161"/>
              <a:gd name="connsiteX76" fmla="*/ 5783293 w 11584247"/>
              <a:gd name="connsiteY76" fmla="*/ 678526 h 851161"/>
              <a:gd name="connsiteX77" fmla="*/ 5688540 w 11584247"/>
              <a:gd name="connsiteY77" fmla="*/ 705055 h 851161"/>
              <a:gd name="connsiteX78" fmla="*/ 5467137 w 11584247"/>
              <a:gd name="connsiteY78" fmla="*/ 683142 h 851161"/>
              <a:gd name="connsiteX79" fmla="*/ 5459069 w 11584247"/>
              <a:gd name="connsiteY79" fmla="*/ 692731 h 851161"/>
              <a:gd name="connsiteX80" fmla="*/ 5394755 w 11584247"/>
              <a:gd name="connsiteY80" fmla="*/ 691136 h 851161"/>
              <a:gd name="connsiteX81" fmla="*/ 5168758 w 11584247"/>
              <a:gd name="connsiteY81" fmla="*/ 620360 h 851161"/>
              <a:gd name="connsiteX82" fmla="*/ 5043093 w 11584247"/>
              <a:gd name="connsiteY82" fmla="*/ 619043 h 851161"/>
              <a:gd name="connsiteX83" fmla="*/ 4998604 w 11584247"/>
              <a:gd name="connsiteY83" fmla="*/ 629087 h 851161"/>
              <a:gd name="connsiteX84" fmla="*/ 4924058 w 11584247"/>
              <a:gd name="connsiteY84" fmla="*/ 645263 h 851161"/>
              <a:gd name="connsiteX85" fmla="*/ 4868616 w 11584247"/>
              <a:gd name="connsiteY85" fmla="*/ 683240 h 851161"/>
              <a:gd name="connsiteX86" fmla="*/ 4806175 w 11584247"/>
              <a:gd name="connsiteY86" fmla="*/ 686507 h 851161"/>
              <a:gd name="connsiteX87" fmla="*/ 4791312 w 11584247"/>
              <a:gd name="connsiteY87" fmla="*/ 653788 h 851161"/>
              <a:gd name="connsiteX88" fmla="*/ 4724634 w 11584247"/>
              <a:gd name="connsiteY88" fmla="*/ 668150 h 851161"/>
              <a:gd name="connsiteX89" fmla="*/ 4623526 w 11584247"/>
              <a:gd name="connsiteY89" fmla="*/ 693607 h 851161"/>
              <a:gd name="connsiteX90" fmla="*/ 4565119 w 11584247"/>
              <a:gd name="connsiteY90" fmla="*/ 699644 h 851161"/>
              <a:gd name="connsiteX91" fmla="*/ 4405682 w 11584247"/>
              <a:gd name="connsiteY91" fmla="*/ 725524 h 851161"/>
              <a:gd name="connsiteX92" fmla="*/ 4246062 w 11584247"/>
              <a:gd name="connsiteY92" fmla="*/ 758603 h 851161"/>
              <a:gd name="connsiteX93" fmla="*/ 4151948 w 11584247"/>
              <a:gd name="connsiteY93" fmla="*/ 818594 h 851161"/>
              <a:gd name="connsiteX94" fmla="*/ 4020693 w 11584247"/>
              <a:gd name="connsiteY94" fmla="*/ 841422 h 851161"/>
              <a:gd name="connsiteX95" fmla="*/ 3998789 w 11584247"/>
              <a:gd name="connsiteY95" fmla="*/ 851161 h 851161"/>
              <a:gd name="connsiteX96" fmla="*/ 3968135 w 11584247"/>
              <a:gd name="connsiteY96" fmla="*/ 845925 h 851161"/>
              <a:gd name="connsiteX97" fmla="*/ 3845234 w 11584247"/>
              <a:gd name="connsiteY97" fmla="*/ 823068 h 851161"/>
              <a:gd name="connsiteX98" fmla="*/ 3748200 w 11584247"/>
              <a:gd name="connsiteY98" fmla="*/ 788335 h 851161"/>
              <a:gd name="connsiteX99" fmla="*/ 3628646 w 11584247"/>
              <a:gd name="connsiteY99" fmla="*/ 815284 h 851161"/>
              <a:gd name="connsiteX100" fmla="*/ 3555292 w 11584247"/>
              <a:gd name="connsiteY100" fmla="*/ 808248 h 851161"/>
              <a:gd name="connsiteX101" fmla="*/ 3434444 w 11584247"/>
              <a:gd name="connsiteY101" fmla="*/ 760907 h 851161"/>
              <a:gd name="connsiteX102" fmla="*/ 3276756 w 11584247"/>
              <a:gd name="connsiteY102" fmla="*/ 777750 h 851161"/>
              <a:gd name="connsiteX103" fmla="*/ 3182139 w 11584247"/>
              <a:gd name="connsiteY103" fmla="*/ 789189 h 851161"/>
              <a:gd name="connsiteX104" fmla="*/ 3044242 w 11584247"/>
              <a:gd name="connsiteY104" fmla="*/ 738181 h 851161"/>
              <a:gd name="connsiteX105" fmla="*/ 2975529 w 11584247"/>
              <a:gd name="connsiteY105" fmla="*/ 720730 h 851161"/>
              <a:gd name="connsiteX106" fmla="*/ 2868812 w 11584247"/>
              <a:gd name="connsiteY106" fmla="*/ 709829 h 851161"/>
              <a:gd name="connsiteX107" fmla="*/ 2836257 w 11584247"/>
              <a:gd name="connsiteY107" fmla="*/ 703641 h 851161"/>
              <a:gd name="connsiteX108" fmla="*/ 2511817 w 11584247"/>
              <a:gd name="connsiteY108" fmla="*/ 610129 h 851161"/>
              <a:gd name="connsiteX109" fmla="*/ 2323450 w 11584247"/>
              <a:gd name="connsiteY109" fmla="*/ 692063 h 851161"/>
              <a:gd name="connsiteX110" fmla="*/ 2112485 w 11584247"/>
              <a:gd name="connsiteY110" fmla="*/ 710292 h 851161"/>
              <a:gd name="connsiteX111" fmla="*/ 2047386 w 11584247"/>
              <a:gd name="connsiteY111" fmla="*/ 669854 h 851161"/>
              <a:gd name="connsiteX112" fmla="*/ 2014871 w 11584247"/>
              <a:gd name="connsiteY112" fmla="*/ 671556 h 851161"/>
              <a:gd name="connsiteX113" fmla="*/ 1961527 w 11584247"/>
              <a:gd name="connsiteY113" fmla="*/ 678730 h 851161"/>
              <a:gd name="connsiteX114" fmla="*/ 1878931 w 11584247"/>
              <a:gd name="connsiteY114" fmla="*/ 661482 h 851161"/>
              <a:gd name="connsiteX115" fmla="*/ 1713886 w 11584247"/>
              <a:gd name="connsiteY115" fmla="*/ 668713 h 851161"/>
              <a:gd name="connsiteX116" fmla="*/ 1434049 w 11584247"/>
              <a:gd name="connsiteY116" fmla="*/ 595668 h 851161"/>
              <a:gd name="connsiteX117" fmla="*/ 1177354 w 11584247"/>
              <a:gd name="connsiteY117" fmla="*/ 614359 h 851161"/>
              <a:gd name="connsiteX118" fmla="*/ 1088947 w 11584247"/>
              <a:gd name="connsiteY118" fmla="*/ 617056 h 851161"/>
              <a:gd name="connsiteX119" fmla="*/ 998946 w 11584247"/>
              <a:gd name="connsiteY119" fmla="*/ 688407 h 851161"/>
              <a:gd name="connsiteX120" fmla="*/ 775514 w 11584247"/>
              <a:gd name="connsiteY120" fmla="*/ 737451 h 851161"/>
              <a:gd name="connsiteX121" fmla="*/ 603494 w 11584247"/>
              <a:gd name="connsiteY121" fmla="*/ 710500 h 851161"/>
              <a:gd name="connsiteX122" fmla="*/ 564233 w 11584247"/>
              <a:gd name="connsiteY122" fmla="*/ 721324 h 851161"/>
              <a:gd name="connsiteX123" fmla="*/ 511527 w 11584247"/>
              <a:gd name="connsiteY123" fmla="*/ 744248 h 851161"/>
              <a:gd name="connsiteX124" fmla="*/ 337049 w 11584247"/>
              <a:gd name="connsiteY124" fmla="*/ 755307 h 851161"/>
              <a:gd name="connsiteX125" fmla="*/ 218766 w 11584247"/>
              <a:gd name="connsiteY125" fmla="*/ 732207 h 851161"/>
              <a:gd name="connsiteX126" fmla="*/ 104041 w 11584247"/>
              <a:gd name="connsiteY126" fmla="*/ 738210 h 851161"/>
              <a:gd name="connsiteX127" fmla="*/ 15455 w 11584247"/>
              <a:gd name="connsiteY127" fmla="*/ 751614 h 851161"/>
              <a:gd name="connsiteX128" fmla="*/ 0 w 11584247"/>
              <a:gd name="connsiteY128" fmla="*/ 741620 h 851161"/>
              <a:gd name="connsiteX129" fmla="*/ 0 w 11584247"/>
              <a:gd name="connsiteY129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04472 w 11584247"/>
              <a:gd name="connsiteY107" fmla="*/ 654196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182139 w 11584247"/>
              <a:gd name="connsiteY101" fmla="*/ 789189 h 851161"/>
              <a:gd name="connsiteX102" fmla="*/ 3044242 w 11584247"/>
              <a:gd name="connsiteY102" fmla="*/ 738181 h 851161"/>
              <a:gd name="connsiteX103" fmla="*/ 2975529 w 11584247"/>
              <a:gd name="connsiteY103" fmla="*/ 720730 h 851161"/>
              <a:gd name="connsiteX104" fmla="*/ 2868812 w 11584247"/>
              <a:gd name="connsiteY104" fmla="*/ 709829 h 851161"/>
              <a:gd name="connsiteX105" fmla="*/ 2836257 w 11584247"/>
              <a:gd name="connsiteY105" fmla="*/ 703641 h 851161"/>
              <a:gd name="connsiteX106" fmla="*/ 2504472 w 11584247"/>
              <a:gd name="connsiteY106" fmla="*/ 654196 h 851161"/>
              <a:gd name="connsiteX107" fmla="*/ 2323450 w 11584247"/>
              <a:gd name="connsiteY107" fmla="*/ 692063 h 851161"/>
              <a:gd name="connsiteX108" fmla="*/ 2112485 w 11584247"/>
              <a:gd name="connsiteY108" fmla="*/ 710292 h 851161"/>
              <a:gd name="connsiteX109" fmla="*/ 2047386 w 11584247"/>
              <a:gd name="connsiteY109" fmla="*/ 669854 h 851161"/>
              <a:gd name="connsiteX110" fmla="*/ 2014871 w 11584247"/>
              <a:gd name="connsiteY110" fmla="*/ 671556 h 851161"/>
              <a:gd name="connsiteX111" fmla="*/ 1961527 w 11584247"/>
              <a:gd name="connsiteY111" fmla="*/ 678730 h 851161"/>
              <a:gd name="connsiteX112" fmla="*/ 1878931 w 11584247"/>
              <a:gd name="connsiteY112" fmla="*/ 661482 h 851161"/>
              <a:gd name="connsiteX113" fmla="*/ 1713886 w 11584247"/>
              <a:gd name="connsiteY113" fmla="*/ 668713 h 851161"/>
              <a:gd name="connsiteX114" fmla="*/ 1434049 w 11584247"/>
              <a:gd name="connsiteY114" fmla="*/ 595668 h 851161"/>
              <a:gd name="connsiteX115" fmla="*/ 1177354 w 11584247"/>
              <a:gd name="connsiteY115" fmla="*/ 614359 h 851161"/>
              <a:gd name="connsiteX116" fmla="*/ 1088947 w 11584247"/>
              <a:gd name="connsiteY116" fmla="*/ 617056 h 851161"/>
              <a:gd name="connsiteX117" fmla="*/ 998946 w 11584247"/>
              <a:gd name="connsiteY117" fmla="*/ 688407 h 851161"/>
              <a:gd name="connsiteX118" fmla="*/ 775514 w 11584247"/>
              <a:gd name="connsiteY118" fmla="*/ 737451 h 851161"/>
              <a:gd name="connsiteX119" fmla="*/ 603494 w 11584247"/>
              <a:gd name="connsiteY119" fmla="*/ 710500 h 851161"/>
              <a:gd name="connsiteX120" fmla="*/ 564233 w 11584247"/>
              <a:gd name="connsiteY120" fmla="*/ 721324 h 851161"/>
              <a:gd name="connsiteX121" fmla="*/ 511527 w 11584247"/>
              <a:gd name="connsiteY121" fmla="*/ 744248 h 851161"/>
              <a:gd name="connsiteX122" fmla="*/ 337049 w 11584247"/>
              <a:gd name="connsiteY122" fmla="*/ 755307 h 851161"/>
              <a:gd name="connsiteX123" fmla="*/ 218766 w 11584247"/>
              <a:gd name="connsiteY123" fmla="*/ 732207 h 851161"/>
              <a:gd name="connsiteX124" fmla="*/ 104041 w 11584247"/>
              <a:gd name="connsiteY124" fmla="*/ 738210 h 851161"/>
              <a:gd name="connsiteX125" fmla="*/ 15455 w 11584247"/>
              <a:gd name="connsiteY125" fmla="*/ 751614 h 851161"/>
              <a:gd name="connsiteX126" fmla="*/ 0 w 11584247"/>
              <a:gd name="connsiteY126" fmla="*/ 741620 h 851161"/>
              <a:gd name="connsiteX127" fmla="*/ 0 w 11584247"/>
              <a:gd name="connsiteY12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112485 w 11584247"/>
              <a:gd name="connsiteY107" fmla="*/ 710292 h 851161"/>
              <a:gd name="connsiteX108" fmla="*/ 2047386 w 11584247"/>
              <a:gd name="connsiteY108" fmla="*/ 669854 h 851161"/>
              <a:gd name="connsiteX109" fmla="*/ 2014871 w 11584247"/>
              <a:gd name="connsiteY109" fmla="*/ 671556 h 851161"/>
              <a:gd name="connsiteX110" fmla="*/ 1961527 w 11584247"/>
              <a:gd name="connsiteY110" fmla="*/ 678730 h 851161"/>
              <a:gd name="connsiteX111" fmla="*/ 1878931 w 11584247"/>
              <a:gd name="connsiteY111" fmla="*/ 661482 h 851161"/>
              <a:gd name="connsiteX112" fmla="*/ 1713886 w 11584247"/>
              <a:gd name="connsiteY112" fmla="*/ 668713 h 851161"/>
              <a:gd name="connsiteX113" fmla="*/ 1434049 w 11584247"/>
              <a:gd name="connsiteY113" fmla="*/ 595668 h 851161"/>
              <a:gd name="connsiteX114" fmla="*/ 1177354 w 11584247"/>
              <a:gd name="connsiteY114" fmla="*/ 614359 h 851161"/>
              <a:gd name="connsiteX115" fmla="*/ 1088947 w 11584247"/>
              <a:gd name="connsiteY115" fmla="*/ 617056 h 851161"/>
              <a:gd name="connsiteX116" fmla="*/ 998946 w 11584247"/>
              <a:gd name="connsiteY116" fmla="*/ 688407 h 851161"/>
              <a:gd name="connsiteX117" fmla="*/ 775514 w 11584247"/>
              <a:gd name="connsiteY117" fmla="*/ 737451 h 851161"/>
              <a:gd name="connsiteX118" fmla="*/ 603494 w 11584247"/>
              <a:gd name="connsiteY118" fmla="*/ 710500 h 851161"/>
              <a:gd name="connsiteX119" fmla="*/ 564233 w 11584247"/>
              <a:gd name="connsiteY119" fmla="*/ 721324 h 851161"/>
              <a:gd name="connsiteX120" fmla="*/ 511527 w 11584247"/>
              <a:gd name="connsiteY120" fmla="*/ 744248 h 851161"/>
              <a:gd name="connsiteX121" fmla="*/ 337049 w 11584247"/>
              <a:gd name="connsiteY121" fmla="*/ 755307 h 851161"/>
              <a:gd name="connsiteX122" fmla="*/ 218766 w 11584247"/>
              <a:gd name="connsiteY122" fmla="*/ 732207 h 851161"/>
              <a:gd name="connsiteX123" fmla="*/ 104041 w 11584247"/>
              <a:gd name="connsiteY123" fmla="*/ 738210 h 851161"/>
              <a:gd name="connsiteX124" fmla="*/ 15455 w 11584247"/>
              <a:gd name="connsiteY124" fmla="*/ 751614 h 851161"/>
              <a:gd name="connsiteX125" fmla="*/ 0 w 11584247"/>
              <a:gd name="connsiteY125" fmla="*/ 741620 h 851161"/>
              <a:gd name="connsiteX126" fmla="*/ 0 w 11584247"/>
              <a:gd name="connsiteY12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047386 w 11584247"/>
              <a:gd name="connsiteY107" fmla="*/ 669854 h 851161"/>
              <a:gd name="connsiteX108" fmla="*/ 2014871 w 11584247"/>
              <a:gd name="connsiteY108" fmla="*/ 671556 h 851161"/>
              <a:gd name="connsiteX109" fmla="*/ 1961527 w 11584247"/>
              <a:gd name="connsiteY109" fmla="*/ 678730 h 851161"/>
              <a:gd name="connsiteX110" fmla="*/ 1878931 w 11584247"/>
              <a:gd name="connsiteY110" fmla="*/ 661482 h 851161"/>
              <a:gd name="connsiteX111" fmla="*/ 1713886 w 11584247"/>
              <a:gd name="connsiteY111" fmla="*/ 668713 h 851161"/>
              <a:gd name="connsiteX112" fmla="*/ 1434049 w 11584247"/>
              <a:gd name="connsiteY112" fmla="*/ 595668 h 851161"/>
              <a:gd name="connsiteX113" fmla="*/ 1177354 w 11584247"/>
              <a:gd name="connsiteY113" fmla="*/ 614359 h 851161"/>
              <a:gd name="connsiteX114" fmla="*/ 1088947 w 11584247"/>
              <a:gd name="connsiteY114" fmla="*/ 617056 h 851161"/>
              <a:gd name="connsiteX115" fmla="*/ 998946 w 11584247"/>
              <a:gd name="connsiteY115" fmla="*/ 688407 h 851161"/>
              <a:gd name="connsiteX116" fmla="*/ 775514 w 11584247"/>
              <a:gd name="connsiteY116" fmla="*/ 737451 h 851161"/>
              <a:gd name="connsiteX117" fmla="*/ 603494 w 11584247"/>
              <a:gd name="connsiteY117" fmla="*/ 710500 h 851161"/>
              <a:gd name="connsiteX118" fmla="*/ 564233 w 11584247"/>
              <a:gd name="connsiteY118" fmla="*/ 721324 h 851161"/>
              <a:gd name="connsiteX119" fmla="*/ 511527 w 11584247"/>
              <a:gd name="connsiteY119" fmla="*/ 744248 h 851161"/>
              <a:gd name="connsiteX120" fmla="*/ 337049 w 11584247"/>
              <a:gd name="connsiteY120" fmla="*/ 755307 h 851161"/>
              <a:gd name="connsiteX121" fmla="*/ 218766 w 11584247"/>
              <a:gd name="connsiteY121" fmla="*/ 732207 h 851161"/>
              <a:gd name="connsiteX122" fmla="*/ 104041 w 11584247"/>
              <a:gd name="connsiteY122" fmla="*/ 738210 h 851161"/>
              <a:gd name="connsiteX123" fmla="*/ 15455 w 11584247"/>
              <a:gd name="connsiteY123" fmla="*/ 751614 h 851161"/>
              <a:gd name="connsiteX124" fmla="*/ 0 w 11584247"/>
              <a:gd name="connsiteY124" fmla="*/ 741620 h 851161"/>
              <a:gd name="connsiteX125" fmla="*/ 0 w 11584247"/>
              <a:gd name="connsiteY12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047386 w 11584247"/>
              <a:gd name="connsiteY107" fmla="*/ 669854 h 851161"/>
              <a:gd name="connsiteX108" fmla="*/ 2014871 w 11584247"/>
              <a:gd name="connsiteY108" fmla="*/ 671556 h 851161"/>
              <a:gd name="connsiteX109" fmla="*/ 1961527 w 11584247"/>
              <a:gd name="connsiteY109" fmla="*/ 678730 h 851161"/>
              <a:gd name="connsiteX110" fmla="*/ 1878931 w 11584247"/>
              <a:gd name="connsiteY110" fmla="*/ 661482 h 851161"/>
              <a:gd name="connsiteX111" fmla="*/ 1713886 w 11584247"/>
              <a:gd name="connsiteY111" fmla="*/ 668713 h 851161"/>
              <a:gd name="connsiteX112" fmla="*/ 1434049 w 11584247"/>
              <a:gd name="connsiteY112" fmla="*/ 595668 h 851161"/>
              <a:gd name="connsiteX113" fmla="*/ 1177354 w 11584247"/>
              <a:gd name="connsiteY113" fmla="*/ 614359 h 851161"/>
              <a:gd name="connsiteX114" fmla="*/ 1088947 w 11584247"/>
              <a:gd name="connsiteY114" fmla="*/ 617056 h 851161"/>
              <a:gd name="connsiteX115" fmla="*/ 998946 w 11584247"/>
              <a:gd name="connsiteY115" fmla="*/ 688407 h 851161"/>
              <a:gd name="connsiteX116" fmla="*/ 775514 w 11584247"/>
              <a:gd name="connsiteY116" fmla="*/ 737451 h 851161"/>
              <a:gd name="connsiteX117" fmla="*/ 603494 w 11584247"/>
              <a:gd name="connsiteY117" fmla="*/ 710500 h 851161"/>
              <a:gd name="connsiteX118" fmla="*/ 564233 w 11584247"/>
              <a:gd name="connsiteY118" fmla="*/ 721324 h 851161"/>
              <a:gd name="connsiteX119" fmla="*/ 511527 w 11584247"/>
              <a:gd name="connsiteY119" fmla="*/ 744248 h 851161"/>
              <a:gd name="connsiteX120" fmla="*/ 337049 w 11584247"/>
              <a:gd name="connsiteY120" fmla="*/ 755307 h 851161"/>
              <a:gd name="connsiteX121" fmla="*/ 218766 w 11584247"/>
              <a:gd name="connsiteY121" fmla="*/ 732207 h 851161"/>
              <a:gd name="connsiteX122" fmla="*/ 104041 w 11584247"/>
              <a:gd name="connsiteY122" fmla="*/ 738210 h 851161"/>
              <a:gd name="connsiteX123" fmla="*/ 15455 w 11584247"/>
              <a:gd name="connsiteY123" fmla="*/ 751614 h 851161"/>
              <a:gd name="connsiteX124" fmla="*/ 0 w 11584247"/>
              <a:gd name="connsiteY124" fmla="*/ 741620 h 851161"/>
              <a:gd name="connsiteX125" fmla="*/ 0 w 11584247"/>
              <a:gd name="connsiteY12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047386 w 11584247"/>
              <a:gd name="connsiteY107" fmla="*/ 669854 h 851161"/>
              <a:gd name="connsiteX108" fmla="*/ 2014871 w 11584247"/>
              <a:gd name="connsiteY108" fmla="*/ 671556 h 851161"/>
              <a:gd name="connsiteX109" fmla="*/ 1961527 w 11584247"/>
              <a:gd name="connsiteY109" fmla="*/ 678730 h 851161"/>
              <a:gd name="connsiteX110" fmla="*/ 1878931 w 11584247"/>
              <a:gd name="connsiteY110" fmla="*/ 661482 h 851161"/>
              <a:gd name="connsiteX111" fmla="*/ 1713886 w 11584247"/>
              <a:gd name="connsiteY111" fmla="*/ 668713 h 851161"/>
              <a:gd name="connsiteX112" fmla="*/ 1434049 w 11584247"/>
              <a:gd name="connsiteY112" fmla="*/ 595668 h 851161"/>
              <a:gd name="connsiteX113" fmla="*/ 1177354 w 11584247"/>
              <a:gd name="connsiteY113" fmla="*/ 614359 h 851161"/>
              <a:gd name="connsiteX114" fmla="*/ 1088947 w 11584247"/>
              <a:gd name="connsiteY114" fmla="*/ 617056 h 851161"/>
              <a:gd name="connsiteX115" fmla="*/ 998946 w 11584247"/>
              <a:gd name="connsiteY115" fmla="*/ 688407 h 851161"/>
              <a:gd name="connsiteX116" fmla="*/ 775514 w 11584247"/>
              <a:gd name="connsiteY116" fmla="*/ 737451 h 851161"/>
              <a:gd name="connsiteX117" fmla="*/ 603494 w 11584247"/>
              <a:gd name="connsiteY117" fmla="*/ 710500 h 851161"/>
              <a:gd name="connsiteX118" fmla="*/ 564233 w 11584247"/>
              <a:gd name="connsiteY118" fmla="*/ 721324 h 851161"/>
              <a:gd name="connsiteX119" fmla="*/ 511527 w 11584247"/>
              <a:gd name="connsiteY119" fmla="*/ 744248 h 851161"/>
              <a:gd name="connsiteX120" fmla="*/ 337049 w 11584247"/>
              <a:gd name="connsiteY120" fmla="*/ 755307 h 851161"/>
              <a:gd name="connsiteX121" fmla="*/ 218766 w 11584247"/>
              <a:gd name="connsiteY121" fmla="*/ 732207 h 851161"/>
              <a:gd name="connsiteX122" fmla="*/ 104041 w 11584247"/>
              <a:gd name="connsiteY122" fmla="*/ 738210 h 851161"/>
              <a:gd name="connsiteX123" fmla="*/ 15455 w 11584247"/>
              <a:gd name="connsiteY123" fmla="*/ 751614 h 851161"/>
              <a:gd name="connsiteX124" fmla="*/ 0 w 11584247"/>
              <a:gd name="connsiteY124" fmla="*/ 741620 h 851161"/>
              <a:gd name="connsiteX125" fmla="*/ 0 w 11584247"/>
              <a:gd name="connsiteY12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28646 w 11584247"/>
              <a:gd name="connsiteY97" fmla="*/ 815284 h 851161"/>
              <a:gd name="connsiteX98" fmla="*/ 3434444 w 11584247"/>
              <a:gd name="connsiteY98" fmla="*/ 760907 h 851161"/>
              <a:gd name="connsiteX99" fmla="*/ 3276756 w 11584247"/>
              <a:gd name="connsiteY99" fmla="*/ 777750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38717 w 11584247"/>
              <a:gd name="connsiteY91" fmla="*/ 780637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28646 w 11584247"/>
              <a:gd name="connsiteY97" fmla="*/ 815284 h 851161"/>
              <a:gd name="connsiteX98" fmla="*/ 3434444 w 11584247"/>
              <a:gd name="connsiteY98" fmla="*/ 760907 h 851161"/>
              <a:gd name="connsiteX99" fmla="*/ 3276756 w 11584247"/>
              <a:gd name="connsiteY99" fmla="*/ 777750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38717 w 11584247"/>
              <a:gd name="connsiteY91" fmla="*/ 780637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65369 w 11584247"/>
              <a:gd name="connsiteY97" fmla="*/ 785906 h 851161"/>
              <a:gd name="connsiteX98" fmla="*/ 3434444 w 11584247"/>
              <a:gd name="connsiteY98" fmla="*/ 760907 h 851161"/>
              <a:gd name="connsiteX99" fmla="*/ 3276756 w 11584247"/>
              <a:gd name="connsiteY99" fmla="*/ 777750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38717 w 11584247"/>
              <a:gd name="connsiteY91" fmla="*/ 780637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65369 w 11584247"/>
              <a:gd name="connsiteY97" fmla="*/ 785906 h 851161"/>
              <a:gd name="connsiteX98" fmla="*/ 3434444 w 11584247"/>
              <a:gd name="connsiteY98" fmla="*/ 760907 h 851161"/>
              <a:gd name="connsiteX99" fmla="*/ 3298790 w 11584247"/>
              <a:gd name="connsiteY99" fmla="*/ 755716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76595 w 11584247"/>
              <a:gd name="connsiteY31" fmla="*/ 495073 h 851161"/>
              <a:gd name="connsiteX32" fmla="*/ 8259050 w 11584247"/>
              <a:gd name="connsiteY32" fmla="*/ 464220 h 851161"/>
              <a:gd name="connsiteX33" fmla="*/ 8201086 w 11584247"/>
              <a:gd name="connsiteY33" fmla="*/ 485570 h 851161"/>
              <a:gd name="connsiteX34" fmla="*/ 8113667 w 11584247"/>
              <a:gd name="connsiteY34" fmla="*/ 521596 h 851161"/>
              <a:gd name="connsiteX35" fmla="*/ 8062051 w 11584247"/>
              <a:gd name="connsiteY35" fmla="*/ 533812 h 851161"/>
              <a:gd name="connsiteX36" fmla="*/ 7922362 w 11584247"/>
              <a:gd name="connsiteY36" fmla="*/ 576478 h 851161"/>
              <a:gd name="connsiteX37" fmla="*/ 7783439 w 11584247"/>
              <a:gd name="connsiteY37" fmla="*/ 626299 h 851161"/>
              <a:gd name="connsiteX38" fmla="*/ 7721280 w 11584247"/>
              <a:gd name="connsiteY38" fmla="*/ 690417 h 851161"/>
              <a:gd name="connsiteX39" fmla="*/ 7713345 w 11584247"/>
              <a:gd name="connsiteY39" fmla="*/ 693363 h 851161"/>
              <a:gd name="connsiteX40" fmla="*/ 7691368 w 11584247"/>
              <a:gd name="connsiteY40" fmla="*/ 691272 h 851161"/>
              <a:gd name="connsiteX41" fmla="*/ 7683053 w 11584247"/>
              <a:gd name="connsiteY41" fmla="*/ 688814 h 851161"/>
              <a:gd name="connsiteX42" fmla="*/ 7670993 w 11584247"/>
              <a:gd name="connsiteY42" fmla="*/ 688775 h 851161"/>
              <a:gd name="connsiteX43" fmla="*/ 7670712 w 11584247"/>
              <a:gd name="connsiteY43" fmla="*/ 689306 h 851161"/>
              <a:gd name="connsiteX44" fmla="*/ 7659383 w 11584247"/>
              <a:gd name="connsiteY44" fmla="*/ 688227 h 851161"/>
              <a:gd name="connsiteX45" fmla="*/ 7603754 w 11584247"/>
              <a:gd name="connsiteY45" fmla="*/ 676226 h 851161"/>
              <a:gd name="connsiteX46" fmla="*/ 7532285 w 11584247"/>
              <a:gd name="connsiteY46" fmla="*/ 726440 h 851161"/>
              <a:gd name="connsiteX47" fmla="*/ 7502351 w 11584247"/>
              <a:gd name="connsiteY47" fmla="*/ 735020 h 851161"/>
              <a:gd name="connsiteX48" fmla="*/ 7486452 w 11584247"/>
              <a:gd name="connsiteY48" fmla="*/ 742445 h 851161"/>
              <a:gd name="connsiteX49" fmla="*/ 7485519 w 11584247"/>
              <a:gd name="connsiteY49" fmla="*/ 744742 h 851161"/>
              <a:gd name="connsiteX50" fmla="*/ 7432183 w 11584247"/>
              <a:gd name="connsiteY50" fmla="*/ 732969 h 851161"/>
              <a:gd name="connsiteX51" fmla="*/ 7425231 w 11584247"/>
              <a:gd name="connsiteY51" fmla="*/ 735688 h 851161"/>
              <a:gd name="connsiteX52" fmla="*/ 7390298 w 11584247"/>
              <a:gd name="connsiteY52" fmla="*/ 722535 h 851161"/>
              <a:gd name="connsiteX53" fmla="*/ 7372339 w 11584247"/>
              <a:gd name="connsiteY53" fmla="*/ 718662 h 851161"/>
              <a:gd name="connsiteX54" fmla="*/ 7367083 w 11584247"/>
              <a:gd name="connsiteY54" fmla="*/ 711540 h 851161"/>
              <a:gd name="connsiteX55" fmla="*/ 7340667 w 11584247"/>
              <a:gd name="connsiteY55" fmla="*/ 708883 h 851161"/>
              <a:gd name="connsiteX56" fmla="*/ 7337703 w 11584247"/>
              <a:gd name="connsiteY56" fmla="*/ 710851 h 851161"/>
              <a:gd name="connsiteX57" fmla="*/ 7315659 w 11584247"/>
              <a:gd name="connsiteY57" fmla="*/ 700203 h 851161"/>
              <a:gd name="connsiteX58" fmla="*/ 7296872 w 11584247"/>
              <a:gd name="connsiteY58" fmla="*/ 681057 h 851161"/>
              <a:gd name="connsiteX59" fmla="*/ 7073219 w 11584247"/>
              <a:gd name="connsiteY59" fmla="*/ 690480 h 851161"/>
              <a:gd name="connsiteX60" fmla="*/ 6877450 w 11584247"/>
              <a:gd name="connsiteY60" fmla="*/ 609704 h 851161"/>
              <a:gd name="connsiteX61" fmla="*/ 6756132 w 11584247"/>
              <a:gd name="connsiteY61" fmla="*/ 617104 h 851161"/>
              <a:gd name="connsiteX62" fmla="*/ 6414326 w 11584247"/>
              <a:gd name="connsiteY62" fmla="*/ 637792 h 851161"/>
              <a:gd name="connsiteX63" fmla="*/ 6337636 w 11584247"/>
              <a:gd name="connsiteY63" fmla="*/ 651977 h 851161"/>
              <a:gd name="connsiteX64" fmla="*/ 6268828 w 11584247"/>
              <a:gd name="connsiteY64" fmla="*/ 622080 h 851161"/>
              <a:gd name="connsiteX65" fmla="*/ 6241133 w 11584247"/>
              <a:gd name="connsiteY65" fmla="*/ 637096 h 851161"/>
              <a:gd name="connsiteX66" fmla="*/ 6236372 w 11584247"/>
              <a:gd name="connsiteY66" fmla="*/ 640150 h 851161"/>
              <a:gd name="connsiteX67" fmla="*/ 6217005 w 11584247"/>
              <a:gd name="connsiteY67" fmla="*/ 642256 h 851161"/>
              <a:gd name="connsiteX68" fmla="*/ 6211934 w 11584247"/>
              <a:gd name="connsiteY68" fmla="*/ 655497 h 851161"/>
              <a:gd name="connsiteX69" fmla="*/ 6183064 w 11584247"/>
              <a:gd name="connsiteY69" fmla="*/ 667728 h 851161"/>
              <a:gd name="connsiteX70" fmla="*/ 6147308 w 11584247"/>
              <a:gd name="connsiteY70" fmla="*/ 668073 h 851161"/>
              <a:gd name="connsiteX71" fmla="*/ 5977154 w 11584247"/>
              <a:gd name="connsiteY71" fmla="*/ 655579 h 851161"/>
              <a:gd name="connsiteX72" fmla="*/ 5875486 w 11584247"/>
              <a:gd name="connsiteY72" fmla="*/ 656164 h 851161"/>
              <a:gd name="connsiteX73" fmla="*/ 5837074 w 11584247"/>
              <a:gd name="connsiteY73" fmla="*/ 669047 h 851161"/>
              <a:gd name="connsiteX74" fmla="*/ 5783293 w 11584247"/>
              <a:gd name="connsiteY74" fmla="*/ 678526 h 851161"/>
              <a:gd name="connsiteX75" fmla="*/ 5673851 w 11584247"/>
              <a:gd name="connsiteY75" fmla="*/ 675677 h 851161"/>
              <a:gd name="connsiteX76" fmla="*/ 5467137 w 11584247"/>
              <a:gd name="connsiteY76" fmla="*/ 683142 h 851161"/>
              <a:gd name="connsiteX77" fmla="*/ 5459069 w 11584247"/>
              <a:gd name="connsiteY77" fmla="*/ 641319 h 851161"/>
              <a:gd name="connsiteX78" fmla="*/ 5365377 w 11584247"/>
              <a:gd name="connsiteY78" fmla="*/ 639724 h 851161"/>
              <a:gd name="connsiteX79" fmla="*/ 5168758 w 11584247"/>
              <a:gd name="connsiteY79" fmla="*/ 620360 h 851161"/>
              <a:gd name="connsiteX80" fmla="*/ 5043093 w 11584247"/>
              <a:gd name="connsiteY80" fmla="*/ 619043 h 851161"/>
              <a:gd name="connsiteX81" fmla="*/ 4998604 w 11584247"/>
              <a:gd name="connsiteY81" fmla="*/ 629087 h 851161"/>
              <a:gd name="connsiteX82" fmla="*/ 4924058 w 11584247"/>
              <a:gd name="connsiteY82" fmla="*/ 645263 h 851161"/>
              <a:gd name="connsiteX83" fmla="*/ 4868616 w 11584247"/>
              <a:gd name="connsiteY83" fmla="*/ 683240 h 851161"/>
              <a:gd name="connsiteX84" fmla="*/ 4806175 w 11584247"/>
              <a:gd name="connsiteY84" fmla="*/ 686507 h 851161"/>
              <a:gd name="connsiteX85" fmla="*/ 4791312 w 11584247"/>
              <a:gd name="connsiteY85" fmla="*/ 653788 h 851161"/>
              <a:gd name="connsiteX86" fmla="*/ 4724634 w 11584247"/>
              <a:gd name="connsiteY86" fmla="*/ 668150 h 851161"/>
              <a:gd name="connsiteX87" fmla="*/ 4623526 w 11584247"/>
              <a:gd name="connsiteY87" fmla="*/ 693607 h 851161"/>
              <a:gd name="connsiteX88" fmla="*/ 4565119 w 11584247"/>
              <a:gd name="connsiteY88" fmla="*/ 699644 h 851161"/>
              <a:gd name="connsiteX89" fmla="*/ 4405682 w 11584247"/>
              <a:gd name="connsiteY89" fmla="*/ 725524 h 851161"/>
              <a:gd name="connsiteX90" fmla="*/ 4238717 w 11584247"/>
              <a:gd name="connsiteY90" fmla="*/ 780637 h 851161"/>
              <a:gd name="connsiteX91" fmla="*/ 4020693 w 11584247"/>
              <a:gd name="connsiteY91" fmla="*/ 841422 h 851161"/>
              <a:gd name="connsiteX92" fmla="*/ 3998789 w 11584247"/>
              <a:gd name="connsiteY92" fmla="*/ 851161 h 851161"/>
              <a:gd name="connsiteX93" fmla="*/ 3968135 w 11584247"/>
              <a:gd name="connsiteY93" fmla="*/ 845925 h 851161"/>
              <a:gd name="connsiteX94" fmla="*/ 3845234 w 11584247"/>
              <a:gd name="connsiteY94" fmla="*/ 823068 h 851161"/>
              <a:gd name="connsiteX95" fmla="*/ 3748200 w 11584247"/>
              <a:gd name="connsiteY95" fmla="*/ 788335 h 851161"/>
              <a:gd name="connsiteX96" fmla="*/ 3665369 w 11584247"/>
              <a:gd name="connsiteY96" fmla="*/ 785906 h 851161"/>
              <a:gd name="connsiteX97" fmla="*/ 3434444 w 11584247"/>
              <a:gd name="connsiteY97" fmla="*/ 760907 h 851161"/>
              <a:gd name="connsiteX98" fmla="*/ 3298790 w 11584247"/>
              <a:gd name="connsiteY98" fmla="*/ 755716 h 851161"/>
              <a:gd name="connsiteX99" fmla="*/ 3044242 w 11584247"/>
              <a:gd name="connsiteY99" fmla="*/ 738181 h 851161"/>
              <a:gd name="connsiteX100" fmla="*/ 2975529 w 11584247"/>
              <a:gd name="connsiteY100" fmla="*/ 720730 h 851161"/>
              <a:gd name="connsiteX101" fmla="*/ 2868812 w 11584247"/>
              <a:gd name="connsiteY101" fmla="*/ 709829 h 851161"/>
              <a:gd name="connsiteX102" fmla="*/ 2836257 w 11584247"/>
              <a:gd name="connsiteY102" fmla="*/ 703641 h 851161"/>
              <a:gd name="connsiteX103" fmla="*/ 2504472 w 11584247"/>
              <a:gd name="connsiteY103" fmla="*/ 654196 h 851161"/>
              <a:gd name="connsiteX104" fmla="*/ 2323450 w 11584247"/>
              <a:gd name="connsiteY104" fmla="*/ 692063 h 851161"/>
              <a:gd name="connsiteX105" fmla="*/ 2047386 w 11584247"/>
              <a:gd name="connsiteY105" fmla="*/ 669854 h 851161"/>
              <a:gd name="connsiteX106" fmla="*/ 2014871 w 11584247"/>
              <a:gd name="connsiteY106" fmla="*/ 671556 h 851161"/>
              <a:gd name="connsiteX107" fmla="*/ 1961527 w 11584247"/>
              <a:gd name="connsiteY107" fmla="*/ 678730 h 851161"/>
              <a:gd name="connsiteX108" fmla="*/ 1878931 w 11584247"/>
              <a:gd name="connsiteY108" fmla="*/ 661482 h 851161"/>
              <a:gd name="connsiteX109" fmla="*/ 1713886 w 11584247"/>
              <a:gd name="connsiteY109" fmla="*/ 668713 h 851161"/>
              <a:gd name="connsiteX110" fmla="*/ 1434049 w 11584247"/>
              <a:gd name="connsiteY110" fmla="*/ 595668 h 851161"/>
              <a:gd name="connsiteX111" fmla="*/ 1177354 w 11584247"/>
              <a:gd name="connsiteY111" fmla="*/ 614359 h 851161"/>
              <a:gd name="connsiteX112" fmla="*/ 1088947 w 11584247"/>
              <a:gd name="connsiteY112" fmla="*/ 617056 h 851161"/>
              <a:gd name="connsiteX113" fmla="*/ 998946 w 11584247"/>
              <a:gd name="connsiteY113" fmla="*/ 688407 h 851161"/>
              <a:gd name="connsiteX114" fmla="*/ 775514 w 11584247"/>
              <a:gd name="connsiteY114" fmla="*/ 737451 h 851161"/>
              <a:gd name="connsiteX115" fmla="*/ 603494 w 11584247"/>
              <a:gd name="connsiteY115" fmla="*/ 710500 h 851161"/>
              <a:gd name="connsiteX116" fmla="*/ 564233 w 11584247"/>
              <a:gd name="connsiteY116" fmla="*/ 721324 h 851161"/>
              <a:gd name="connsiteX117" fmla="*/ 511527 w 11584247"/>
              <a:gd name="connsiteY117" fmla="*/ 744248 h 851161"/>
              <a:gd name="connsiteX118" fmla="*/ 337049 w 11584247"/>
              <a:gd name="connsiteY118" fmla="*/ 755307 h 851161"/>
              <a:gd name="connsiteX119" fmla="*/ 218766 w 11584247"/>
              <a:gd name="connsiteY119" fmla="*/ 732207 h 851161"/>
              <a:gd name="connsiteX120" fmla="*/ 104041 w 11584247"/>
              <a:gd name="connsiteY120" fmla="*/ 738210 h 851161"/>
              <a:gd name="connsiteX121" fmla="*/ 15455 w 11584247"/>
              <a:gd name="connsiteY121" fmla="*/ 751614 h 851161"/>
              <a:gd name="connsiteX122" fmla="*/ 0 w 11584247"/>
              <a:gd name="connsiteY122" fmla="*/ 741620 h 851161"/>
              <a:gd name="connsiteX123" fmla="*/ 0 w 11584247"/>
              <a:gd name="connsiteY12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83439 w 11584247"/>
              <a:gd name="connsiteY36" fmla="*/ 626299 h 851161"/>
              <a:gd name="connsiteX37" fmla="*/ 7721280 w 11584247"/>
              <a:gd name="connsiteY37" fmla="*/ 690417 h 851161"/>
              <a:gd name="connsiteX38" fmla="*/ 7713345 w 11584247"/>
              <a:gd name="connsiteY38" fmla="*/ 693363 h 851161"/>
              <a:gd name="connsiteX39" fmla="*/ 7691368 w 11584247"/>
              <a:gd name="connsiteY39" fmla="*/ 691272 h 851161"/>
              <a:gd name="connsiteX40" fmla="*/ 7683053 w 11584247"/>
              <a:gd name="connsiteY40" fmla="*/ 688814 h 851161"/>
              <a:gd name="connsiteX41" fmla="*/ 7670993 w 11584247"/>
              <a:gd name="connsiteY41" fmla="*/ 688775 h 851161"/>
              <a:gd name="connsiteX42" fmla="*/ 7670712 w 11584247"/>
              <a:gd name="connsiteY42" fmla="*/ 689306 h 851161"/>
              <a:gd name="connsiteX43" fmla="*/ 7659383 w 11584247"/>
              <a:gd name="connsiteY43" fmla="*/ 688227 h 851161"/>
              <a:gd name="connsiteX44" fmla="*/ 7603754 w 11584247"/>
              <a:gd name="connsiteY44" fmla="*/ 676226 h 851161"/>
              <a:gd name="connsiteX45" fmla="*/ 7532285 w 11584247"/>
              <a:gd name="connsiteY45" fmla="*/ 726440 h 851161"/>
              <a:gd name="connsiteX46" fmla="*/ 7502351 w 11584247"/>
              <a:gd name="connsiteY46" fmla="*/ 735020 h 851161"/>
              <a:gd name="connsiteX47" fmla="*/ 7486452 w 11584247"/>
              <a:gd name="connsiteY47" fmla="*/ 742445 h 851161"/>
              <a:gd name="connsiteX48" fmla="*/ 7485519 w 11584247"/>
              <a:gd name="connsiteY48" fmla="*/ 744742 h 851161"/>
              <a:gd name="connsiteX49" fmla="*/ 7432183 w 11584247"/>
              <a:gd name="connsiteY49" fmla="*/ 732969 h 851161"/>
              <a:gd name="connsiteX50" fmla="*/ 7425231 w 11584247"/>
              <a:gd name="connsiteY50" fmla="*/ 735688 h 851161"/>
              <a:gd name="connsiteX51" fmla="*/ 7390298 w 11584247"/>
              <a:gd name="connsiteY51" fmla="*/ 722535 h 851161"/>
              <a:gd name="connsiteX52" fmla="*/ 7372339 w 11584247"/>
              <a:gd name="connsiteY52" fmla="*/ 718662 h 851161"/>
              <a:gd name="connsiteX53" fmla="*/ 7367083 w 11584247"/>
              <a:gd name="connsiteY53" fmla="*/ 711540 h 851161"/>
              <a:gd name="connsiteX54" fmla="*/ 7340667 w 11584247"/>
              <a:gd name="connsiteY54" fmla="*/ 708883 h 851161"/>
              <a:gd name="connsiteX55" fmla="*/ 7337703 w 11584247"/>
              <a:gd name="connsiteY55" fmla="*/ 710851 h 851161"/>
              <a:gd name="connsiteX56" fmla="*/ 7315659 w 11584247"/>
              <a:gd name="connsiteY56" fmla="*/ 700203 h 851161"/>
              <a:gd name="connsiteX57" fmla="*/ 7296872 w 11584247"/>
              <a:gd name="connsiteY57" fmla="*/ 681057 h 851161"/>
              <a:gd name="connsiteX58" fmla="*/ 7073219 w 11584247"/>
              <a:gd name="connsiteY58" fmla="*/ 690480 h 851161"/>
              <a:gd name="connsiteX59" fmla="*/ 6877450 w 11584247"/>
              <a:gd name="connsiteY59" fmla="*/ 609704 h 851161"/>
              <a:gd name="connsiteX60" fmla="*/ 6756132 w 11584247"/>
              <a:gd name="connsiteY60" fmla="*/ 617104 h 851161"/>
              <a:gd name="connsiteX61" fmla="*/ 6414326 w 11584247"/>
              <a:gd name="connsiteY61" fmla="*/ 637792 h 851161"/>
              <a:gd name="connsiteX62" fmla="*/ 6337636 w 11584247"/>
              <a:gd name="connsiteY62" fmla="*/ 651977 h 851161"/>
              <a:gd name="connsiteX63" fmla="*/ 6268828 w 11584247"/>
              <a:gd name="connsiteY63" fmla="*/ 622080 h 851161"/>
              <a:gd name="connsiteX64" fmla="*/ 6241133 w 11584247"/>
              <a:gd name="connsiteY64" fmla="*/ 637096 h 851161"/>
              <a:gd name="connsiteX65" fmla="*/ 6236372 w 11584247"/>
              <a:gd name="connsiteY65" fmla="*/ 640150 h 851161"/>
              <a:gd name="connsiteX66" fmla="*/ 6217005 w 11584247"/>
              <a:gd name="connsiteY66" fmla="*/ 642256 h 851161"/>
              <a:gd name="connsiteX67" fmla="*/ 6211934 w 11584247"/>
              <a:gd name="connsiteY67" fmla="*/ 655497 h 851161"/>
              <a:gd name="connsiteX68" fmla="*/ 6183064 w 11584247"/>
              <a:gd name="connsiteY68" fmla="*/ 667728 h 851161"/>
              <a:gd name="connsiteX69" fmla="*/ 6147308 w 11584247"/>
              <a:gd name="connsiteY69" fmla="*/ 668073 h 851161"/>
              <a:gd name="connsiteX70" fmla="*/ 5977154 w 11584247"/>
              <a:gd name="connsiteY70" fmla="*/ 655579 h 851161"/>
              <a:gd name="connsiteX71" fmla="*/ 5875486 w 11584247"/>
              <a:gd name="connsiteY71" fmla="*/ 656164 h 851161"/>
              <a:gd name="connsiteX72" fmla="*/ 5837074 w 11584247"/>
              <a:gd name="connsiteY72" fmla="*/ 669047 h 851161"/>
              <a:gd name="connsiteX73" fmla="*/ 5783293 w 11584247"/>
              <a:gd name="connsiteY73" fmla="*/ 678526 h 851161"/>
              <a:gd name="connsiteX74" fmla="*/ 5673851 w 11584247"/>
              <a:gd name="connsiteY74" fmla="*/ 675677 h 851161"/>
              <a:gd name="connsiteX75" fmla="*/ 5467137 w 11584247"/>
              <a:gd name="connsiteY75" fmla="*/ 683142 h 851161"/>
              <a:gd name="connsiteX76" fmla="*/ 5459069 w 11584247"/>
              <a:gd name="connsiteY76" fmla="*/ 641319 h 851161"/>
              <a:gd name="connsiteX77" fmla="*/ 5365377 w 11584247"/>
              <a:gd name="connsiteY77" fmla="*/ 639724 h 851161"/>
              <a:gd name="connsiteX78" fmla="*/ 5168758 w 11584247"/>
              <a:gd name="connsiteY78" fmla="*/ 620360 h 851161"/>
              <a:gd name="connsiteX79" fmla="*/ 5043093 w 11584247"/>
              <a:gd name="connsiteY79" fmla="*/ 619043 h 851161"/>
              <a:gd name="connsiteX80" fmla="*/ 4998604 w 11584247"/>
              <a:gd name="connsiteY80" fmla="*/ 629087 h 851161"/>
              <a:gd name="connsiteX81" fmla="*/ 4924058 w 11584247"/>
              <a:gd name="connsiteY81" fmla="*/ 645263 h 851161"/>
              <a:gd name="connsiteX82" fmla="*/ 4868616 w 11584247"/>
              <a:gd name="connsiteY82" fmla="*/ 683240 h 851161"/>
              <a:gd name="connsiteX83" fmla="*/ 4806175 w 11584247"/>
              <a:gd name="connsiteY83" fmla="*/ 686507 h 851161"/>
              <a:gd name="connsiteX84" fmla="*/ 4791312 w 11584247"/>
              <a:gd name="connsiteY84" fmla="*/ 653788 h 851161"/>
              <a:gd name="connsiteX85" fmla="*/ 4724634 w 11584247"/>
              <a:gd name="connsiteY85" fmla="*/ 668150 h 851161"/>
              <a:gd name="connsiteX86" fmla="*/ 4623526 w 11584247"/>
              <a:gd name="connsiteY86" fmla="*/ 693607 h 851161"/>
              <a:gd name="connsiteX87" fmla="*/ 4565119 w 11584247"/>
              <a:gd name="connsiteY87" fmla="*/ 699644 h 851161"/>
              <a:gd name="connsiteX88" fmla="*/ 4405682 w 11584247"/>
              <a:gd name="connsiteY88" fmla="*/ 725524 h 851161"/>
              <a:gd name="connsiteX89" fmla="*/ 4238717 w 11584247"/>
              <a:gd name="connsiteY89" fmla="*/ 780637 h 851161"/>
              <a:gd name="connsiteX90" fmla="*/ 4020693 w 11584247"/>
              <a:gd name="connsiteY90" fmla="*/ 841422 h 851161"/>
              <a:gd name="connsiteX91" fmla="*/ 3998789 w 11584247"/>
              <a:gd name="connsiteY91" fmla="*/ 851161 h 851161"/>
              <a:gd name="connsiteX92" fmla="*/ 3968135 w 11584247"/>
              <a:gd name="connsiteY92" fmla="*/ 845925 h 851161"/>
              <a:gd name="connsiteX93" fmla="*/ 3845234 w 11584247"/>
              <a:gd name="connsiteY93" fmla="*/ 823068 h 851161"/>
              <a:gd name="connsiteX94" fmla="*/ 3748200 w 11584247"/>
              <a:gd name="connsiteY94" fmla="*/ 788335 h 851161"/>
              <a:gd name="connsiteX95" fmla="*/ 3665369 w 11584247"/>
              <a:gd name="connsiteY95" fmla="*/ 785906 h 851161"/>
              <a:gd name="connsiteX96" fmla="*/ 3434444 w 11584247"/>
              <a:gd name="connsiteY96" fmla="*/ 760907 h 851161"/>
              <a:gd name="connsiteX97" fmla="*/ 3298790 w 11584247"/>
              <a:gd name="connsiteY97" fmla="*/ 755716 h 851161"/>
              <a:gd name="connsiteX98" fmla="*/ 3044242 w 11584247"/>
              <a:gd name="connsiteY98" fmla="*/ 738181 h 851161"/>
              <a:gd name="connsiteX99" fmla="*/ 2975529 w 11584247"/>
              <a:gd name="connsiteY99" fmla="*/ 720730 h 851161"/>
              <a:gd name="connsiteX100" fmla="*/ 2868812 w 11584247"/>
              <a:gd name="connsiteY100" fmla="*/ 709829 h 851161"/>
              <a:gd name="connsiteX101" fmla="*/ 2836257 w 11584247"/>
              <a:gd name="connsiteY101" fmla="*/ 703641 h 851161"/>
              <a:gd name="connsiteX102" fmla="*/ 2504472 w 11584247"/>
              <a:gd name="connsiteY102" fmla="*/ 654196 h 851161"/>
              <a:gd name="connsiteX103" fmla="*/ 2323450 w 11584247"/>
              <a:gd name="connsiteY103" fmla="*/ 692063 h 851161"/>
              <a:gd name="connsiteX104" fmla="*/ 2047386 w 11584247"/>
              <a:gd name="connsiteY104" fmla="*/ 669854 h 851161"/>
              <a:gd name="connsiteX105" fmla="*/ 2014871 w 11584247"/>
              <a:gd name="connsiteY105" fmla="*/ 671556 h 851161"/>
              <a:gd name="connsiteX106" fmla="*/ 1961527 w 11584247"/>
              <a:gd name="connsiteY106" fmla="*/ 678730 h 851161"/>
              <a:gd name="connsiteX107" fmla="*/ 1878931 w 11584247"/>
              <a:gd name="connsiteY107" fmla="*/ 661482 h 851161"/>
              <a:gd name="connsiteX108" fmla="*/ 1713886 w 11584247"/>
              <a:gd name="connsiteY108" fmla="*/ 668713 h 851161"/>
              <a:gd name="connsiteX109" fmla="*/ 1434049 w 11584247"/>
              <a:gd name="connsiteY109" fmla="*/ 595668 h 851161"/>
              <a:gd name="connsiteX110" fmla="*/ 1177354 w 11584247"/>
              <a:gd name="connsiteY110" fmla="*/ 614359 h 851161"/>
              <a:gd name="connsiteX111" fmla="*/ 1088947 w 11584247"/>
              <a:gd name="connsiteY111" fmla="*/ 617056 h 851161"/>
              <a:gd name="connsiteX112" fmla="*/ 998946 w 11584247"/>
              <a:gd name="connsiteY112" fmla="*/ 688407 h 851161"/>
              <a:gd name="connsiteX113" fmla="*/ 775514 w 11584247"/>
              <a:gd name="connsiteY113" fmla="*/ 737451 h 851161"/>
              <a:gd name="connsiteX114" fmla="*/ 603494 w 11584247"/>
              <a:gd name="connsiteY114" fmla="*/ 710500 h 851161"/>
              <a:gd name="connsiteX115" fmla="*/ 564233 w 11584247"/>
              <a:gd name="connsiteY115" fmla="*/ 721324 h 851161"/>
              <a:gd name="connsiteX116" fmla="*/ 511527 w 11584247"/>
              <a:gd name="connsiteY116" fmla="*/ 744248 h 851161"/>
              <a:gd name="connsiteX117" fmla="*/ 337049 w 11584247"/>
              <a:gd name="connsiteY117" fmla="*/ 755307 h 851161"/>
              <a:gd name="connsiteX118" fmla="*/ 218766 w 11584247"/>
              <a:gd name="connsiteY118" fmla="*/ 732207 h 851161"/>
              <a:gd name="connsiteX119" fmla="*/ 104041 w 11584247"/>
              <a:gd name="connsiteY119" fmla="*/ 738210 h 851161"/>
              <a:gd name="connsiteX120" fmla="*/ 15455 w 11584247"/>
              <a:gd name="connsiteY120" fmla="*/ 751614 h 851161"/>
              <a:gd name="connsiteX121" fmla="*/ 0 w 11584247"/>
              <a:gd name="connsiteY121" fmla="*/ 741620 h 851161"/>
              <a:gd name="connsiteX122" fmla="*/ 0 w 11584247"/>
              <a:gd name="connsiteY12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83439 w 11584247"/>
              <a:gd name="connsiteY36" fmla="*/ 626299 h 851161"/>
              <a:gd name="connsiteX37" fmla="*/ 7721280 w 11584247"/>
              <a:gd name="connsiteY37" fmla="*/ 690417 h 851161"/>
              <a:gd name="connsiteX38" fmla="*/ 7713345 w 11584247"/>
              <a:gd name="connsiteY38" fmla="*/ 693363 h 851161"/>
              <a:gd name="connsiteX39" fmla="*/ 7691368 w 11584247"/>
              <a:gd name="connsiteY39" fmla="*/ 691272 h 851161"/>
              <a:gd name="connsiteX40" fmla="*/ 7683053 w 11584247"/>
              <a:gd name="connsiteY40" fmla="*/ 688814 h 851161"/>
              <a:gd name="connsiteX41" fmla="*/ 7670993 w 11584247"/>
              <a:gd name="connsiteY41" fmla="*/ 688775 h 851161"/>
              <a:gd name="connsiteX42" fmla="*/ 7670712 w 11584247"/>
              <a:gd name="connsiteY42" fmla="*/ 689306 h 851161"/>
              <a:gd name="connsiteX43" fmla="*/ 7659383 w 11584247"/>
              <a:gd name="connsiteY43" fmla="*/ 688227 h 851161"/>
              <a:gd name="connsiteX44" fmla="*/ 7603754 w 11584247"/>
              <a:gd name="connsiteY44" fmla="*/ 676226 h 851161"/>
              <a:gd name="connsiteX45" fmla="*/ 7532285 w 11584247"/>
              <a:gd name="connsiteY45" fmla="*/ 726440 h 851161"/>
              <a:gd name="connsiteX46" fmla="*/ 7502351 w 11584247"/>
              <a:gd name="connsiteY46" fmla="*/ 735020 h 851161"/>
              <a:gd name="connsiteX47" fmla="*/ 7486452 w 11584247"/>
              <a:gd name="connsiteY47" fmla="*/ 742445 h 851161"/>
              <a:gd name="connsiteX48" fmla="*/ 7432183 w 11584247"/>
              <a:gd name="connsiteY48" fmla="*/ 732969 h 851161"/>
              <a:gd name="connsiteX49" fmla="*/ 7425231 w 11584247"/>
              <a:gd name="connsiteY49" fmla="*/ 735688 h 851161"/>
              <a:gd name="connsiteX50" fmla="*/ 7390298 w 11584247"/>
              <a:gd name="connsiteY50" fmla="*/ 722535 h 851161"/>
              <a:gd name="connsiteX51" fmla="*/ 7372339 w 11584247"/>
              <a:gd name="connsiteY51" fmla="*/ 718662 h 851161"/>
              <a:gd name="connsiteX52" fmla="*/ 7367083 w 11584247"/>
              <a:gd name="connsiteY52" fmla="*/ 711540 h 851161"/>
              <a:gd name="connsiteX53" fmla="*/ 7340667 w 11584247"/>
              <a:gd name="connsiteY53" fmla="*/ 708883 h 851161"/>
              <a:gd name="connsiteX54" fmla="*/ 7337703 w 11584247"/>
              <a:gd name="connsiteY54" fmla="*/ 710851 h 851161"/>
              <a:gd name="connsiteX55" fmla="*/ 7315659 w 11584247"/>
              <a:gd name="connsiteY55" fmla="*/ 700203 h 851161"/>
              <a:gd name="connsiteX56" fmla="*/ 7296872 w 11584247"/>
              <a:gd name="connsiteY56" fmla="*/ 681057 h 851161"/>
              <a:gd name="connsiteX57" fmla="*/ 7073219 w 11584247"/>
              <a:gd name="connsiteY57" fmla="*/ 690480 h 851161"/>
              <a:gd name="connsiteX58" fmla="*/ 6877450 w 11584247"/>
              <a:gd name="connsiteY58" fmla="*/ 609704 h 851161"/>
              <a:gd name="connsiteX59" fmla="*/ 6756132 w 11584247"/>
              <a:gd name="connsiteY59" fmla="*/ 617104 h 851161"/>
              <a:gd name="connsiteX60" fmla="*/ 6414326 w 11584247"/>
              <a:gd name="connsiteY60" fmla="*/ 637792 h 851161"/>
              <a:gd name="connsiteX61" fmla="*/ 6337636 w 11584247"/>
              <a:gd name="connsiteY61" fmla="*/ 651977 h 851161"/>
              <a:gd name="connsiteX62" fmla="*/ 6268828 w 11584247"/>
              <a:gd name="connsiteY62" fmla="*/ 622080 h 851161"/>
              <a:gd name="connsiteX63" fmla="*/ 6241133 w 11584247"/>
              <a:gd name="connsiteY63" fmla="*/ 637096 h 851161"/>
              <a:gd name="connsiteX64" fmla="*/ 6236372 w 11584247"/>
              <a:gd name="connsiteY64" fmla="*/ 640150 h 851161"/>
              <a:gd name="connsiteX65" fmla="*/ 6217005 w 11584247"/>
              <a:gd name="connsiteY65" fmla="*/ 642256 h 851161"/>
              <a:gd name="connsiteX66" fmla="*/ 6211934 w 11584247"/>
              <a:gd name="connsiteY66" fmla="*/ 655497 h 851161"/>
              <a:gd name="connsiteX67" fmla="*/ 6183064 w 11584247"/>
              <a:gd name="connsiteY67" fmla="*/ 667728 h 851161"/>
              <a:gd name="connsiteX68" fmla="*/ 6147308 w 11584247"/>
              <a:gd name="connsiteY68" fmla="*/ 668073 h 851161"/>
              <a:gd name="connsiteX69" fmla="*/ 5977154 w 11584247"/>
              <a:gd name="connsiteY69" fmla="*/ 655579 h 851161"/>
              <a:gd name="connsiteX70" fmla="*/ 5875486 w 11584247"/>
              <a:gd name="connsiteY70" fmla="*/ 656164 h 851161"/>
              <a:gd name="connsiteX71" fmla="*/ 5837074 w 11584247"/>
              <a:gd name="connsiteY71" fmla="*/ 669047 h 851161"/>
              <a:gd name="connsiteX72" fmla="*/ 5783293 w 11584247"/>
              <a:gd name="connsiteY72" fmla="*/ 678526 h 851161"/>
              <a:gd name="connsiteX73" fmla="*/ 5673851 w 11584247"/>
              <a:gd name="connsiteY73" fmla="*/ 675677 h 851161"/>
              <a:gd name="connsiteX74" fmla="*/ 5467137 w 11584247"/>
              <a:gd name="connsiteY74" fmla="*/ 683142 h 851161"/>
              <a:gd name="connsiteX75" fmla="*/ 5459069 w 11584247"/>
              <a:gd name="connsiteY75" fmla="*/ 641319 h 851161"/>
              <a:gd name="connsiteX76" fmla="*/ 5365377 w 11584247"/>
              <a:gd name="connsiteY76" fmla="*/ 639724 h 851161"/>
              <a:gd name="connsiteX77" fmla="*/ 5168758 w 11584247"/>
              <a:gd name="connsiteY77" fmla="*/ 620360 h 851161"/>
              <a:gd name="connsiteX78" fmla="*/ 5043093 w 11584247"/>
              <a:gd name="connsiteY78" fmla="*/ 619043 h 851161"/>
              <a:gd name="connsiteX79" fmla="*/ 4998604 w 11584247"/>
              <a:gd name="connsiteY79" fmla="*/ 629087 h 851161"/>
              <a:gd name="connsiteX80" fmla="*/ 4924058 w 11584247"/>
              <a:gd name="connsiteY80" fmla="*/ 645263 h 851161"/>
              <a:gd name="connsiteX81" fmla="*/ 4868616 w 11584247"/>
              <a:gd name="connsiteY81" fmla="*/ 683240 h 851161"/>
              <a:gd name="connsiteX82" fmla="*/ 4806175 w 11584247"/>
              <a:gd name="connsiteY82" fmla="*/ 686507 h 851161"/>
              <a:gd name="connsiteX83" fmla="*/ 4791312 w 11584247"/>
              <a:gd name="connsiteY83" fmla="*/ 653788 h 851161"/>
              <a:gd name="connsiteX84" fmla="*/ 4724634 w 11584247"/>
              <a:gd name="connsiteY84" fmla="*/ 668150 h 851161"/>
              <a:gd name="connsiteX85" fmla="*/ 4623526 w 11584247"/>
              <a:gd name="connsiteY85" fmla="*/ 693607 h 851161"/>
              <a:gd name="connsiteX86" fmla="*/ 4565119 w 11584247"/>
              <a:gd name="connsiteY86" fmla="*/ 699644 h 851161"/>
              <a:gd name="connsiteX87" fmla="*/ 4405682 w 11584247"/>
              <a:gd name="connsiteY87" fmla="*/ 725524 h 851161"/>
              <a:gd name="connsiteX88" fmla="*/ 4238717 w 11584247"/>
              <a:gd name="connsiteY88" fmla="*/ 780637 h 851161"/>
              <a:gd name="connsiteX89" fmla="*/ 4020693 w 11584247"/>
              <a:gd name="connsiteY89" fmla="*/ 841422 h 851161"/>
              <a:gd name="connsiteX90" fmla="*/ 3998789 w 11584247"/>
              <a:gd name="connsiteY90" fmla="*/ 851161 h 851161"/>
              <a:gd name="connsiteX91" fmla="*/ 3968135 w 11584247"/>
              <a:gd name="connsiteY91" fmla="*/ 845925 h 851161"/>
              <a:gd name="connsiteX92" fmla="*/ 3845234 w 11584247"/>
              <a:gd name="connsiteY92" fmla="*/ 823068 h 851161"/>
              <a:gd name="connsiteX93" fmla="*/ 3748200 w 11584247"/>
              <a:gd name="connsiteY93" fmla="*/ 788335 h 851161"/>
              <a:gd name="connsiteX94" fmla="*/ 3665369 w 11584247"/>
              <a:gd name="connsiteY94" fmla="*/ 785906 h 851161"/>
              <a:gd name="connsiteX95" fmla="*/ 3434444 w 11584247"/>
              <a:gd name="connsiteY95" fmla="*/ 760907 h 851161"/>
              <a:gd name="connsiteX96" fmla="*/ 3298790 w 11584247"/>
              <a:gd name="connsiteY96" fmla="*/ 755716 h 851161"/>
              <a:gd name="connsiteX97" fmla="*/ 3044242 w 11584247"/>
              <a:gd name="connsiteY97" fmla="*/ 738181 h 851161"/>
              <a:gd name="connsiteX98" fmla="*/ 2975529 w 11584247"/>
              <a:gd name="connsiteY98" fmla="*/ 720730 h 851161"/>
              <a:gd name="connsiteX99" fmla="*/ 2868812 w 11584247"/>
              <a:gd name="connsiteY99" fmla="*/ 709829 h 851161"/>
              <a:gd name="connsiteX100" fmla="*/ 2836257 w 11584247"/>
              <a:gd name="connsiteY100" fmla="*/ 703641 h 851161"/>
              <a:gd name="connsiteX101" fmla="*/ 2504472 w 11584247"/>
              <a:gd name="connsiteY101" fmla="*/ 654196 h 851161"/>
              <a:gd name="connsiteX102" fmla="*/ 2323450 w 11584247"/>
              <a:gd name="connsiteY102" fmla="*/ 692063 h 851161"/>
              <a:gd name="connsiteX103" fmla="*/ 2047386 w 11584247"/>
              <a:gd name="connsiteY103" fmla="*/ 669854 h 851161"/>
              <a:gd name="connsiteX104" fmla="*/ 2014871 w 11584247"/>
              <a:gd name="connsiteY104" fmla="*/ 671556 h 851161"/>
              <a:gd name="connsiteX105" fmla="*/ 1961527 w 11584247"/>
              <a:gd name="connsiteY105" fmla="*/ 678730 h 851161"/>
              <a:gd name="connsiteX106" fmla="*/ 1878931 w 11584247"/>
              <a:gd name="connsiteY106" fmla="*/ 661482 h 851161"/>
              <a:gd name="connsiteX107" fmla="*/ 1713886 w 11584247"/>
              <a:gd name="connsiteY107" fmla="*/ 668713 h 851161"/>
              <a:gd name="connsiteX108" fmla="*/ 1434049 w 11584247"/>
              <a:gd name="connsiteY108" fmla="*/ 595668 h 851161"/>
              <a:gd name="connsiteX109" fmla="*/ 1177354 w 11584247"/>
              <a:gd name="connsiteY109" fmla="*/ 614359 h 851161"/>
              <a:gd name="connsiteX110" fmla="*/ 1088947 w 11584247"/>
              <a:gd name="connsiteY110" fmla="*/ 617056 h 851161"/>
              <a:gd name="connsiteX111" fmla="*/ 998946 w 11584247"/>
              <a:gd name="connsiteY111" fmla="*/ 688407 h 851161"/>
              <a:gd name="connsiteX112" fmla="*/ 775514 w 11584247"/>
              <a:gd name="connsiteY112" fmla="*/ 737451 h 851161"/>
              <a:gd name="connsiteX113" fmla="*/ 603494 w 11584247"/>
              <a:gd name="connsiteY113" fmla="*/ 710500 h 851161"/>
              <a:gd name="connsiteX114" fmla="*/ 564233 w 11584247"/>
              <a:gd name="connsiteY114" fmla="*/ 721324 h 851161"/>
              <a:gd name="connsiteX115" fmla="*/ 511527 w 11584247"/>
              <a:gd name="connsiteY115" fmla="*/ 744248 h 851161"/>
              <a:gd name="connsiteX116" fmla="*/ 337049 w 11584247"/>
              <a:gd name="connsiteY116" fmla="*/ 755307 h 851161"/>
              <a:gd name="connsiteX117" fmla="*/ 218766 w 11584247"/>
              <a:gd name="connsiteY117" fmla="*/ 732207 h 851161"/>
              <a:gd name="connsiteX118" fmla="*/ 104041 w 11584247"/>
              <a:gd name="connsiteY118" fmla="*/ 738210 h 851161"/>
              <a:gd name="connsiteX119" fmla="*/ 15455 w 11584247"/>
              <a:gd name="connsiteY119" fmla="*/ 751614 h 851161"/>
              <a:gd name="connsiteX120" fmla="*/ 0 w 11584247"/>
              <a:gd name="connsiteY120" fmla="*/ 741620 h 851161"/>
              <a:gd name="connsiteX121" fmla="*/ 0 w 11584247"/>
              <a:gd name="connsiteY12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83439 w 11584247"/>
              <a:gd name="connsiteY36" fmla="*/ 626299 h 851161"/>
              <a:gd name="connsiteX37" fmla="*/ 7721280 w 11584247"/>
              <a:gd name="connsiteY37" fmla="*/ 690417 h 851161"/>
              <a:gd name="connsiteX38" fmla="*/ 7691368 w 11584247"/>
              <a:gd name="connsiteY38" fmla="*/ 691272 h 851161"/>
              <a:gd name="connsiteX39" fmla="*/ 7683053 w 11584247"/>
              <a:gd name="connsiteY39" fmla="*/ 688814 h 851161"/>
              <a:gd name="connsiteX40" fmla="*/ 7670993 w 11584247"/>
              <a:gd name="connsiteY40" fmla="*/ 688775 h 851161"/>
              <a:gd name="connsiteX41" fmla="*/ 7670712 w 11584247"/>
              <a:gd name="connsiteY41" fmla="*/ 689306 h 851161"/>
              <a:gd name="connsiteX42" fmla="*/ 7659383 w 11584247"/>
              <a:gd name="connsiteY42" fmla="*/ 688227 h 851161"/>
              <a:gd name="connsiteX43" fmla="*/ 7603754 w 11584247"/>
              <a:gd name="connsiteY43" fmla="*/ 676226 h 851161"/>
              <a:gd name="connsiteX44" fmla="*/ 7532285 w 11584247"/>
              <a:gd name="connsiteY44" fmla="*/ 726440 h 851161"/>
              <a:gd name="connsiteX45" fmla="*/ 7502351 w 11584247"/>
              <a:gd name="connsiteY45" fmla="*/ 735020 h 851161"/>
              <a:gd name="connsiteX46" fmla="*/ 7486452 w 11584247"/>
              <a:gd name="connsiteY46" fmla="*/ 742445 h 851161"/>
              <a:gd name="connsiteX47" fmla="*/ 7432183 w 11584247"/>
              <a:gd name="connsiteY47" fmla="*/ 732969 h 851161"/>
              <a:gd name="connsiteX48" fmla="*/ 7425231 w 11584247"/>
              <a:gd name="connsiteY48" fmla="*/ 735688 h 851161"/>
              <a:gd name="connsiteX49" fmla="*/ 7390298 w 11584247"/>
              <a:gd name="connsiteY49" fmla="*/ 722535 h 851161"/>
              <a:gd name="connsiteX50" fmla="*/ 7372339 w 11584247"/>
              <a:gd name="connsiteY50" fmla="*/ 718662 h 851161"/>
              <a:gd name="connsiteX51" fmla="*/ 7367083 w 11584247"/>
              <a:gd name="connsiteY51" fmla="*/ 711540 h 851161"/>
              <a:gd name="connsiteX52" fmla="*/ 7340667 w 11584247"/>
              <a:gd name="connsiteY52" fmla="*/ 708883 h 851161"/>
              <a:gd name="connsiteX53" fmla="*/ 7337703 w 11584247"/>
              <a:gd name="connsiteY53" fmla="*/ 710851 h 851161"/>
              <a:gd name="connsiteX54" fmla="*/ 7315659 w 11584247"/>
              <a:gd name="connsiteY54" fmla="*/ 700203 h 851161"/>
              <a:gd name="connsiteX55" fmla="*/ 7296872 w 11584247"/>
              <a:gd name="connsiteY55" fmla="*/ 681057 h 851161"/>
              <a:gd name="connsiteX56" fmla="*/ 7073219 w 11584247"/>
              <a:gd name="connsiteY56" fmla="*/ 690480 h 851161"/>
              <a:gd name="connsiteX57" fmla="*/ 6877450 w 11584247"/>
              <a:gd name="connsiteY57" fmla="*/ 609704 h 851161"/>
              <a:gd name="connsiteX58" fmla="*/ 6756132 w 11584247"/>
              <a:gd name="connsiteY58" fmla="*/ 617104 h 851161"/>
              <a:gd name="connsiteX59" fmla="*/ 6414326 w 11584247"/>
              <a:gd name="connsiteY59" fmla="*/ 637792 h 851161"/>
              <a:gd name="connsiteX60" fmla="*/ 6337636 w 11584247"/>
              <a:gd name="connsiteY60" fmla="*/ 651977 h 851161"/>
              <a:gd name="connsiteX61" fmla="*/ 6268828 w 11584247"/>
              <a:gd name="connsiteY61" fmla="*/ 622080 h 851161"/>
              <a:gd name="connsiteX62" fmla="*/ 6241133 w 11584247"/>
              <a:gd name="connsiteY62" fmla="*/ 637096 h 851161"/>
              <a:gd name="connsiteX63" fmla="*/ 6236372 w 11584247"/>
              <a:gd name="connsiteY63" fmla="*/ 640150 h 851161"/>
              <a:gd name="connsiteX64" fmla="*/ 6217005 w 11584247"/>
              <a:gd name="connsiteY64" fmla="*/ 642256 h 851161"/>
              <a:gd name="connsiteX65" fmla="*/ 6211934 w 11584247"/>
              <a:gd name="connsiteY65" fmla="*/ 655497 h 851161"/>
              <a:gd name="connsiteX66" fmla="*/ 6183064 w 11584247"/>
              <a:gd name="connsiteY66" fmla="*/ 667728 h 851161"/>
              <a:gd name="connsiteX67" fmla="*/ 6147308 w 11584247"/>
              <a:gd name="connsiteY67" fmla="*/ 668073 h 851161"/>
              <a:gd name="connsiteX68" fmla="*/ 5977154 w 11584247"/>
              <a:gd name="connsiteY68" fmla="*/ 655579 h 851161"/>
              <a:gd name="connsiteX69" fmla="*/ 5875486 w 11584247"/>
              <a:gd name="connsiteY69" fmla="*/ 656164 h 851161"/>
              <a:gd name="connsiteX70" fmla="*/ 5837074 w 11584247"/>
              <a:gd name="connsiteY70" fmla="*/ 669047 h 851161"/>
              <a:gd name="connsiteX71" fmla="*/ 5783293 w 11584247"/>
              <a:gd name="connsiteY71" fmla="*/ 678526 h 851161"/>
              <a:gd name="connsiteX72" fmla="*/ 5673851 w 11584247"/>
              <a:gd name="connsiteY72" fmla="*/ 675677 h 851161"/>
              <a:gd name="connsiteX73" fmla="*/ 5467137 w 11584247"/>
              <a:gd name="connsiteY73" fmla="*/ 683142 h 851161"/>
              <a:gd name="connsiteX74" fmla="*/ 5459069 w 11584247"/>
              <a:gd name="connsiteY74" fmla="*/ 641319 h 851161"/>
              <a:gd name="connsiteX75" fmla="*/ 5365377 w 11584247"/>
              <a:gd name="connsiteY75" fmla="*/ 639724 h 851161"/>
              <a:gd name="connsiteX76" fmla="*/ 5168758 w 11584247"/>
              <a:gd name="connsiteY76" fmla="*/ 620360 h 851161"/>
              <a:gd name="connsiteX77" fmla="*/ 5043093 w 11584247"/>
              <a:gd name="connsiteY77" fmla="*/ 619043 h 851161"/>
              <a:gd name="connsiteX78" fmla="*/ 4998604 w 11584247"/>
              <a:gd name="connsiteY78" fmla="*/ 629087 h 851161"/>
              <a:gd name="connsiteX79" fmla="*/ 4924058 w 11584247"/>
              <a:gd name="connsiteY79" fmla="*/ 645263 h 851161"/>
              <a:gd name="connsiteX80" fmla="*/ 4868616 w 11584247"/>
              <a:gd name="connsiteY80" fmla="*/ 683240 h 851161"/>
              <a:gd name="connsiteX81" fmla="*/ 4806175 w 11584247"/>
              <a:gd name="connsiteY81" fmla="*/ 686507 h 851161"/>
              <a:gd name="connsiteX82" fmla="*/ 4791312 w 11584247"/>
              <a:gd name="connsiteY82" fmla="*/ 653788 h 851161"/>
              <a:gd name="connsiteX83" fmla="*/ 4724634 w 11584247"/>
              <a:gd name="connsiteY83" fmla="*/ 668150 h 851161"/>
              <a:gd name="connsiteX84" fmla="*/ 4623526 w 11584247"/>
              <a:gd name="connsiteY84" fmla="*/ 693607 h 851161"/>
              <a:gd name="connsiteX85" fmla="*/ 4565119 w 11584247"/>
              <a:gd name="connsiteY85" fmla="*/ 699644 h 851161"/>
              <a:gd name="connsiteX86" fmla="*/ 4405682 w 11584247"/>
              <a:gd name="connsiteY86" fmla="*/ 725524 h 851161"/>
              <a:gd name="connsiteX87" fmla="*/ 4238717 w 11584247"/>
              <a:gd name="connsiteY87" fmla="*/ 780637 h 851161"/>
              <a:gd name="connsiteX88" fmla="*/ 4020693 w 11584247"/>
              <a:gd name="connsiteY88" fmla="*/ 841422 h 851161"/>
              <a:gd name="connsiteX89" fmla="*/ 3998789 w 11584247"/>
              <a:gd name="connsiteY89" fmla="*/ 851161 h 851161"/>
              <a:gd name="connsiteX90" fmla="*/ 3968135 w 11584247"/>
              <a:gd name="connsiteY90" fmla="*/ 845925 h 851161"/>
              <a:gd name="connsiteX91" fmla="*/ 3845234 w 11584247"/>
              <a:gd name="connsiteY91" fmla="*/ 823068 h 851161"/>
              <a:gd name="connsiteX92" fmla="*/ 3748200 w 11584247"/>
              <a:gd name="connsiteY92" fmla="*/ 788335 h 851161"/>
              <a:gd name="connsiteX93" fmla="*/ 3665369 w 11584247"/>
              <a:gd name="connsiteY93" fmla="*/ 785906 h 851161"/>
              <a:gd name="connsiteX94" fmla="*/ 3434444 w 11584247"/>
              <a:gd name="connsiteY94" fmla="*/ 760907 h 851161"/>
              <a:gd name="connsiteX95" fmla="*/ 3298790 w 11584247"/>
              <a:gd name="connsiteY95" fmla="*/ 755716 h 851161"/>
              <a:gd name="connsiteX96" fmla="*/ 3044242 w 11584247"/>
              <a:gd name="connsiteY96" fmla="*/ 738181 h 851161"/>
              <a:gd name="connsiteX97" fmla="*/ 2975529 w 11584247"/>
              <a:gd name="connsiteY97" fmla="*/ 720730 h 851161"/>
              <a:gd name="connsiteX98" fmla="*/ 2868812 w 11584247"/>
              <a:gd name="connsiteY98" fmla="*/ 709829 h 851161"/>
              <a:gd name="connsiteX99" fmla="*/ 2836257 w 11584247"/>
              <a:gd name="connsiteY99" fmla="*/ 703641 h 851161"/>
              <a:gd name="connsiteX100" fmla="*/ 2504472 w 11584247"/>
              <a:gd name="connsiteY100" fmla="*/ 654196 h 851161"/>
              <a:gd name="connsiteX101" fmla="*/ 2323450 w 11584247"/>
              <a:gd name="connsiteY101" fmla="*/ 692063 h 851161"/>
              <a:gd name="connsiteX102" fmla="*/ 2047386 w 11584247"/>
              <a:gd name="connsiteY102" fmla="*/ 669854 h 851161"/>
              <a:gd name="connsiteX103" fmla="*/ 2014871 w 11584247"/>
              <a:gd name="connsiteY103" fmla="*/ 671556 h 851161"/>
              <a:gd name="connsiteX104" fmla="*/ 1961527 w 11584247"/>
              <a:gd name="connsiteY104" fmla="*/ 678730 h 851161"/>
              <a:gd name="connsiteX105" fmla="*/ 1878931 w 11584247"/>
              <a:gd name="connsiteY105" fmla="*/ 661482 h 851161"/>
              <a:gd name="connsiteX106" fmla="*/ 1713886 w 11584247"/>
              <a:gd name="connsiteY106" fmla="*/ 668713 h 851161"/>
              <a:gd name="connsiteX107" fmla="*/ 1434049 w 11584247"/>
              <a:gd name="connsiteY107" fmla="*/ 595668 h 851161"/>
              <a:gd name="connsiteX108" fmla="*/ 1177354 w 11584247"/>
              <a:gd name="connsiteY108" fmla="*/ 614359 h 851161"/>
              <a:gd name="connsiteX109" fmla="*/ 1088947 w 11584247"/>
              <a:gd name="connsiteY109" fmla="*/ 617056 h 851161"/>
              <a:gd name="connsiteX110" fmla="*/ 998946 w 11584247"/>
              <a:gd name="connsiteY110" fmla="*/ 688407 h 851161"/>
              <a:gd name="connsiteX111" fmla="*/ 775514 w 11584247"/>
              <a:gd name="connsiteY111" fmla="*/ 737451 h 851161"/>
              <a:gd name="connsiteX112" fmla="*/ 603494 w 11584247"/>
              <a:gd name="connsiteY112" fmla="*/ 710500 h 851161"/>
              <a:gd name="connsiteX113" fmla="*/ 564233 w 11584247"/>
              <a:gd name="connsiteY113" fmla="*/ 721324 h 851161"/>
              <a:gd name="connsiteX114" fmla="*/ 511527 w 11584247"/>
              <a:gd name="connsiteY114" fmla="*/ 744248 h 851161"/>
              <a:gd name="connsiteX115" fmla="*/ 337049 w 11584247"/>
              <a:gd name="connsiteY115" fmla="*/ 755307 h 851161"/>
              <a:gd name="connsiteX116" fmla="*/ 218766 w 11584247"/>
              <a:gd name="connsiteY116" fmla="*/ 732207 h 851161"/>
              <a:gd name="connsiteX117" fmla="*/ 104041 w 11584247"/>
              <a:gd name="connsiteY117" fmla="*/ 738210 h 851161"/>
              <a:gd name="connsiteX118" fmla="*/ 15455 w 11584247"/>
              <a:gd name="connsiteY118" fmla="*/ 751614 h 851161"/>
              <a:gd name="connsiteX119" fmla="*/ 0 w 11584247"/>
              <a:gd name="connsiteY119" fmla="*/ 741620 h 851161"/>
              <a:gd name="connsiteX120" fmla="*/ 0 w 11584247"/>
              <a:gd name="connsiteY12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96872 w 11584247"/>
              <a:gd name="connsiteY54" fmla="*/ 681057 h 851161"/>
              <a:gd name="connsiteX55" fmla="*/ 7073219 w 11584247"/>
              <a:gd name="connsiteY55" fmla="*/ 690480 h 851161"/>
              <a:gd name="connsiteX56" fmla="*/ 6877450 w 11584247"/>
              <a:gd name="connsiteY56" fmla="*/ 609704 h 851161"/>
              <a:gd name="connsiteX57" fmla="*/ 6756132 w 11584247"/>
              <a:gd name="connsiteY57" fmla="*/ 617104 h 851161"/>
              <a:gd name="connsiteX58" fmla="*/ 6414326 w 11584247"/>
              <a:gd name="connsiteY58" fmla="*/ 637792 h 851161"/>
              <a:gd name="connsiteX59" fmla="*/ 6337636 w 11584247"/>
              <a:gd name="connsiteY59" fmla="*/ 651977 h 851161"/>
              <a:gd name="connsiteX60" fmla="*/ 6268828 w 11584247"/>
              <a:gd name="connsiteY60" fmla="*/ 622080 h 851161"/>
              <a:gd name="connsiteX61" fmla="*/ 6241133 w 11584247"/>
              <a:gd name="connsiteY61" fmla="*/ 637096 h 851161"/>
              <a:gd name="connsiteX62" fmla="*/ 6236372 w 11584247"/>
              <a:gd name="connsiteY62" fmla="*/ 640150 h 851161"/>
              <a:gd name="connsiteX63" fmla="*/ 6217005 w 11584247"/>
              <a:gd name="connsiteY63" fmla="*/ 642256 h 851161"/>
              <a:gd name="connsiteX64" fmla="*/ 6211934 w 11584247"/>
              <a:gd name="connsiteY64" fmla="*/ 655497 h 851161"/>
              <a:gd name="connsiteX65" fmla="*/ 6183064 w 11584247"/>
              <a:gd name="connsiteY65" fmla="*/ 667728 h 851161"/>
              <a:gd name="connsiteX66" fmla="*/ 6147308 w 11584247"/>
              <a:gd name="connsiteY66" fmla="*/ 668073 h 851161"/>
              <a:gd name="connsiteX67" fmla="*/ 5977154 w 11584247"/>
              <a:gd name="connsiteY67" fmla="*/ 655579 h 851161"/>
              <a:gd name="connsiteX68" fmla="*/ 5875486 w 11584247"/>
              <a:gd name="connsiteY68" fmla="*/ 656164 h 851161"/>
              <a:gd name="connsiteX69" fmla="*/ 5837074 w 11584247"/>
              <a:gd name="connsiteY69" fmla="*/ 669047 h 851161"/>
              <a:gd name="connsiteX70" fmla="*/ 5783293 w 11584247"/>
              <a:gd name="connsiteY70" fmla="*/ 678526 h 851161"/>
              <a:gd name="connsiteX71" fmla="*/ 5673851 w 11584247"/>
              <a:gd name="connsiteY71" fmla="*/ 675677 h 851161"/>
              <a:gd name="connsiteX72" fmla="*/ 5467137 w 11584247"/>
              <a:gd name="connsiteY72" fmla="*/ 683142 h 851161"/>
              <a:gd name="connsiteX73" fmla="*/ 5459069 w 11584247"/>
              <a:gd name="connsiteY73" fmla="*/ 641319 h 851161"/>
              <a:gd name="connsiteX74" fmla="*/ 5365377 w 11584247"/>
              <a:gd name="connsiteY74" fmla="*/ 639724 h 851161"/>
              <a:gd name="connsiteX75" fmla="*/ 5168758 w 11584247"/>
              <a:gd name="connsiteY75" fmla="*/ 620360 h 851161"/>
              <a:gd name="connsiteX76" fmla="*/ 5043093 w 11584247"/>
              <a:gd name="connsiteY76" fmla="*/ 619043 h 851161"/>
              <a:gd name="connsiteX77" fmla="*/ 4998604 w 11584247"/>
              <a:gd name="connsiteY77" fmla="*/ 629087 h 851161"/>
              <a:gd name="connsiteX78" fmla="*/ 4924058 w 11584247"/>
              <a:gd name="connsiteY78" fmla="*/ 645263 h 851161"/>
              <a:gd name="connsiteX79" fmla="*/ 4868616 w 11584247"/>
              <a:gd name="connsiteY79" fmla="*/ 683240 h 851161"/>
              <a:gd name="connsiteX80" fmla="*/ 4806175 w 11584247"/>
              <a:gd name="connsiteY80" fmla="*/ 686507 h 851161"/>
              <a:gd name="connsiteX81" fmla="*/ 4791312 w 11584247"/>
              <a:gd name="connsiteY81" fmla="*/ 653788 h 851161"/>
              <a:gd name="connsiteX82" fmla="*/ 4724634 w 11584247"/>
              <a:gd name="connsiteY82" fmla="*/ 668150 h 851161"/>
              <a:gd name="connsiteX83" fmla="*/ 4623526 w 11584247"/>
              <a:gd name="connsiteY83" fmla="*/ 693607 h 851161"/>
              <a:gd name="connsiteX84" fmla="*/ 4565119 w 11584247"/>
              <a:gd name="connsiteY84" fmla="*/ 699644 h 851161"/>
              <a:gd name="connsiteX85" fmla="*/ 4405682 w 11584247"/>
              <a:gd name="connsiteY85" fmla="*/ 725524 h 851161"/>
              <a:gd name="connsiteX86" fmla="*/ 4238717 w 11584247"/>
              <a:gd name="connsiteY86" fmla="*/ 780637 h 851161"/>
              <a:gd name="connsiteX87" fmla="*/ 4020693 w 11584247"/>
              <a:gd name="connsiteY87" fmla="*/ 841422 h 851161"/>
              <a:gd name="connsiteX88" fmla="*/ 3998789 w 11584247"/>
              <a:gd name="connsiteY88" fmla="*/ 851161 h 851161"/>
              <a:gd name="connsiteX89" fmla="*/ 3968135 w 11584247"/>
              <a:gd name="connsiteY89" fmla="*/ 845925 h 851161"/>
              <a:gd name="connsiteX90" fmla="*/ 3845234 w 11584247"/>
              <a:gd name="connsiteY90" fmla="*/ 823068 h 851161"/>
              <a:gd name="connsiteX91" fmla="*/ 3748200 w 11584247"/>
              <a:gd name="connsiteY91" fmla="*/ 788335 h 851161"/>
              <a:gd name="connsiteX92" fmla="*/ 3665369 w 11584247"/>
              <a:gd name="connsiteY92" fmla="*/ 785906 h 851161"/>
              <a:gd name="connsiteX93" fmla="*/ 3434444 w 11584247"/>
              <a:gd name="connsiteY93" fmla="*/ 760907 h 851161"/>
              <a:gd name="connsiteX94" fmla="*/ 3298790 w 11584247"/>
              <a:gd name="connsiteY94" fmla="*/ 755716 h 851161"/>
              <a:gd name="connsiteX95" fmla="*/ 3044242 w 11584247"/>
              <a:gd name="connsiteY95" fmla="*/ 738181 h 851161"/>
              <a:gd name="connsiteX96" fmla="*/ 2975529 w 11584247"/>
              <a:gd name="connsiteY96" fmla="*/ 720730 h 851161"/>
              <a:gd name="connsiteX97" fmla="*/ 2868812 w 11584247"/>
              <a:gd name="connsiteY97" fmla="*/ 709829 h 851161"/>
              <a:gd name="connsiteX98" fmla="*/ 2836257 w 11584247"/>
              <a:gd name="connsiteY98" fmla="*/ 703641 h 851161"/>
              <a:gd name="connsiteX99" fmla="*/ 2504472 w 11584247"/>
              <a:gd name="connsiteY99" fmla="*/ 654196 h 851161"/>
              <a:gd name="connsiteX100" fmla="*/ 2323450 w 11584247"/>
              <a:gd name="connsiteY100" fmla="*/ 692063 h 851161"/>
              <a:gd name="connsiteX101" fmla="*/ 2047386 w 11584247"/>
              <a:gd name="connsiteY101" fmla="*/ 669854 h 851161"/>
              <a:gd name="connsiteX102" fmla="*/ 2014871 w 11584247"/>
              <a:gd name="connsiteY102" fmla="*/ 671556 h 851161"/>
              <a:gd name="connsiteX103" fmla="*/ 1961527 w 11584247"/>
              <a:gd name="connsiteY103" fmla="*/ 678730 h 851161"/>
              <a:gd name="connsiteX104" fmla="*/ 1878931 w 11584247"/>
              <a:gd name="connsiteY104" fmla="*/ 661482 h 851161"/>
              <a:gd name="connsiteX105" fmla="*/ 1713886 w 11584247"/>
              <a:gd name="connsiteY105" fmla="*/ 668713 h 851161"/>
              <a:gd name="connsiteX106" fmla="*/ 1434049 w 11584247"/>
              <a:gd name="connsiteY106" fmla="*/ 595668 h 851161"/>
              <a:gd name="connsiteX107" fmla="*/ 1177354 w 11584247"/>
              <a:gd name="connsiteY107" fmla="*/ 614359 h 851161"/>
              <a:gd name="connsiteX108" fmla="*/ 1088947 w 11584247"/>
              <a:gd name="connsiteY108" fmla="*/ 617056 h 851161"/>
              <a:gd name="connsiteX109" fmla="*/ 998946 w 11584247"/>
              <a:gd name="connsiteY109" fmla="*/ 688407 h 851161"/>
              <a:gd name="connsiteX110" fmla="*/ 775514 w 11584247"/>
              <a:gd name="connsiteY110" fmla="*/ 737451 h 851161"/>
              <a:gd name="connsiteX111" fmla="*/ 603494 w 11584247"/>
              <a:gd name="connsiteY111" fmla="*/ 710500 h 851161"/>
              <a:gd name="connsiteX112" fmla="*/ 564233 w 11584247"/>
              <a:gd name="connsiteY112" fmla="*/ 721324 h 851161"/>
              <a:gd name="connsiteX113" fmla="*/ 511527 w 11584247"/>
              <a:gd name="connsiteY113" fmla="*/ 744248 h 851161"/>
              <a:gd name="connsiteX114" fmla="*/ 337049 w 11584247"/>
              <a:gd name="connsiteY114" fmla="*/ 755307 h 851161"/>
              <a:gd name="connsiteX115" fmla="*/ 218766 w 11584247"/>
              <a:gd name="connsiteY115" fmla="*/ 732207 h 851161"/>
              <a:gd name="connsiteX116" fmla="*/ 104041 w 11584247"/>
              <a:gd name="connsiteY116" fmla="*/ 738210 h 851161"/>
              <a:gd name="connsiteX117" fmla="*/ 15455 w 11584247"/>
              <a:gd name="connsiteY117" fmla="*/ 751614 h 851161"/>
              <a:gd name="connsiteX118" fmla="*/ 0 w 11584247"/>
              <a:gd name="connsiteY118" fmla="*/ 741620 h 851161"/>
              <a:gd name="connsiteX119" fmla="*/ 0 w 11584247"/>
              <a:gd name="connsiteY119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96872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104041 w 11584247"/>
              <a:gd name="connsiteY114" fmla="*/ 738210 h 851161"/>
              <a:gd name="connsiteX115" fmla="*/ 15455 w 11584247"/>
              <a:gd name="connsiteY115" fmla="*/ 751614 h 851161"/>
              <a:gd name="connsiteX116" fmla="*/ 0 w 11584247"/>
              <a:gd name="connsiteY116" fmla="*/ 741620 h 851161"/>
              <a:gd name="connsiteX117" fmla="*/ 0 w 11584247"/>
              <a:gd name="connsiteY11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460115 w 11584247"/>
              <a:gd name="connsiteY112" fmla="*/ 736903 h 851161"/>
              <a:gd name="connsiteX113" fmla="*/ 337049 w 11584247"/>
              <a:gd name="connsiteY113" fmla="*/ 755307 h 851161"/>
              <a:gd name="connsiteX114" fmla="*/ 104041 w 11584247"/>
              <a:gd name="connsiteY114" fmla="*/ 738210 h 851161"/>
              <a:gd name="connsiteX115" fmla="*/ 15455 w 11584247"/>
              <a:gd name="connsiteY115" fmla="*/ 751614 h 851161"/>
              <a:gd name="connsiteX116" fmla="*/ 0 w 11584247"/>
              <a:gd name="connsiteY116" fmla="*/ 741620 h 851161"/>
              <a:gd name="connsiteX117" fmla="*/ 0 w 11584247"/>
              <a:gd name="connsiteY11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37049 w 11584247"/>
              <a:gd name="connsiteY112" fmla="*/ 755307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3687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56132 w 11584247"/>
              <a:gd name="connsiteY55" fmla="*/ 617104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56132 w 11584247"/>
              <a:gd name="connsiteY55" fmla="*/ 617104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56132 w 11584247"/>
              <a:gd name="connsiteY55" fmla="*/ 617104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748200 w 11584247"/>
              <a:gd name="connsiteY88" fmla="*/ 788335 h 851161"/>
              <a:gd name="connsiteX89" fmla="*/ 3665369 w 11584247"/>
              <a:gd name="connsiteY89" fmla="*/ 785906 h 851161"/>
              <a:gd name="connsiteX90" fmla="*/ 3434444 w 11584247"/>
              <a:gd name="connsiteY90" fmla="*/ 760907 h 851161"/>
              <a:gd name="connsiteX91" fmla="*/ 3298790 w 11584247"/>
              <a:gd name="connsiteY91" fmla="*/ 755716 h 851161"/>
              <a:gd name="connsiteX92" fmla="*/ 3044242 w 11584247"/>
              <a:gd name="connsiteY92" fmla="*/ 738181 h 851161"/>
              <a:gd name="connsiteX93" fmla="*/ 2975529 w 11584247"/>
              <a:gd name="connsiteY93" fmla="*/ 720730 h 851161"/>
              <a:gd name="connsiteX94" fmla="*/ 2868812 w 11584247"/>
              <a:gd name="connsiteY94" fmla="*/ 709829 h 851161"/>
              <a:gd name="connsiteX95" fmla="*/ 2836257 w 11584247"/>
              <a:gd name="connsiteY95" fmla="*/ 703641 h 851161"/>
              <a:gd name="connsiteX96" fmla="*/ 2504472 w 11584247"/>
              <a:gd name="connsiteY96" fmla="*/ 654196 h 851161"/>
              <a:gd name="connsiteX97" fmla="*/ 2323450 w 11584247"/>
              <a:gd name="connsiteY97" fmla="*/ 692063 h 851161"/>
              <a:gd name="connsiteX98" fmla="*/ 2047386 w 11584247"/>
              <a:gd name="connsiteY98" fmla="*/ 669854 h 851161"/>
              <a:gd name="connsiteX99" fmla="*/ 2014871 w 11584247"/>
              <a:gd name="connsiteY99" fmla="*/ 671556 h 851161"/>
              <a:gd name="connsiteX100" fmla="*/ 1961527 w 11584247"/>
              <a:gd name="connsiteY100" fmla="*/ 678730 h 851161"/>
              <a:gd name="connsiteX101" fmla="*/ 1878931 w 11584247"/>
              <a:gd name="connsiteY101" fmla="*/ 661482 h 851161"/>
              <a:gd name="connsiteX102" fmla="*/ 1713886 w 11584247"/>
              <a:gd name="connsiteY102" fmla="*/ 668713 h 851161"/>
              <a:gd name="connsiteX103" fmla="*/ 1434049 w 11584247"/>
              <a:gd name="connsiteY103" fmla="*/ 595668 h 851161"/>
              <a:gd name="connsiteX104" fmla="*/ 1177354 w 11584247"/>
              <a:gd name="connsiteY104" fmla="*/ 614359 h 851161"/>
              <a:gd name="connsiteX105" fmla="*/ 1088947 w 11584247"/>
              <a:gd name="connsiteY105" fmla="*/ 617056 h 851161"/>
              <a:gd name="connsiteX106" fmla="*/ 998946 w 11584247"/>
              <a:gd name="connsiteY106" fmla="*/ 688407 h 851161"/>
              <a:gd name="connsiteX107" fmla="*/ 775514 w 11584247"/>
              <a:gd name="connsiteY107" fmla="*/ 737451 h 851161"/>
              <a:gd name="connsiteX108" fmla="*/ 603494 w 11584247"/>
              <a:gd name="connsiteY108" fmla="*/ 710500 h 851161"/>
              <a:gd name="connsiteX109" fmla="*/ 460115 w 11584247"/>
              <a:gd name="connsiteY109" fmla="*/ 736903 h 851161"/>
              <a:gd name="connsiteX110" fmla="*/ 344393 w 11584247"/>
              <a:gd name="connsiteY110" fmla="*/ 725929 h 851161"/>
              <a:gd name="connsiteX111" fmla="*/ 104041 w 11584247"/>
              <a:gd name="connsiteY111" fmla="*/ 738210 h 851161"/>
              <a:gd name="connsiteX112" fmla="*/ 15455 w 11584247"/>
              <a:gd name="connsiteY112" fmla="*/ 751614 h 851161"/>
              <a:gd name="connsiteX113" fmla="*/ 0 w 11584247"/>
              <a:gd name="connsiteY113" fmla="*/ 741620 h 851161"/>
              <a:gd name="connsiteX114" fmla="*/ 0 w 11584247"/>
              <a:gd name="connsiteY11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8931 w 11584247"/>
              <a:gd name="connsiteY100" fmla="*/ 661482 h 851161"/>
              <a:gd name="connsiteX101" fmla="*/ 1713886 w 11584247"/>
              <a:gd name="connsiteY101" fmla="*/ 668713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893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332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332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332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96122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81568 w 11584247"/>
              <a:gd name="connsiteY2" fmla="*/ 63222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548962 w 11584247"/>
              <a:gd name="connsiteY56" fmla="*/ 63218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548962 w 11584247"/>
              <a:gd name="connsiteY56" fmla="*/ 63218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548962 w 11584247"/>
              <a:gd name="connsiteY56" fmla="*/ 63218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38186 w 11584247"/>
              <a:gd name="connsiteY63" fmla="*/ 65089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532285 w 11584247"/>
              <a:gd name="connsiteY41" fmla="*/ 726440 h 851161"/>
              <a:gd name="connsiteX42" fmla="*/ 7502351 w 11584247"/>
              <a:gd name="connsiteY42" fmla="*/ 735020 h 851161"/>
              <a:gd name="connsiteX43" fmla="*/ 7486452 w 11584247"/>
              <a:gd name="connsiteY43" fmla="*/ 742445 h 851161"/>
              <a:gd name="connsiteX44" fmla="*/ 7432183 w 11584247"/>
              <a:gd name="connsiteY44" fmla="*/ 732969 h 851161"/>
              <a:gd name="connsiteX45" fmla="*/ 7425231 w 11584247"/>
              <a:gd name="connsiteY45" fmla="*/ 735688 h 851161"/>
              <a:gd name="connsiteX46" fmla="*/ 7390298 w 11584247"/>
              <a:gd name="connsiteY46" fmla="*/ 722535 h 851161"/>
              <a:gd name="connsiteX47" fmla="*/ 7372339 w 11584247"/>
              <a:gd name="connsiteY47" fmla="*/ 718662 h 851161"/>
              <a:gd name="connsiteX48" fmla="*/ 7367083 w 11584247"/>
              <a:gd name="connsiteY48" fmla="*/ 711540 h 851161"/>
              <a:gd name="connsiteX49" fmla="*/ 7340667 w 11584247"/>
              <a:gd name="connsiteY49" fmla="*/ 708883 h 851161"/>
              <a:gd name="connsiteX50" fmla="*/ 7337703 w 11584247"/>
              <a:gd name="connsiteY50" fmla="*/ 710851 h 851161"/>
              <a:gd name="connsiteX51" fmla="*/ 7315659 w 11584247"/>
              <a:gd name="connsiteY51" fmla="*/ 700203 h 851161"/>
              <a:gd name="connsiteX52" fmla="*/ 7267494 w 11584247"/>
              <a:gd name="connsiteY52" fmla="*/ 681057 h 851161"/>
              <a:gd name="connsiteX53" fmla="*/ 7073219 w 11584247"/>
              <a:gd name="connsiteY53" fmla="*/ 690480 h 851161"/>
              <a:gd name="connsiteX54" fmla="*/ 6772962 w 11584247"/>
              <a:gd name="connsiteY54" fmla="*/ 661982 h 851161"/>
              <a:gd name="connsiteX55" fmla="*/ 6548962 w 11584247"/>
              <a:gd name="connsiteY55" fmla="*/ 632182 h 851161"/>
              <a:gd name="connsiteX56" fmla="*/ 6337636 w 11584247"/>
              <a:gd name="connsiteY56" fmla="*/ 651977 h 851161"/>
              <a:gd name="connsiteX57" fmla="*/ 6268828 w 11584247"/>
              <a:gd name="connsiteY57" fmla="*/ 622080 h 851161"/>
              <a:gd name="connsiteX58" fmla="*/ 6241133 w 11584247"/>
              <a:gd name="connsiteY58" fmla="*/ 637096 h 851161"/>
              <a:gd name="connsiteX59" fmla="*/ 6236372 w 11584247"/>
              <a:gd name="connsiteY59" fmla="*/ 640150 h 851161"/>
              <a:gd name="connsiteX60" fmla="*/ 6217005 w 11584247"/>
              <a:gd name="connsiteY60" fmla="*/ 642256 h 851161"/>
              <a:gd name="connsiteX61" fmla="*/ 6211934 w 11584247"/>
              <a:gd name="connsiteY61" fmla="*/ 655497 h 851161"/>
              <a:gd name="connsiteX62" fmla="*/ 6138186 w 11584247"/>
              <a:gd name="connsiteY62" fmla="*/ 650898 h 851161"/>
              <a:gd name="connsiteX63" fmla="*/ 6046332 w 11584247"/>
              <a:gd name="connsiteY63" fmla="*/ 651243 h 851161"/>
              <a:gd name="connsiteX64" fmla="*/ 5875486 w 11584247"/>
              <a:gd name="connsiteY64" fmla="*/ 656164 h 851161"/>
              <a:gd name="connsiteX65" fmla="*/ 5837074 w 11584247"/>
              <a:gd name="connsiteY65" fmla="*/ 669047 h 851161"/>
              <a:gd name="connsiteX66" fmla="*/ 5783293 w 11584247"/>
              <a:gd name="connsiteY66" fmla="*/ 678526 h 851161"/>
              <a:gd name="connsiteX67" fmla="*/ 5673851 w 11584247"/>
              <a:gd name="connsiteY67" fmla="*/ 675677 h 851161"/>
              <a:gd name="connsiteX68" fmla="*/ 5459069 w 11584247"/>
              <a:gd name="connsiteY68" fmla="*/ 641319 h 851161"/>
              <a:gd name="connsiteX69" fmla="*/ 5365377 w 11584247"/>
              <a:gd name="connsiteY69" fmla="*/ 639724 h 851161"/>
              <a:gd name="connsiteX70" fmla="*/ 5168758 w 11584247"/>
              <a:gd name="connsiteY70" fmla="*/ 620360 h 851161"/>
              <a:gd name="connsiteX71" fmla="*/ 5043093 w 11584247"/>
              <a:gd name="connsiteY71" fmla="*/ 619043 h 851161"/>
              <a:gd name="connsiteX72" fmla="*/ 4998604 w 11584247"/>
              <a:gd name="connsiteY72" fmla="*/ 629087 h 851161"/>
              <a:gd name="connsiteX73" fmla="*/ 4924058 w 11584247"/>
              <a:gd name="connsiteY73" fmla="*/ 645263 h 851161"/>
              <a:gd name="connsiteX74" fmla="*/ 4868616 w 11584247"/>
              <a:gd name="connsiteY74" fmla="*/ 683240 h 851161"/>
              <a:gd name="connsiteX75" fmla="*/ 4806175 w 11584247"/>
              <a:gd name="connsiteY75" fmla="*/ 686507 h 851161"/>
              <a:gd name="connsiteX76" fmla="*/ 4724634 w 11584247"/>
              <a:gd name="connsiteY76" fmla="*/ 668150 h 851161"/>
              <a:gd name="connsiteX77" fmla="*/ 4623526 w 11584247"/>
              <a:gd name="connsiteY77" fmla="*/ 693607 h 851161"/>
              <a:gd name="connsiteX78" fmla="*/ 4565119 w 11584247"/>
              <a:gd name="connsiteY78" fmla="*/ 699644 h 851161"/>
              <a:gd name="connsiteX79" fmla="*/ 4405682 w 11584247"/>
              <a:gd name="connsiteY79" fmla="*/ 725524 h 851161"/>
              <a:gd name="connsiteX80" fmla="*/ 4238717 w 11584247"/>
              <a:gd name="connsiteY80" fmla="*/ 780637 h 851161"/>
              <a:gd name="connsiteX81" fmla="*/ 4020693 w 11584247"/>
              <a:gd name="connsiteY81" fmla="*/ 841422 h 851161"/>
              <a:gd name="connsiteX82" fmla="*/ 3998789 w 11584247"/>
              <a:gd name="connsiteY82" fmla="*/ 851161 h 851161"/>
              <a:gd name="connsiteX83" fmla="*/ 3968135 w 11584247"/>
              <a:gd name="connsiteY83" fmla="*/ 845925 h 851161"/>
              <a:gd name="connsiteX84" fmla="*/ 3845234 w 11584247"/>
              <a:gd name="connsiteY84" fmla="*/ 823068 h 851161"/>
              <a:gd name="connsiteX85" fmla="*/ 3665369 w 11584247"/>
              <a:gd name="connsiteY85" fmla="*/ 785906 h 851161"/>
              <a:gd name="connsiteX86" fmla="*/ 3434444 w 11584247"/>
              <a:gd name="connsiteY86" fmla="*/ 760907 h 851161"/>
              <a:gd name="connsiteX87" fmla="*/ 3298790 w 11584247"/>
              <a:gd name="connsiteY87" fmla="*/ 755716 h 851161"/>
              <a:gd name="connsiteX88" fmla="*/ 3044242 w 11584247"/>
              <a:gd name="connsiteY88" fmla="*/ 738181 h 851161"/>
              <a:gd name="connsiteX89" fmla="*/ 2975529 w 11584247"/>
              <a:gd name="connsiteY89" fmla="*/ 720730 h 851161"/>
              <a:gd name="connsiteX90" fmla="*/ 2868812 w 11584247"/>
              <a:gd name="connsiteY90" fmla="*/ 709829 h 851161"/>
              <a:gd name="connsiteX91" fmla="*/ 2813818 w 11584247"/>
              <a:gd name="connsiteY91" fmla="*/ 698031 h 851161"/>
              <a:gd name="connsiteX92" fmla="*/ 2504472 w 11584247"/>
              <a:gd name="connsiteY92" fmla="*/ 654196 h 851161"/>
              <a:gd name="connsiteX93" fmla="*/ 2323450 w 11584247"/>
              <a:gd name="connsiteY93" fmla="*/ 692063 h 851161"/>
              <a:gd name="connsiteX94" fmla="*/ 2047386 w 11584247"/>
              <a:gd name="connsiteY94" fmla="*/ 669854 h 851161"/>
              <a:gd name="connsiteX95" fmla="*/ 2014871 w 11584247"/>
              <a:gd name="connsiteY95" fmla="*/ 671556 h 851161"/>
              <a:gd name="connsiteX96" fmla="*/ 1961527 w 11584247"/>
              <a:gd name="connsiteY96" fmla="*/ 678730 h 851161"/>
              <a:gd name="connsiteX97" fmla="*/ 1834052 w 11584247"/>
              <a:gd name="connsiteY97" fmla="*/ 644653 h 851161"/>
              <a:gd name="connsiteX98" fmla="*/ 1657788 w 11584247"/>
              <a:gd name="connsiteY98" fmla="*/ 646274 h 851161"/>
              <a:gd name="connsiteX99" fmla="*/ 1434049 w 11584247"/>
              <a:gd name="connsiteY99" fmla="*/ 595668 h 851161"/>
              <a:gd name="connsiteX100" fmla="*/ 1177354 w 11584247"/>
              <a:gd name="connsiteY100" fmla="*/ 614359 h 851161"/>
              <a:gd name="connsiteX101" fmla="*/ 1088947 w 11584247"/>
              <a:gd name="connsiteY101" fmla="*/ 617056 h 851161"/>
              <a:gd name="connsiteX102" fmla="*/ 998946 w 11584247"/>
              <a:gd name="connsiteY102" fmla="*/ 688407 h 851161"/>
              <a:gd name="connsiteX103" fmla="*/ 775514 w 11584247"/>
              <a:gd name="connsiteY103" fmla="*/ 737451 h 851161"/>
              <a:gd name="connsiteX104" fmla="*/ 603494 w 11584247"/>
              <a:gd name="connsiteY104" fmla="*/ 710500 h 851161"/>
              <a:gd name="connsiteX105" fmla="*/ 471335 w 11584247"/>
              <a:gd name="connsiteY105" fmla="*/ 714464 h 851161"/>
              <a:gd name="connsiteX106" fmla="*/ 344393 w 11584247"/>
              <a:gd name="connsiteY106" fmla="*/ 725929 h 851161"/>
              <a:gd name="connsiteX107" fmla="*/ 143310 w 11584247"/>
              <a:gd name="connsiteY107" fmla="*/ 738210 h 851161"/>
              <a:gd name="connsiteX108" fmla="*/ 15455 w 11584247"/>
              <a:gd name="connsiteY108" fmla="*/ 751614 h 851161"/>
              <a:gd name="connsiteX109" fmla="*/ 0 w 11584247"/>
              <a:gd name="connsiteY109" fmla="*/ 741620 h 851161"/>
              <a:gd name="connsiteX110" fmla="*/ 0 w 11584247"/>
              <a:gd name="connsiteY11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06416 w 11584247"/>
              <a:gd name="connsiteY6" fmla="*/ 106767 h 851161"/>
              <a:gd name="connsiteX7" fmla="*/ 11053822 w 11584247"/>
              <a:gd name="connsiteY7" fmla="*/ 107772 h 851161"/>
              <a:gd name="connsiteX8" fmla="*/ 10991963 w 11584247"/>
              <a:gd name="connsiteY8" fmla="*/ 163440 h 851161"/>
              <a:gd name="connsiteX9" fmla="*/ 10784798 w 11584247"/>
              <a:gd name="connsiteY9" fmla="*/ 186456 h 851161"/>
              <a:gd name="connsiteX10" fmla="*/ 10675741 w 11584247"/>
              <a:gd name="connsiteY10" fmla="*/ 221829 h 851161"/>
              <a:gd name="connsiteX11" fmla="*/ 10510136 w 11584247"/>
              <a:gd name="connsiteY11" fmla="*/ 223982 h 851161"/>
              <a:gd name="connsiteX12" fmla="*/ 10310725 w 11584247"/>
              <a:gd name="connsiteY12" fmla="*/ 257181 h 851161"/>
              <a:gd name="connsiteX13" fmla="*/ 10161434 w 11584247"/>
              <a:gd name="connsiteY13" fmla="*/ 264082 h 851161"/>
              <a:gd name="connsiteX14" fmla="*/ 9987770 w 11584247"/>
              <a:gd name="connsiteY14" fmla="*/ 268441 h 851161"/>
              <a:gd name="connsiteX15" fmla="*/ 9712889 w 11584247"/>
              <a:gd name="connsiteY15" fmla="*/ 275231 h 851161"/>
              <a:gd name="connsiteX16" fmla="*/ 9645923 w 11584247"/>
              <a:gd name="connsiteY16" fmla="*/ 297473 h 851161"/>
              <a:gd name="connsiteX17" fmla="*/ 9477264 w 11584247"/>
              <a:gd name="connsiteY17" fmla="*/ 333736 h 851161"/>
              <a:gd name="connsiteX18" fmla="*/ 9323022 w 11584247"/>
              <a:gd name="connsiteY18" fmla="*/ 339499 h 851161"/>
              <a:gd name="connsiteX19" fmla="*/ 9231896 w 11584247"/>
              <a:gd name="connsiteY19" fmla="*/ 350924 h 851161"/>
              <a:gd name="connsiteX20" fmla="*/ 9199098 w 11584247"/>
              <a:gd name="connsiteY20" fmla="*/ 367794 h 851161"/>
              <a:gd name="connsiteX21" fmla="*/ 9152075 w 11584247"/>
              <a:gd name="connsiteY21" fmla="*/ 382929 h 851161"/>
              <a:gd name="connsiteX22" fmla="*/ 9070495 w 11584247"/>
              <a:gd name="connsiteY22" fmla="*/ 419337 h 851161"/>
              <a:gd name="connsiteX23" fmla="*/ 8869068 w 11584247"/>
              <a:gd name="connsiteY23" fmla="*/ 421230 h 851161"/>
              <a:gd name="connsiteX24" fmla="*/ 8805167 w 11584247"/>
              <a:gd name="connsiteY24" fmla="*/ 414437 h 851161"/>
              <a:gd name="connsiteX25" fmla="*/ 8593326 w 11584247"/>
              <a:gd name="connsiteY25" fmla="*/ 390816 h 851161"/>
              <a:gd name="connsiteX26" fmla="*/ 8480431 w 11584247"/>
              <a:gd name="connsiteY26" fmla="*/ 402916 h 851161"/>
              <a:gd name="connsiteX27" fmla="*/ 8441817 w 11584247"/>
              <a:gd name="connsiteY27" fmla="*/ 417619 h 851161"/>
              <a:gd name="connsiteX28" fmla="*/ 8377029 w 11584247"/>
              <a:gd name="connsiteY28" fmla="*/ 441608 h 851161"/>
              <a:gd name="connsiteX29" fmla="*/ 8259050 w 11584247"/>
              <a:gd name="connsiteY29" fmla="*/ 464220 h 851161"/>
              <a:gd name="connsiteX30" fmla="*/ 8201086 w 11584247"/>
              <a:gd name="connsiteY30" fmla="*/ 485570 h 851161"/>
              <a:gd name="connsiteX31" fmla="*/ 8113667 w 11584247"/>
              <a:gd name="connsiteY31" fmla="*/ 521596 h 851161"/>
              <a:gd name="connsiteX32" fmla="*/ 8062051 w 11584247"/>
              <a:gd name="connsiteY32" fmla="*/ 533812 h 851161"/>
              <a:gd name="connsiteX33" fmla="*/ 7950411 w 11584247"/>
              <a:gd name="connsiteY33" fmla="*/ 582087 h 851161"/>
              <a:gd name="connsiteX34" fmla="*/ 7788598 w 11584247"/>
              <a:gd name="connsiteY34" fmla="*/ 667978 h 851161"/>
              <a:gd name="connsiteX35" fmla="*/ 7691368 w 11584247"/>
              <a:gd name="connsiteY35" fmla="*/ 691272 h 851161"/>
              <a:gd name="connsiteX36" fmla="*/ 7683053 w 11584247"/>
              <a:gd name="connsiteY36" fmla="*/ 688814 h 851161"/>
              <a:gd name="connsiteX37" fmla="*/ 7670993 w 11584247"/>
              <a:gd name="connsiteY37" fmla="*/ 688775 h 851161"/>
              <a:gd name="connsiteX38" fmla="*/ 7670712 w 11584247"/>
              <a:gd name="connsiteY38" fmla="*/ 689306 h 851161"/>
              <a:gd name="connsiteX39" fmla="*/ 7659383 w 11584247"/>
              <a:gd name="connsiteY39" fmla="*/ 688227 h 851161"/>
              <a:gd name="connsiteX40" fmla="*/ 7532285 w 11584247"/>
              <a:gd name="connsiteY40" fmla="*/ 726440 h 851161"/>
              <a:gd name="connsiteX41" fmla="*/ 7502351 w 11584247"/>
              <a:gd name="connsiteY41" fmla="*/ 735020 h 851161"/>
              <a:gd name="connsiteX42" fmla="*/ 7486452 w 11584247"/>
              <a:gd name="connsiteY42" fmla="*/ 742445 h 851161"/>
              <a:gd name="connsiteX43" fmla="*/ 7432183 w 11584247"/>
              <a:gd name="connsiteY43" fmla="*/ 732969 h 851161"/>
              <a:gd name="connsiteX44" fmla="*/ 7425231 w 11584247"/>
              <a:gd name="connsiteY44" fmla="*/ 735688 h 851161"/>
              <a:gd name="connsiteX45" fmla="*/ 7390298 w 11584247"/>
              <a:gd name="connsiteY45" fmla="*/ 722535 h 851161"/>
              <a:gd name="connsiteX46" fmla="*/ 7372339 w 11584247"/>
              <a:gd name="connsiteY46" fmla="*/ 718662 h 851161"/>
              <a:gd name="connsiteX47" fmla="*/ 7367083 w 11584247"/>
              <a:gd name="connsiteY47" fmla="*/ 711540 h 851161"/>
              <a:gd name="connsiteX48" fmla="*/ 7340667 w 11584247"/>
              <a:gd name="connsiteY48" fmla="*/ 708883 h 851161"/>
              <a:gd name="connsiteX49" fmla="*/ 7337703 w 11584247"/>
              <a:gd name="connsiteY49" fmla="*/ 710851 h 851161"/>
              <a:gd name="connsiteX50" fmla="*/ 7315659 w 11584247"/>
              <a:gd name="connsiteY50" fmla="*/ 700203 h 851161"/>
              <a:gd name="connsiteX51" fmla="*/ 7267494 w 11584247"/>
              <a:gd name="connsiteY51" fmla="*/ 681057 h 851161"/>
              <a:gd name="connsiteX52" fmla="*/ 7073219 w 11584247"/>
              <a:gd name="connsiteY52" fmla="*/ 690480 h 851161"/>
              <a:gd name="connsiteX53" fmla="*/ 6772962 w 11584247"/>
              <a:gd name="connsiteY53" fmla="*/ 661982 h 851161"/>
              <a:gd name="connsiteX54" fmla="*/ 6548962 w 11584247"/>
              <a:gd name="connsiteY54" fmla="*/ 632182 h 851161"/>
              <a:gd name="connsiteX55" fmla="*/ 6337636 w 11584247"/>
              <a:gd name="connsiteY55" fmla="*/ 651977 h 851161"/>
              <a:gd name="connsiteX56" fmla="*/ 6268828 w 11584247"/>
              <a:gd name="connsiteY56" fmla="*/ 622080 h 851161"/>
              <a:gd name="connsiteX57" fmla="*/ 6241133 w 11584247"/>
              <a:gd name="connsiteY57" fmla="*/ 637096 h 851161"/>
              <a:gd name="connsiteX58" fmla="*/ 6236372 w 11584247"/>
              <a:gd name="connsiteY58" fmla="*/ 640150 h 851161"/>
              <a:gd name="connsiteX59" fmla="*/ 6217005 w 11584247"/>
              <a:gd name="connsiteY59" fmla="*/ 642256 h 851161"/>
              <a:gd name="connsiteX60" fmla="*/ 6211934 w 11584247"/>
              <a:gd name="connsiteY60" fmla="*/ 655497 h 851161"/>
              <a:gd name="connsiteX61" fmla="*/ 6138186 w 11584247"/>
              <a:gd name="connsiteY61" fmla="*/ 650898 h 851161"/>
              <a:gd name="connsiteX62" fmla="*/ 6046332 w 11584247"/>
              <a:gd name="connsiteY62" fmla="*/ 651243 h 851161"/>
              <a:gd name="connsiteX63" fmla="*/ 5875486 w 11584247"/>
              <a:gd name="connsiteY63" fmla="*/ 656164 h 851161"/>
              <a:gd name="connsiteX64" fmla="*/ 5837074 w 11584247"/>
              <a:gd name="connsiteY64" fmla="*/ 669047 h 851161"/>
              <a:gd name="connsiteX65" fmla="*/ 5783293 w 11584247"/>
              <a:gd name="connsiteY65" fmla="*/ 678526 h 851161"/>
              <a:gd name="connsiteX66" fmla="*/ 5673851 w 11584247"/>
              <a:gd name="connsiteY66" fmla="*/ 675677 h 851161"/>
              <a:gd name="connsiteX67" fmla="*/ 5459069 w 11584247"/>
              <a:gd name="connsiteY67" fmla="*/ 641319 h 851161"/>
              <a:gd name="connsiteX68" fmla="*/ 5365377 w 11584247"/>
              <a:gd name="connsiteY68" fmla="*/ 639724 h 851161"/>
              <a:gd name="connsiteX69" fmla="*/ 5168758 w 11584247"/>
              <a:gd name="connsiteY69" fmla="*/ 620360 h 851161"/>
              <a:gd name="connsiteX70" fmla="*/ 5043093 w 11584247"/>
              <a:gd name="connsiteY70" fmla="*/ 619043 h 851161"/>
              <a:gd name="connsiteX71" fmla="*/ 4998604 w 11584247"/>
              <a:gd name="connsiteY71" fmla="*/ 629087 h 851161"/>
              <a:gd name="connsiteX72" fmla="*/ 4924058 w 11584247"/>
              <a:gd name="connsiteY72" fmla="*/ 645263 h 851161"/>
              <a:gd name="connsiteX73" fmla="*/ 4868616 w 11584247"/>
              <a:gd name="connsiteY73" fmla="*/ 683240 h 851161"/>
              <a:gd name="connsiteX74" fmla="*/ 4806175 w 11584247"/>
              <a:gd name="connsiteY74" fmla="*/ 686507 h 851161"/>
              <a:gd name="connsiteX75" fmla="*/ 4724634 w 11584247"/>
              <a:gd name="connsiteY75" fmla="*/ 668150 h 851161"/>
              <a:gd name="connsiteX76" fmla="*/ 4623526 w 11584247"/>
              <a:gd name="connsiteY76" fmla="*/ 693607 h 851161"/>
              <a:gd name="connsiteX77" fmla="*/ 4565119 w 11584247"/>
              <a:gd name="connsiteY77" fmla="*/ 699644 h 851161"/>
              <a:gd name="connsiteX78" fmla="*/ 4405682 w 11584247"/>
              <a:gd name="connsiteY78" fmla="*/ 725524 h 851161"/>
              <a:gd name="connsiteX79" fmla="*/ 4238717 w 11584247"/>
              <a:gd name="connsiteY79" fmla="*/ 780637 h 851161"/>
              <a:gd name="connsiteX80" fmla="*/ 4020693 w 11584247"/>
              <a:gd name="connsiteY80" fmla="*/ 841422 h 851161"/>
              <a:gd name="connsiteX81" fmla="*/ 3998789 w 11584247"/>
              <a:gd name="connsiteY81" fmla="*/ 851161 h 851161"/>
              <a:gd name="connsiteX82" fmla="*/ 3968135 w 11584247"/>
              <a:gd name="connsiteY82" fmla="*/ 845925 h 851161"/>
              <a:gd name="connsiteX83" fmla="*/ 3845234 w 11584247"/>
              <a:gd name="connsiteY83" fmla="*/ 823068 h 851161"/>
              <a:gd name="connsiteX84" fmla="*/ 3665369 w 11584247"/>
              <a:gd name="connsiteY84" fmla="*/ 785906 h 851161"/>
              <a:gd name="connsiteX85" fmla="*/ 3434444 w 11584247"/>
              <a:gd name="connsiteY85" fmla="*/ 760907 h 851161"/>
              <a:gd name="connsiteX86" fmla="*/ 3298790 w 11584247"/>
              <a:gd name="connsiteY86" fmla="*/ 755716 h 851161"/>
              <a:gd name="connsiteX87" fmla="*/ 3044242 w 11584247"/>
              <a:gd name="connsiteY87" fmla="*/ 738181 h 851161"/>
              <a:gd name="connsiteX88" fmla="*/ 2975529 w 11584247"/>
              <a:gd name="connsiteY88" fmla="*/ 720730 h 851161"/>
              <a:gd name="connsiteX89" fmla="*/ 2868812 w 11584247"/>
              <a:gd name="connsiteY89" fmla="*/ 709829 h 851161"/>
              <a:gd name="connsiteX90" fmla="*/ 2813818 w 11584247"/>
              <a:gd name="connsiteY90" fmla="*/ 698031 h 851161"/>
              <a:gd name="connsiteX91" fmla="*/ 2504472 w 11584247"/>
              <a:gd name="connsiteY91" fmla="*/ 654196 h 851161"/>
              <a:gd name="connsiteX92" fmla="*/ 2323450 w 11584247"/>
              <a:gd name="connsiteY92" fmla="*/ 692063 h 851161"/>
              <a:gd name="connsiteX93" fmla="*/ 2047386 w 11584247"/>
              <a:gd name="connsiteY93" fmla="*/ 669854 h 851161"/>
              <a:gd name="connsiteX94" fmla="*/ 2014871 w 11584247"/>
              <a:gd name="connsiteY94" fmla="*/ 671556 h 851161"/>
              <a:gd name="connsiteX95" fmla="*/ 1961527 w 11584247"/>
              <a:gd name="connsiteY95" fmla="*/ 678730 h 851161"/>
              <a:gd name="connsiteX96" fmla="*/ 1834052 w 11584247"/>
              <a:gd name="connsiteY96" fmla="*/ 644653 h 851161"/>
              <a:gd name="connsiteX97" fmla="*/ 1657788 w 11584247"/>
              <a:gd name="connsiteY97" fmla="*/ 646274 h 851161"/>
              <a:gd name="connsiteX98" fmla="*/ 1434049 w 11584247"/>
              <a:gd name="connsiteY98" fmla="*/ 595668 h 851161"/>
              <a:gd name="connsiteX99" fmla="*/ 1177354 w 11584247"/>
              <a:gd name="connsiteY99" fmla="*/ 614359 h 851161"/>
              <a:gd name="connsiteX100" fmla="*/ 1088947 w 11584247"/>
              <a:gd name="connsiteY100" fmla="*/ 617056 h 851161"/>
              <a:gd name="connsiteX101" fmla="*/ 998946 w 11584247"/>
              <a:gd name="connsiteY101" fmla="*/ 688407 h 851161"/>
              <a:gd name="connsiteX102" fmla="*/ 775514 w 11584247"/>
              <a:gd name="connsiteY102" fmla="*/ 737451 h 851161"/>
              <a:gd name="connsiteX103" fmla="*/ 603494 w 11584247"/>
              <a:gd name="connsiteY103" fmla="*/ 710500 h 851161"/>
              <a:gd name="connsiteX104" fmla="*/ 471335 w 11584247"/>
              <a:gd name="connsiteY104" fmla="*/ 714464 h 851161"/>
              <a:gd name="connsiteX105" fmla="*/ 344393 w 11584247"/>
              <a:gd name="connsiteY105" fmla="*/ 725929 h 851161"/>
              <a:gd name="connsiteX106" fmla="*/ 143310 w 11584247"/>
              <a:gd name="connsiteY106" fmla="*/ 738210 h 851161"/>
              <a:gd name="connsiteX107" fmla="*/ 15455 w 11584247"/>
              <a:gd name="connsiteY107" fmla="*/ 751614 h 851161"/>
              <a:gd name="connsiteX108" fmla="*/ 0 w 11584247"/>
              <a:gd name="connsiteY108" fmla="*/ 741620 h 851161"/>
              <a:gd name="connsiteX109" fmla="*/ 0 w 11584247"/>
              <a:gd name="connsiteY109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053822 w 11584247"/>
              <a:gd name="connsiteY6" fmla="*/ 107772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53822 w 11584247"/>
              <a:gd name="connsiteY6" fmla="*/ 107772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32595 w 11584247"/>
              <a:gd name="connsiteY24" fmla="*/ 39642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32595 w 11584247"/>
              <a:gd name="connsiteY24" fmla="*/ 39642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32595 w 11584247"/>
              <a:gd name="connsiteY24" fmla="*/ 39642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55035 w 11584247"/>
              <a:gd name="connsiteY24" fmla="*/ 424475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20007 w 11584247"/>
              <a:gd name="connsiteY21" fmla="*/ 40811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55035 w 11584247"/>
              <a:gd name="connsiteY24" fmla="*/ 424475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20007 w 11584247"/>
              <a:gd name="connsiteY21" fmla="*/ 40811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55035 w 11584247"/>
              <a:gd name="connsiteY24" fmla="*/ 424475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88010 w 11584247"/>
              <a:gd name="connsiteY79" fmla="*/ 824593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46384"/>
              <a:gd name="connsiteX1" fmla="*/ 11584247 w 11584247"/>
              <a:gd name="connsiteY1" fmla="*/ 0 h 846384"/>
              <a:gd name="connsiteX2" fmla="*/ 11515863 w 11584247"/>
              <a:gd name="connsiteY2" fmla="*/ 41320 h 846384"/>
              <a:gd name="connsiteX3" fmla="*/ 11361848 w 11584247"/>
              <a:gd name="connsiteY3" fmla="*/ 74449 h 846384"/>
              <a:gd name="connsiteX4" fmla="*/ 11216869 w 11584247"/>
              <a:gd name="connsiteY4" fmla="*/ 106667 h 846384"/>
              <a:gd name="connsiteX5" fmla="*/ 11164524 w 11584247"/>
              <a:gd name="connsiteY5" fmla="*/ 113013 h 846384"/>
              <a:gd name="connsiteX6" fmla="*/ 11076261 w 11584247"/>
              <a:gd name="connsiteY6" fmla="*/ 152651 h 846384"/>
              <a:gd name="connsiteX7" fmla="*/ 10991963 w 11584247"/>
              <a:gd name="connsiteY7" fmla="*/ 163440 h 846384"/>
              <a:gd name="connsiteX8" fmla="*/ 10812847 w 11584247"/>
              <a:gd name="connsiteY8" fmla="*/ 186456 h 846384"/>
              <a:gd name="connsiteX9" fmla="*/ 10675741 w 11584247"/>
              <a:gd name="connsiteY9" fmla="*/ 221829 h 846384"/>
              <a:gd name="connsiteX10" fmla="*/ 10510136 w 11584247"/>
              <a:gd name="connsiteY10" fmla="*/ 223982 h 846384"/>
              <a:gd name="connsiteX11" fmla="*/ 10310725 w 11584247"/>
              <a:gd name="connsiteY11" fmla="*/ 257181 h 846384"/>
              <a:gd name="connsiteX12" fmla="*/ 10161434 w 11584247"/>
              <a:gd name="connsiteY12" fmla="*/ 264082 h 846384"/>
              <a:gd name="connsiteX13" fmla="*/ 9987770 w 11584247"/>
              <a:gd name="connsiteY13" fmla="*/ 268441 h 846384"/>
              <a:gd name="connsiteX14" fmla="*/ 9768987 w 11584247"/>
              <a:gd name="connsiteY14" fmla="*/ 280841 h 846384"/>
              <a:gd name="connsiteX15" fmla="*/ 9645923 w 11584247"/>
              <a:gd name="connsiteY15" fmla="*/ 297473 h 846384"/>
              <a:gd name="connsiteX16" fmla="*/ 9477264 w 11584247"/>
              <a:gd name="connsiteY16" fmla="*/ 333736 h 846384"/>
              <a:gd name="connsiteX17" fmla="*/ 9323022 w 11584247"/>
              <a:gd name="connsiteY17" fmla="*/ 339499 h 846384"/>
              <a:gd name="connsiteX18" fmla="*/ 9231896 w 11584247"/>
              <a:gd name="connsiteY18" fmla="*/ 350924 h 846384"/>
              <a:gd name="connsiteX19" fmla="*/ 9199098 w 11584247"/>
              <a:gd name="connsiteY19" fmla="*/ 367794 h 846384"/>
              <a:gd name="connsiteX20" fmla="*/ 9152075 w 11584247"/>
              <a:gd name="connsiteY20" fmla="*/ 382929 h 846384"/>
              <a:gd name="connsiteX21" fmla="*/ 9020007 w 11584247"/>
              <a:gd name="connsiteY21" fmla="*/ 408117 h 846384"/>
              <a:gd name="connsiteX22" fmla="*/ 8869068 w 11584247"/>
              <a:gd name="connsiteY22" fmla="*/ 421230 h 846384"/>
              <a:gd name="connsiteX23" fmla="*/ 8805167 w 11584247"/>
              <a:gd name="connsiteY23" fmla="*/ 414437 h 846384"/>
              <a:gd name="connsiteX24" fmla="*/ 8655035 w 11584247"/>
              <a:gd name="connsiteY24" fmla="*/ 424475 h 846384"/>
              <a:gd name="connsiteX25" fmla="*/ 8480431 w 11584247"/>
              <a:gd name="connsiteY25" fmla="*/ 402916 h 846384"/>
              <a:gd name="connsiteX26" fmla="*/ 8441817 w 11584247"/>
              <a:gd name="connsiteY26" fmla="*/ 417619 h 846384"/>
              <a:gd name="connsiteX27" fmla="*/ 8377029 w 11584247"/>
              <a:gd name="connsiteY27" fmla="*/ 441608 h 846384"/>
              <a:gd name="connsiteX28" fmla="*/ 8259050 w 11584247"/>
              <a:gd name="connsiteY28" fmla="*/ 464220 h 846384"/>
              <a:gd name="connsiteX29" fmla="*/ 8201086 w 11584247"/>
              <a:gd name="connsiteY29" fmla="*/ 485570 h 846384"/>
              <a:gd name="connsiteX30" fmla="*/ 8113667 w 11584247"/>
              <a:gd name="connsiteY30" fmla="*/ 521596 h 846384"/>
              <a:gd name="connsiteX31" fmla="*/ 8062051 w 11584247"/>
              <a:gd name="connsiteY31" fmla="*/ 533812 h 846384"/>
              <a:gd name="connsiteX32" fmla="*/ 7950411 w 11584247"/>
              <a:gd name="connsiteY32" fmla="*/ 582087 h 846384"/>
              <a:gd name="connsiteX33" fmla="*/ 7788598 w 11584247"/>
              <a:gd name="connsiteY33" fmla="*/ 667978 h 846384"/>
              <a:gd name="connsiteX34" fmla="*/ 7691368 w 11584247"/>
              <a:gd name="connsiteY34" fmla="*/ 691272 h 846384"/>
              <a:gd name="connsiteX35" fmla="*/ 7683053 w 11584247"/>
              <a:gd name="connsiteY35" fmla="*/ 688814 h 846384"/>
              <a:gd name="connsiteX36" fmla="*/ 7670993 w 11584247"/>
              <a:gd name="connsiteY36" fmla="*/ 688775 h 846384"/>
              <a:gd name="connsiteX37" fmla="*/ 7670712 w 11584247"/>
              <a:gd name="connsiteY37" fmla="*/ 689306 h 846384"/>
              <a:gd name="connsiteX38" fmla="*/ 7659383 w 11584247"/>
              <a:gd name="connsiteY38" fmla="*/ 688227 h 846384"/>
              <a:gd name="connsiteX39" fmla="*/ 7532285 w 11584247"/>
              <a:gd name="connsiteY39" fmla="*/ 726440 h 846384"/>
              <a:gd name="connsiteX40" fmla="*/ 7502351 w 11584247"/>
              <a:gd name="connsiteY40" fmla="*/ 735020 h 846384"/>
              <a:gd name="connsiteX41" fmla="*/ 7480842 w 11584247"/>
              <a:gd name="connsiteY41" fmla="*/ 731225 h 846384"/>
              <a:gd name="connsiteX42" fmla="*/ 7432183 w 11584247"/>
              <a:gd name="connsiteY42" fmla="*/ 732969 h 846384"/>
              <a:gd name="connsiteX43" fmla="*/ 7425231 w 11584247"/>
              <a:gd name="connsiteY43" fmla="*/ 735688 h 846384"/>
              <a:gd name="connsiteX44" fmla="*/ 7390298 w 11584247"/>
              <a:gd name="connsiteY44" fmla="*/ 722535 h 846384"/>
              <a:gd name="connsiteX45" fmla="*/ 7372339 w 11584247"/>
              <a:gd name="connsiteY45" fmla="*/ 718662 h 846384"/>
              <a:gd name="connsiteX46" fmla="*/ 7367083 w 11584247"/>
              <a:gd name="connsiteY46" fmla="*/ 711540 h 846384"/>
              <a:gd name="connsiteX47" fmla="*/ 7340667 w 11584247"/>
              <a:gd name="connsiteY47" fmla="*/ 708883 h 846384"/>
              <a:gd name="connsiteX48" fmla="*/ 7337703 w 11584247"/>
              <a:gd name="connsiteY48" fmla="*/ 710851 h 846384"/>
              <a:gd name="connsiteX49" fmla="*/ 7315659 w 11584247"/>
              <a:gd name="connsiteY49" fmla="*/ 700203 h 846384"/>
              <a:gd name="connsiteX50" fmla="*/ 7267494 w 11584247"/>
              <a:gd name="connsiteY50" fmla="*/ 681057 h 846384"/>
              <a:gd name="connsiteX51" fmla="*/ 7073219 w 11584247"/>
              <a:gd name="connsiteY51" fmla="*/ 690480 h 846384"/>
              <a:gd name="connsiteX52" fmla="*/ 6772962 w 11584247"/>
              <a:gd name="connsiteY52" fmla="*/ 661982 h 846384"/>
              <a:gd name="connsiteX53" fmla="*/ 6548962 w 11584247"/>
              <a:gd name="connsiteY53" fmla="*/ 632182 h 846384"/>
              <a:gd name="connsiteX54" fmla="*/ 6337636 w 11584247"/>
              <a:gd name="connsiteY54" fmla="*/ 651977 h 846384"/>
              <a:gd name="connsiteX55" fmla="*/ 6268828 w 11584247"/>
              <a:gd name="connsiteY55" fmla="*/ 622080 h 846384"/>
              <a:gd name="connsiteX56" fmla="*/ 6241133 w 11584247"/>
              <a:gd name="connsiteY56" fmla="*/ 637096 h 846384"/>
              <a:gd name="connsiteX57" fmla="*/ 6236372 w 11584247"/>
              <a:gd name="connsiteY57" fmla="*/ 640150 h 846384"/>
              <a:gd name="connsiteX58" fmla="*/ 6217005 w 11584247"/>
              <a:gd name="connsiteY58" fmla="*/ 642256 h 846384"/>
              <a:gd name="connsiteX59" fmla="*/ 6211934 w 11584247"/>
              <a:gd name="connsiteY59" fmla="*/ 655497 h 846384"/>
              <a:gd name="connsiteX60" fmla="*/ 6138186 w 11584247"/>
              <a:gd name="connsiteY60" fmla="*/ 650898 h 846384"/>
              <a:gd name="connsiteX61" fmla="*/ 6046332 w 11584247"/>
              <a:gd name="connsiteY61" fmla="*/ 651243 h 846384"/>
              <a:gd name="connsiteX62" fmla="*/ 5875486 w 11584247"/>
              <a:gd name="connsiteY62" fmla="*/ 656164 h 846384"/>
              <a:gd name="connsiteX63" fmla="*/ 5837074 w 11584247"/>
              <a:gd name="connsiteY63" fmla="*/ 669047 h 846384"/>
              <a:gd name="connsiteX64" fmla="*/ 5783293 w 11584247"/>
              <a:gd name="connsiteY64" fmla="*/ 678526 h 846384"/>
              <a:gd name="connsiteX65" fmla="*/ 5673851 w 11584247"/>
              <a:gd name="connsiteY65" fmla="*/ 675677 h 846384"/>
              <a:gd name="connsiteX66" fmla="*/ 5459069 w 11584247"/>
              <a:gd name="connsiteY66" fmla="*/ 641319 h 846384"/>
              <a:gd name="connsiteX67" fmla="*/ 5365377 w 11584247"/>
              <a:gd name="connsiteY67" fmla="*/ 639724 h 846384"/>
              <a:gd name="connsiteX68" fmla="*/ 5168758 w 11584247"/>
              <a:gd name="connsiteY68" fmla="*/ 620360 h 846384"/>
              <a:gd name="connsiteX69" fmla="*/ 5043093 w 11584247"/>
              <a:gd name="connsiteY69" fmla="*/ 619043 h 846384"/>
              <a:gd name="connsiteX70" fmla="*/ 4998604 w 11584247"/>
              <a:gd name="connsiteY70" fmla="*/ 629087 h 846384"/>
              <a:gd name="connsiteX71" fmla="*/ 4924058 w 11584247"/>
              <a:gd name="connsiteY71" fmla="*/ 645263 h 846384"/>
              <a:gd name="connsiteX72" fmla="*/ 4868616 w 11584247"/>
              <a:gd name="connsiteY72" fmla="*/ 683240 h 846384"/>
              <a:gd name="connsiteX73" fmla="*/ 4806175 w 11584247"/>
              <a:gd name="connsiteY73" fmla="*/ 686507 h 846384"/>
              <a:gd name="connsiteX74" fmla="*/ 4724634 w 11584247"/>
              <a:gd name="connsiteY74" fmla="*/ 668150 h 846384"/>
              <a:gd name="connsiteX75" fmla="*/ 4623526 w 11584247"/>
              <a:gd name="connsiteY75" fmla="*/ 693607 h 846384"/>
              <a:gd name="connsiteX76" fmla="*/ 4565119 w 11584247"/>
              <a:gd name="connsiteY76" fmla="*/ 699644 h 846384"/>
              <a:gd name="connsiteX77" fmla="*/ 4405682 w 11584247"/>
              <a:gd name="connsiteY77" fmla="*/ 725524 h 846384"/>
              <a:gd name="connsiteX78" fmla="*/ 4238717 w 11584247"/>
              <a:gd name="connsiteY78" fmla="*/ 780637 h 846384"/>
              <a:gd name="connsiteX79" fmla="*/ 4088010 w 11584247"/>
              <a:gd name="connsiteY79" fmla="*/ 824593 h 846384"/>
              <a:gd name="connsiteX80" fmla="*/ 4026838 w 11584247"/>
              <a:gd name="connsiteY80" fmla="*/ 834332 h 846384"/>
              <a:gd name="connsiteX81" fmla="*/ 3968135 w 11584247"/>
              <a:gd name="connsiteY81" fmla="*/ 845925 h 846384"/>
              <a:gd name="connsiteX82" fmla="*/ 3845234 w 11584247"/>
              <a:gd name="connsiteY82" fmla="*/ 823068 h 846384"/>
              <a:gd name="connsiteX83" fmla="*/ 3665369 w 11584247"/>
              <a:gd name="connsiteY83" fmla="*/ 785906 h 846384"/>
              <a:gd name="connsiteX84" fmla="*/ 3434444 w 11584247"/>
              <a:gd name="connsiteY84" fmla="*/ 760907 h 846384"/>
              <a:gd name="connsiteX85" fmla="*/ 3298790 w 11584247"/>
              <a:gd name="connsiteY85" fmla="*/ 755716 h 846384"/>
              <a:gd name="connsiteX86" fmla="*/ 3044242 w 11584247"/>
              <a:gd name="connsiteY86" fmla="*/ 738181 h 846384"/>
              <a:gd name="connsiteX87" fmla="*/ 2975529 w 11584247"/>
              <a:gd name="connsiteY87" fmla="*/ 720730 h 846384"/>
              <a:gd name="connsiteX88" fmla="*/ 2868812 w 11584247"/>
              <a:gd name="connsiteY88" fmla="*/ 709829 h 846384"/>
              <a:gd name="connsiteX89" fmla="*/ 2813818 w 11584247"/>
              <a:gd name="connsiteY89" fmla="*/ 698031 h 846384"/>
              <a:gd name="connsiteX90" fmla="*/ 2504472 w 11584247"/>
              <a:gd name="connsiteY90" fmla="*/ 654196 h 846384"/>
              <a:gd name="connsiteX91" fmla="*/ 2323450 w 11584247"/>
              <a:gd name="connsiteY91" fmla="*/ 692063 h 846384"/>
              <a:gd name="connsiteX92" fmla="*/ 2047386 w 11584247"/>
              <a:gd name="connsiteY92" fmla="*/ 669854 h 846384"/>
              <a:gd name="connsiteX93" fmla="*/ 2014871 w 11584247"/>
              <a:gd name="connsiteY93" fmla="*/ 671556 h 846384"/>
              <a:gd name="connsiteX94" fmla="*/ 1961527 w 11584247"/>
              <a:gd name="connsiteY94" fmla="*/ 678730 h 846384"/>
              <a:gd name="connsiteX95" fmla="*/ 1834052 w 11584247"/>
              <a:gd name="connsiteY95" fmla="*/ 644653 h 846384"/>
              <a:gd name="connsiteX96" fmla="*/ 1657788 w 11584247"/>
              <a:gd name="connsiteY96" fmla="*/ 646274 h 846384"/>
              <a:gd name="connsiteX97" fmla="*/ 1434049 w 11584247"/>
              <a:gd name="connsiteY97" fmla="*/ 595668 h 846384"/>
              <a:gd name="connsiteX98" fmla="*/ 1177354 w 11584247"/>
              <a:gd name="connsiteY98" fmla="*/ 614359 h 846384"/>
              <a:gd name="connsiteX99" fmla="*/ 1088947 w 11584247"/>
              <a:gd name="connsiteY99" fmla="*/ 617056 h 846384"/>
              <a:gd name="connsiteX100" fmla="*/ 998946 w 11584247"/>
              <a:gd name="connsiteY100" fmla="*/ 688407 h 846384"/>
              <a:gd name="connsiteX101" fmla="*/ 775514 w 11584247"/>
              <a:gd name="connsiteY101" fmla="*/ 737451 h 846384"/>
              <a:gd name="connsiteX102" fmla="*/ 603494 w 11584247"/>
              <a:gd name="connsiteY102" fmla="*/ 710500 h 846384"/>
              <a:gd name="connsiteX103" fmla="*/ 471335 w 11584247"/>
              <a:gd name="connsiteY103" fmla="*/ 714464 h 846384"/>
              <a:gd name="connsiteX104" fmla="*/ 344393 w 11584247"/>
              <a:gd name="connsiteY104" fmla="*/ 725929 h 846384"/>
              <a:gd name="connsiteX105" fmla="*/ 143310 w 11584247"/>
              <a:gd name="connsiteY105" fmla="*/ 738210 h 846384"/>
              <a:gd name="connsiteX106" fmla="*/ 15455 w 11584247"/>
              <a:gd name="connsiteY106" fmla="*/ 751614 h 846384"/>
              <a:gd name="connsiteX107" fmla="*/ 0 w 11584247"/>
              <a:gd name="connsiteY107" fmla="*/ 741620 h 846384"/>
              <a:gd name="connsiteX108" fmla="*/ 0 w 11584247"/>
              <a:gd name="connsiteY108" fmla="*/ 0 h 846384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75514 w 11584247"/>
              <a:gd name="connsiteY101" fmla="*/ 737451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43310 w 11584247"/>
              <a:gd name="connsiteY105" fmla="*/ 738210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43310 w 11584247"/>
              <a:gd name="connsiteY105" fmla="*/ 738210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43310 w 11584247"/>
              <a:gd name="connsiteY105" fmla="*/ 738210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54529 w 11584247"/>
              <a:gd name="connsiteY105" fmla="*/ 766259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70741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54529 w 11584247"/>
              <a:gd name="connsiteY105" fmla="*/ 766259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70741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54529 w 11584247"/>
              <a:gd name="connsiteY105" fmla="*/ 766259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1584247" h="834332">
                <a:moveTo>
                  <a:pt x="0" y="0"/>
                </a:moveTo>
                <a:lnTo>
                  <a:pt x="11584247" y="0"/>
                </a:lnTo>
                <a:cubicBezTo>
                  <a:pt x="11583354" y="21074"/>
                  <a:pt x="11516756" y="20246"/>
                  <a:pt x="11515863" y="41320"/>
                </a:cubicBezTo>
                <a:cubicBezTo>
                  <a:pt x="11446650" y="89893"/>
                  <a:pt x="11427148" y="66740"/>
                  <a:pt x="11361848" y="74449"/>
                </a:cubicBezTo>
                <a:cubicBezTo>
                  <a:pt x="11318688" y="73418"/>
                  <a:pt x="11258868" y="117780"/>
                  <a:pt x="11216869" y="106667"/>
                </a:cubicBezTo>
                <a:cubicBezTo>
                  <a:pt x="11198188" y="96117"/>
                  <a:pt x="11186748" y="142499"/>
                  <a:pt x="11164524" y="113013"/>
                </a:cubicBezTo>
                <a:cubicBezTo>
                  <a:pt x="11137350" y="113197"/>
                  <a:pt x="11105021" y="136767"/>
                  <a:pt x="11076261" y="152651"/>
                </a:cubicBezTo>
                <a:cubicBezTo>
                  <a:pt x="11064410" y="168994"/>
                  <a:pt x="11020429" y="189857"/>
                  <a:pt x="10991963" y="163440"/>
                </a:cubicBezTo>
                <a:cubicBezTo>
                  <a:pt x="10928444" y="196453"/>
                  <a:pt x="10912898" y="175675"/>
                  <a:pt x="10812847" y="186456"/>
                </a:cubicBezTo>
                <a:cubicBezTo>
                  <a:pt x="10804102" y="217367"/>
                  <a:pt x="10711964" y="225830"/>
                  <a:pt x="10675741" y="221829"/>
                </a:cubicBezTo>
                <a:cubicBezTo>
                  <a:pt x="10629964" y="228083"/>
                  <a:pt x="10579541" y="221762"/>
                  <a:pt x="10510136" y="223982"/>
                </a:cubicBezTo>
                <a:cubicBezTo>
                  <a:pt x="10450419" y="273575"/>
                  <a:pt x="10381645" y="241884"/>
                  <a:pt x="10310725" y="257181"/>
                </a:cubicBezTo>
                <a:cubicBezTo>
                  <a:pt x="10267928" y="267586"/>
                  <a:pt x="10218784" y="245020"/>
                  <a:pt x="10161434" y="264082"/>
                </a:cubicBezTo>
                <a:cubicBezTo>
                  <a:pt x="10107608" y="265959"/>
                  <a:pt x="10056407" y="255566"/>
                  <a:pt x="9987770" y="268441"/>
                </a:cubicBezTo>
                <a:cubicBezTo>
                  <a:pt x="9904551" y="226156"/>
                  <a:pt x="9857610" y="294412"/>
                  <a:pt x="9768987" y="280841"/>
                </a:cubicBezTo>
                <a:cubicBezTo>
                  <a:pt x="9731456" y="341604"/>
                  <a:pt x="9692330" y="281739"/>
                  <a:pt x="9645923" y="297473"/>
                </a:cubicBezTo>
                <a:cubicBezTo>
                  <a:pt x="9606652" y="307224"/>
                  <a:pt x="9531081" y="326732"/>
                  <a:pt x="9477264" y="333736"/>
                </a:cubicBezTo>
                <a:cubicBezTo>
                  <a:pt x="9434057" y="307453"/>
                  <a:pt x="9376683" y="374950"/>
                  <a:pt x="9323022" y="339499"/>
                </a:cubicBezTo>
                <a:cubicBezTo>
                  <a:pt x="9303364" y="331082"/>
                  <a:pt x="9243008" y="333292"/>
                  <a:pt x="9231896" y="350924"/>
                </a:cubicBezTo>
                <a:cubicBezTo>
                  <a:pt x="9219375" y="354933"/>
                  <a:pt x="9204577" y="349029"/>
                  <a:pt x="9199098" y="367794"/>
                </a:cubicBezTo>
                <a:cubicBezTo>
                  <a:pt x="9189895" y="390424"/>
                  <a:pt x="9145339" y="356554"/>
                  <a:pt x="9152075" y="382929"/>
                </a:cubicBezTo>
                <a:cubicBezTo>
                  <a:pt x="9120453" y="359742"/>
                  <a:pt x="9046018" y="396013"/>
                  <a:pt x="9020007" y="408117"/>
                </a:cubicBezTo>
                <a:cubicBezTo>
                  <a:pt x="8972839" y="414500"/>
                  <a:pt x="8904875" y="420177"/>
                  <a:pt x="8869068" y="421230"/>
                </a:cubicBezTo>
                <a:cubicBezTo>
                  <a:pt x="8833261" y="422283"/>
                  <a:pt x="8851124" y="419506"/>
                  <a:pt x="8805167" y="414437"/>
                </a:cubicBezTo>
                <a:cubicBezTo>
                  <a:pt x="8725116" y="368034"/>
                  <a:pt x="8719620" y="430763"/>
                  <a:pt x="8655035" y="424475"/>
                </a:cubicBezTo>
                <a:cubicBezTo>
                  <a:pt x="8582677" y="423130"/>
                  <a:pt x="8575789" y="445705"/>
                  <a:pt x="8480431" y="402916"/>
                </a:cubicBezTo>
                <a:cubicBezTo>
                  <a:pt x="8473377" y="424272"/>
                  <a:pt x="8462163" y="426092"/>
                  <a:pt x="8441817" y="417619"/>
                </a:cubicBezTo>
                <a:cubicBezTo>
                  <a:pt x="8406849" y="418509"/>
                  <a:pt x="8416068" y="470236"/>
                  <a:pt x="8377029" y="441608"/>
                </a:cubicBezTo>
                <a:cubicBezTo>
                  <a:pt x="8346568" y="449375"/>
                  <a:pt x="8288374" y="456893"/>
                  <a:pt x="8259050" y="464220"/>
                </a:cubicBezTo>
                <a:cubicBezTo>
                  <a:pt x="8225343" y="469334"/>
                  <a:pt x="8218940" y="418173"/>
                  <a:pt x="8201086" y="485570"/>
                </a:cubicBezTo>
                <a:cubicBezTo>
                  <a:pt x="8163495" y="472698"/>
                  <a:pt x="8160343" y="502611"/>
                  <a:pt x="8113667" y="521596"/>
                </a:cubicBezTo>
                <a:cubicBezTo>
                  <a:pt x="8091227" y="507091"/>
                  <a:pt x="8075947" y="516573"/>
                  <a:pt x="8062051" y="533812"/>
                </a:cubicBezTo>
                <a:cubicBezTo>
                  <a:pt x="8014226" y="533968"/>
                  <a:pt x="8002285" y="567511"/>
                  <a:pt x="7950411" y="582087"/>
                </a:cubicBezTo>
                <a:cubicBezTo>
                  <a:pt x="7871177" y="619407"/>
                  <a:pt x="7855146" y="676895"/>
                  <a:pt x="7788598" y="667978"/>
                </a:cubicBezTo>
                <a:lnTo>
                  <a:pt x="7691368" y="691272"/>
                </a:lnTo>
                <a:lnTo>
                  <a:pt x="7683053" y="688814"/>
                </a:lnTo>
                <a:cubicBezTo>
                  <a:pt x="7677344" y="687743"/>
                  <a:pt x="7673574" y="687830"/>
                  <a:pt x="7670993" y="688775"/>
                </a:cubicBezTo>
                <a:lnTo>
                  <a:pt x="7670712" y="689306"/>
                </a:lnTo>
                <a:lnTo>
                  <a:pt x="7659383" y="688227"/>
                </a:lnTo>
                <a:cubicBezTo>
                  <a:pt x="7636312" y="694416"/>
                  <a:pt x="7558457" y="718641"/>
                  <a:pt x="7532285" y="726440"/>
                </a:cubicBezTo>
                <a:cubicBezTo>
                  <a:pt x="7508316" y="721555"/>
                  <a:pt x="7493198" y="698144"/>
                  <a:pt x="7502351" y="735020"/>
                </a:cubicBezTo>
                <a:cubicBezTo>
                  <a:pt x="7494497" y="734467"/>
                  <a:pt x="7484152" y="726344"/>
                  <a:pt x="7480842" y="731225"/>
                </a:cubicBezTo>
                <a:lnTo>
                  <a:pt x="7432183" y="732969"/>
                </a:lnTo>
                <a:lnTo>
                  <a:pt x="7425231" y="735688"/>
                </a:lnTo>
                <a:lnTo>
                  <a:pt x="7390298" y="722535"/>
                </a:lnTo>
                <a:lnTo>
                  <a:pt x="7372339" y="718662"/>
                </a:lnTo>
                <a:lnTo>
                  <a:pt x="7367083" y="711540"/>
                </a:lnTo>
                <a:cubicBezTo>
                  <a:pt x="7361504" y="707197"/>
                  <a:pt x="7353643" y="705283"/>
                  <a:pt x="7340667" y="708883"/>
                </a:cubicBezTo>
                <a:lnTo>
                  <a:pt x="7337703" y="710851"/>
                </a:lnTo>
                <a:lnTo>
                  <a:pt x="7315659" y="700203"/>
                </a:lnTo>
                <a:cubicBezTo>
                  <a:pt x="7308517" y="695304"/>
                  <a:pt x="7272753" y="689091"/>
                  <a:pt x="7267494" y="681057"/>
                </a:cubicBezTo>
                <a:cubicBezTo>
                  <a:pt x="7194863" y="723265"/>
                  <a:pt x="7153260" y="683662"/>
                  <a:pt x="7073219" y="690480"/>
                </a:cubicBezTo>
                <a:cubicBezTo>
                  <a:pt x="6983096" y="679821"/>
                  <a:pt x="6882778" y="670763"/>
                  <a:pt x="6772962" y="661982"/>
                </a:cubicBezTo>
                <a:lnTo>
                  <a:pt x="6548962" y="632182"/>
                </a:lnTo>
                <a:cubicBezTo>
                  <a:pt x="6437387" y="654446"/>
                  <a:pt x="6390827" y="641828"/>
                  <a:pt x="6337636" y="651977"/>
                </a:cubicBezTo>
                <a:cubicBezTo>
                  <a:pt x="6350677" y="600260"/>
                  <a:pt x="6273557" y="680584"/>
                  <a:pt x="6268828" y="622080"/>
                </a:cubicBezTo>
                <a:cubicBezTo>
                  <a:pt x="6259297" y="625779"/>
                  <a:pt x="6250214" y="631209"/>
                  <a:pt x="6241133" y="637096"/>
                </a:cubicBezTo>
                <a:lnTo>
                  <a:pt x="6236372" y="640150"/>
                </a:lnTo>
                <a:lnTo>
                  <a:pt x="6217005" y="642256"/>
                </a:lnTo>
                <a:lnTo>
                  <a:pt x="6211934" y="655497"/>
                </a:lnTo>
                <a:lnTo>
                  <a:pt x="6138186" y="650898"/>
                </a:lnTo>
                <a:cubicBezTo>
                  <a:pt x="6127314" y="653525"/>
                  <a:pt x="6059446" y="654064"/>
                  <a:pt x="6046332" y="651243"/>
                </a:cubicBezTo>
                <a:cubicBezTo>
                  <a:pt x="5995069" y="649316"/>
                  <a:pt x="5927192" y="656002"/>
                  <a:pt x="5875486" y="656164"/>
                </a:cubicBezTo>
                <a:cubicBezTo>
                  <a:pt x="5861167" y="658667"/>
                  <a:pt x="5845765" y="651055"/>
                  <a:pt x="5837074" y="669047"/>
                </a:cubicBezTo>
                <a:cubicBezTo>
                  <a:pt x="5823743" y="690439"/>
                  <a:pt x="5779658" y="651532"/>
                  <a:pt x="5783293" y="678526"/>
                </a:cubicBezTo>
                <a:cubicBezTo>
                  <a:pt x="5751881" y="651759"/>
                  <a:pt x="5704134" y="666725"/>
                  <a:pt x="5673851" y="675677"/>
                </a:cubicBezTo>
                <a:cubicBezTo>
                  <a:pt x="5619814" y="669476"/>
                  <a:pt x="5510481" y="647311"/>
                  <a:pt x="5459069" y="641319"/>
                </a:cubicBezTo>
                <a:cubicBezTo>
                  <a:pt x="5442109" y="634083"/>
                  <a:pt x="5382570" y="656987"/>
                  <a:pt x="5365377" y="639724"/>
                </a:cubicBezTo>
                <a:cubicBezTo>
                  <a:pt x="5284111" y="584174"/>
                  <a:pt x="5238765" y="634234"/>
                  <a:pt x="5168758" y="620360"/>
                </a:cubicBezTo>
                <a:cubicBezTo>
                  <a:pt x="5089512" y="610477"/>
                  <a:pt x="5141677" y="672811"/>
                  <a:pt x="5043093" y="619043"/>
                </a:cubicBezTo>
                <a:cubicBezTo>
                  <a:pt x="5032304" y="639425"/>
                  <a:pt x="5019732" y="639907"/>
                  <a:pt x="4998604" y="629087"/>
                </a:cubicBezTo>
                <a:cubicBezTo>
                  <a:pt x="4960089" y="625841"/>
                  <a:pt x="4962834" y="678310"/>
                  <a:pt x="4924058" y="645263"/>
                </a:cubicBezTo>
                <a:cubicBezTo>
                  <a:pt x="4930914" y="673666"/>
                  <a:pt x="4850935" y="653298"/>
                  <a:pt x="4868616" y="683240"/>
                </a:cubicBezTo>
                <a:cubicBezTo>
                  <a:pt x="4843417" y="707882"/>
                  <a:pt x="4831180" y="665206"/>
                  <a:pt x="4806175" y="686507"/>
                </a:cubicBezTo>
                <a:cubicBezTo>
                  <a:pt x="4782178" y="683992"/>
                  <a:pt x="4755075" y="666967"/>
                  <a:pt x="4724634" y="668150"/>
                </a:cubicBezTo>
                <a:cubicBezTo>
                  <a:pt x="4685202" y="650922"/>
                  <a:pt x="4677474" y="680262"/>
                  <a:pt x="4623526" y="693607"/>
                </a:cubicBezTo>
                <a:cubicBezTo>
                  <a:pt x="4600961" y="676548"/>
                  <a:pt x="4582833" y="684162"/>
                  <a:pt x="4565119" y="699644"/>
                </a:cubicBezTo>
                <a:cubicBezTo>
                  <a:pt x="4512592" y="694151"/>
                  <a:pt x="4464708" y="717174"/>
                  <a:pt x="4405682" y="725524"/>
                </a:cubicBezTo>
                <a:cubicBezTo>
                  <a:pt x="4341829" y="705364"/>
                  <a:pt x="4301800" y="771900"/>
                  <a:pt x="4238717" y="780637"/>
                </a:cubicBezTo>
                <a:cubicBezTo>
                  <a:pt x="4174552" y="799953"/>
                  <a:pt x="4129222" y="809167"/>
                  <a:pt x="4088010" y="824593"/>
                </a:cubicBezTo>
                <a:cubicBezTo>
                  <a:pt x="4080441" y="817972"/>
                  <a:pt x="4025058" y="825130"/>
                  <a:pt x="4026838" y="834332"/>
                </a:cubicBezTo>
                <a:cubicBezTo>
                  <a:pt x="4018360" y="831619"/>
                  <a:pt x="3947513" y="797438"/>
                  <a:pt x="3945695" y="812266"/>
                </a:cubicBezTo>
                <a:cubicBezTo>
                  <a:pt x="3903274" y="814784"/>
                  <a:pt x="3883386" y="840572"/>
                  <a:pt x="3845234" y="823068"/>
                </a:cubicBezTo>
                <a:cubicBezTo>
                  <a:pt x="3794773" y="813065"/>
                  <a:pt x="3733834" y="796266"/>
                  <a:pt x="3665369" y="785906"/>
                </a:cubicBezTo>
                <a:cubicBezTo>
                  <a:pt x="3613076" y="781335"/>
                  <a:pt x="3493092" y="767163"/>
                  <a:pt x="3434444" y="760907"/>
                </a:cubicBezTo>
                <a:cubicBezTo>
                  <a:pt x="3374668" y="772628"/>
                  <a:pt x="3311045" y="764968"/>
                  <a:pt x="3270741" y="755716"/>
                </a:cubicBezTo>
                <a:cubicBezTo>
                  <a:pt x="3205707" y="751928"/>
                  <a:pt x="3094447" y="747684"/>
                  <a:pt x="3044242" y="738181"/>
                </a:cubicBezTo>
                <a:cubicBezTo>
                  <a:pt x="3030035" y="700340"/>
                  <a:pt x="2977697" y="762181"/>
                  <a:pt x="2975529" y="720730"/>
                </a:cubicBezTo>
                <a:cubicBezTo>
                  <a:pt x="2952720" y="748581"/>
                  <a:pt x="2908108" y="706720"/>
                  <a:pt x="2868812" y="709829"/>
                </a:cubicBezTo>
                <a:cubicBezTo>
                  <a:pt x="2860445" y="691501"/>
                  <a:pt x="2828999" y="687240"/>
                  <a:pt x="2813818" y="698031"/>
                </a:cubicBezTo>
                <a:cubicBezTo>
                  <a:pt x="2682499" y="679893"/>
                  <a:pt x="2590153" y="670022"/>
                  <a:pt x="2504472" y="654196"/>
                </a:cubicBezTo>
                <a:cubicBezTo>
                  <a:pt x="2474831" y="657676"/>
                  <a:pt x="2396988" y="640888"/>
                  <a:pt x="2323450" y="692063"/>
                </a:cubicBezTo>
                <a:cubicBezTo>
                  <a:pt x="2247269" y="694673"/>
                  <a:pt x="2098816" y="673272"/>
                  <a:pt x="2047386" y="669854"/>
                </a:cubicBezTo>
                <a:cubicBezTo>
                  <a:pt x="2037974" y="652810"/>
                  <a:pt x="2020846" y="654757"/>
                  <a:pt x="2014871" y="671556"/>
                </a:cubicBezTo>
                <a:cubicBezTo>
                  <a:pt x="1993860" y="670024"/>
                  <a:pt x="1978563" y="650307"/>
                  <a:pt x="1961527" y="678730"/>
                </a:cubicBezTo>
                <a:cubicBezTo>
                  <a:pt x="1932755" y="677606"/>
                  <a:pt x="1851430" y="680015"/>
                  <a:pt x="1834052" y="644653"/>
                </a:cubicBezTo>
                <a:cubicBezTo>
                  <a:pt x="1757095" y="617557"/>
                  <a:pt x="1715838" y="651129"/>
                  <a:pt x="1657788" y="646274"/>
                </a:cubicBezTo>
                <a:cubicBezTo>
                  <a:pt x="1548913" y="594098"/>
                  <a:pt x="1502846" y="648005"/>
                  <a:pt x="1434049" y="595668"/>
                </a:cubicBezTo>
                <a:cubicBezTo>
                  <a:pt x="1340459" y="611522"/>
                  <a:pt x="1255681" y="610261"/>
                  <a:pt x="1177354" y="614359"/>
                </a:cubicBezTo>
                <a:cubicBezTo>
                  <a:pt x="1139792" y="604574"/>
                  <a:pt x="1125139" y="650237"/>
                  <a:pt x="1088947" y="617056"/>
                </a:cubicBezTo>
                <a:cubicBezTo>
                  <a:pt x="1068134" y="661813"/>
                  <a:pt x="1021184" y="654064"/>
                  <a:pt x="998946" y="688407"/>
                </a:cubicBezTo>
                <a:cubicBezTo>
                  <a:pt x="946707" y="708473"/>
                  <a:pt x="852642" y="694501"/>
                  <a:pt x="786733" y="698183"/>
                </a:cubicBezTo>
                <a:cubicBezTo>
                  <a:pt x="758791" y="696987"/>
                  <a:pt x="671493" y="687337"/>
                  <a:pt x="603494" y="710500"/>
                </a:cubicBezTo>
                <a:cubicBezTo>
                  <a:pt x="550928" y="710409"/>
                  <a:pt x="515742" y="706996"/>
                  <a:pt x="471335" y="714464"/>
                </a:cubicBezTo>
                <a:cubicBezTo>
                  <a:pt x="426928" y="721932"/>
                  <a:pt x="397194" y="717297"/>
                  <a:pt x="344393" y="725929"/>
                </a:cubicBezTo>
                <a:cubicBezTo>
                  <a:pt x="291592" y="734562"/>
                  <a:pt x="208128" y="766874"/>
                  <a:pt x="154529" y="766259"/>
                </a:cubicBezTo>
                <a:cubicBezTo>
                  <a:pt x="141233" y="777652"/>
                  <a:pt x="51955" y="741110"/>
                  <a:pt x="15455" y="751614"/>
                </a:cubicBezTo>
                <a:lnTo>
                  <a:pt x="0" y="74162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BD035CF7-1ABD-4283-893B-B11887E01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3501" y="1800582"/>
            <a:ext cx="4606594" cy="325699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596CD07-A285-3C3D-31D2-5BB9370BC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4333"/>
            <a:ext cx="5833403" cy="4632430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CDB61AC5-E914-4DD1-981E-A09A0943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2986" y="158609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21">
            <a:extLst>
              <a:ext uri="{FF2B5EF4-FFF2-40B4-BE49-F238E27FC236}">
                <a16:creationId xmlns:a16="http://schemas.microsoft.com/office/drawing/2014/main" id="{C14E3979-70AA-40AC-92D0-F1ED4CCF2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0665"/>
            <a:ext cx="12192000" cy="1107336"/>
          </a:xfrm>
          <a:custGeom>
            <a:avLst/>
            <a:gdLst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70290 w 12192000"/>
              <a:gd name="connsiteY35" fmla="*/ 992732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547881 w 12192000"/>
              <a:gd name="connsiteY46" fmla="*/ 579213 h 1143642"/>
              <a:gd name="connsiteX47" fmla="*/ 1698214 w 12192000"/>
              <a:gd name="connsiteY47" fmla="*/ 664592 h 1143642"/>
              <a:gd name="connsiteX48" fmla="*/ 1897512 w 12192000"/>
              <a:gd name="connsiteY48" fmla="*/ 630721 h 1143642"/>
              <a:gd name="connsiteX49" fmla="*/ 2083724 w 12192000"/>
              <a:gd name="connsiteY49" fmla="*/ 689294 h 1143642"/>
              <a:gd name="connsiteX50" fmla="*/ 2191530 w 12192000"/>
              <a:gd name="connsiteY50" fmla="*/ 668652 h 1143642"/>
              <a:gd name="connsiteX51" fmla="*/ 2220427 w 12192000"/>
              <a:gd name="connsiteY51" fmla="*/ 618372 h 1143642"/>
              <a:gd name="connsiteX52" fmla="*/ 2495283 w 12192000"/>
              <a:gd name="connsiteY52" fmla="*/ 610656 h 1143642"/>
              <a:gd name="connsiteX53" fmla="*/ 2562174 w 12192000"/>
              <a:gd name="connsiteY53" fmla="*/ 588188 h 1143642"/>
              <a:gd name="connsiteX54" fmla="*/ 2627821 w 12192000"/>
              <a:gd name="connsiteY54" fmla="*/ 610266 h 1143642"/>
              <a:gd name="connsiteX55" fmla="*/ 2730710 w 12192000"/>
              <a:gd name="connsiteY55" fmla="*/ 551357 h 1143642"/>
              <a:gd name="connsiteX56" fmla="*/ 2884932 w 12192000"/>
              <a:gd name="connsiteY56" fmla="*/ 545073 h 1143642"/>
              <a:gd name="connsiteX57" fmla="*/ 2976019 w 12192000"/>
              <a:gd name="connsiteY57" fmla="*/ 533341 h 1143642"/>
              <a:gd name="connsiteX58" fmla="*/ 3008759 w 12192000"/>
              <a:gd name="connsiteY58" fmla="*/ 516361 h 1143642"/>
              <a:gd name="connsiteX59" fmla="*/ 3055731 w 12192000"/>
              <a:gd name="connsiteY59" fmla="*/ 501067 h 1143642"/>
              <a:gd name="connsiteX60" fmla="*/ 3137188 w 12192000"/>
              <a:gd name="connsiteY60" fmla="*/ 464384 h 1143642"/>
              <a:gd name="connsiteX61" fmla="*/ 3249134 w 12192000"/>
              <a:gd name="connsiteY61" fmla="*/ 431955 h 1143642"/>
              <a:gd name="connsiteX62" fmla="*/ 3338608 w 12192000"/>
              <a:gd name="connsiteY62" fmla="*/ 461813 h 1143642"/>
              <a:gd name="connsiteX63" fmla="*/ 3344574 w 12192000"/>
              <a:gd name="connsiteY63" fmla="*/ 451425 h 1143642"/>
              <a:gd name="connsiteX64" fmla="*/ 3402455 w 12192000"/>
              <a:gd name="connsiteY64" fmla="*/ 445950 h 1143642"/>
              <a:gd name="connsiteX65" fmla="*/ 3614450 w 12192000"/>
              <a:gd name="connsiteY65" fmla="*/ 491297 h 1143642"/>
              <a:gd name="connsiteX66" fmla="*/ 3727304 w 12192000"/>
              <a:gd name="connsiteY66" fmla="*/ 478817 h 1143642"/>
              <a:gd name="connsiteX67" fmla="*/ 3765869 w 12192000"/>
              <a:gd name="connsiteY67" fmla="*/ 463983 h 1143642"/>
              <a:gd name="connsiteX68" fmla="*/ 3830576 w 12192000"/>
              <a:gd name="connsiteY68" fmla="*/ 439775 h 1143642"/>
              <a:gd name="connsiteX69" fmla="*/ 3875271 w 12192000"/>
              <a:gd name="connsiteY69" fmla="*/ 396060 h 1143642"/>
              <a:gd name="connsiteX70" fmla="*/ 3930828 w 12192000"/>
              <a:gd name="connsiteY70" fmla="*/ 385973 h 1143642"/>
              <a:gd name="connsiteX71" fmla="*/ 3948478 w 12192000"/>
              <a:gd name="connsiteY71" fmla="*/ 416766 h 1143642"/>
              <a:gd name="connsiteX72" fmla="*/ 4006369 w 12192000"/>
              <a:gd name="connsiteY72" fmla="*/ 395221 h 1143642"/>
              <a:gd name="connsiteX73" fmla="*/ 4093666 w 12192000"/>
              <a:gd name="connsiteY73" fmla="*/ 358900 h 1143642"/>
              <a:gd name="connsiteX74" fmla="*/ 4145241 w 12192000"/>
              <a:gd name="connsiteY74" fmla="*/ 346511 h 1143642"/>
              <a:gd name="connsiteX75" fmla="*/ 4284785 w 12192000"/>
              <a:gd name="connsiteY75" fmla="*/ 303374 h 1143642"/>
              <a:gd name="connsiteX76" fmla="*/ 4423539 w 12192000"/>
              <a:gd name="connsiteY76" fmla="*/ 253085 h 1143642"/>
              <a:gd name="connsiteX77" fmla="*/ 4485482 w 12192000"/>
              <a:gd name="connsiteY77" fmla="*/ 188757 h 1143642"/>
              <a:gd name="connsiteX78" fmla="*/ 4493407 w 12192000"/>
              <a:gd name="connsiteY78" fmla="*/ 185784 h 1143642"/>
              <a:gd name="connsiteX79" fmla="*/ 4515391 w 12192000"/>
              <a:gd name="connsiteY79" fmla="*/ 187801 h 1143642"/>
              <a:gd name="connsiteX80" fmla="*/ 4523713 w 12192000"/>
              <a:gd name="connsiteY80" fmla="*/ 190231 h 1143642"/>
              <a:gd name="connsiteX81" fmla="*/ 4535774 w 12192000"/>
              <a:gd name="connsiteY81" fmla="*/ 190230 h 1143642"/>
              <a:gd name="connsiteX82" fmla="*/ 4536053 w 12192000"/>
              <a:gd name="connsiteY82" fmla="*/ 189698 h 1143642"/>
              <a:gd name="connsiteX83" fmla="*/ 4547385 w 12192000"/>
              <a:gd name="connsiteY83" fmla="*/ 190738 h 1143642"/>
              <a:gd name="connsiteX84" fmla="*/ 4603054 w 12192000"/>
              <a:gd name="connsiteY84" fmla="*/ 202552 h 1143642"/>
              <a:gd name="connsiteX85" fmla="*/ 4674354 w 12192000"/>
              <a:gd name="connsiteY85" fmla="*/ 152098 h 1143642"/>
              <a:gd name="connsiteX86" fmla="*/ 4704259 w 12192000"/>
              <a:gd name="connsiteY86" fmla="*/ 143416 h 1143642"/>
              <a:gd name="connsiteX87" fmla="*/ 4720133 w 12192000"/>
              <a:gd name="connsiteY87" fmla="*/ 135938 h 1143642"/>
              <a:gd name="connsiteX88" fmla="*/ 4721058 w 12192000"/>
              <a:gd name="connsiteY88" fmla="*/ 133637 h 1143642"/>
              <a:gd name="connsiteX89" fmla="*/ 4774434 w 12192000"/>
              <a:gd name="connsiteY89" fmla="*/ 145230 h 1143642"/>
              <a:gd name="connsiteX90" fmla="*/ 4781376 w 12192000"/>
              <a:gd name="connsiteY90" fmla="*/ 142489 h 1143642"/>
              <a:gd name="connsiteX91" fmla="*/ 4816353 w 12192000"/>
              <a:gd name="connsiteY91" fmla="*/ 155524 h 1143642"/>
              <a:gd name="connsiteX92" fmla="*/ 4834325 w 12192000"/>
              <a:gd name="connsiteY92" fmla="*/ 159336 h 1143642"/>
              <a:gd name="connsiteX93" fmla="*/ 4839606 w 12192000"/>
              <a:gd name="connsiteY93" fmla="*/ 166440 h 1143642"/>
              <a:gd name="connsiteX94" fmla="*/ 4866030 w 12192000"/>
              <a:gd name="connsiteY94" fmla="*/ 169008 h 1143642"/>
              <a:gd name="connsiteX95" fmla="*/ 4868987 w 12192000"/>
              <a:gd name="connsiteY95" fmla="*/ 167030 h 1143642"/>
              <a:gd name="connsiteX96" fmla="*/ 4891068 w 12192000"/>
              <a:gd name="connsiteY96" fmla="*/ 177604 h 1143642"/>
              <a:gd name="connsiteX97" fmla="*/ 4909920 w 12192000"/>
              <a:gd name="connsiteY97" fmla="*/ 196686 h 1143642"/>
              <a:gd name="connsiteX98" fmla="*/ 5133538 w 12192000"/>
              <a:gd name="connsiteY98" fmla="*/ 186509 h 1143642"/>
              <a:gd name="connsiteX99" fmla="*/ 5329579 w 12192000"/>
              <a:gd name="connsiteY99" fmla="*/ 266625 h 1143642"/>
              <a:gd name="connsiteX100" fmla="*/ 5450871 w 12192000"/>
              <a:gd name="connsiteY100" fmla="*/ 258816 h 1143642"/>
              <a:gd name="connsiteX101" fmla="*/ 5489781 w 12192000"/>
              <a:gd name="connsiteY101" fmla="*/ 212272 h 1143642"/>
              <a:gd name="connsiteX102" fmla="*/ 5792606 w 12192000"/>
              <a:gd name="connsiteY102" fmla="*/ 236975 h 1143642"/>
              <a:gd name="connsiteX103" fmla="*/ 5869247 w 12192000"/>
              <a:gd name="connsiteY103" fmla="*/ 222532 h 1143642"/>
              <a:gd name="connsiteX104" fmla="*/ 5938156 w 12192000"/>
              <a:gd name="connsiteY104" fmla="*/ 252196 h 1143642"/>
              <a:gd name="connsiteX105" fmla="*/ 5965800 w 12192000"/>
              <a:gd name="connsiteY105" fmla="*/ 237087 h 1143642"/>
              <a:gd name="connsiteX106" fmla="*/ 5970550 w 12192000"/>
              <a:gd name="connsiteY106" fmla="*/ 234017 h 1143642"/>
              <a:gd name="connsiteX107" fmla="*/ 5989910 w 12192000"/>
              <a:gd name="connsiteY107" fmla="*/ 231846 h 1143642"/>
              <a:gd name="connsiteX108" fmla="*/ 5994937 w 12192000"/>
              <a:gd name="connsiteY108" fmla="*/ 218588 h 1143642"/>
              <a:gd name="connsiteX109" fmla="*/ 6023765 w 12192000"/>
              <a:gd name="connsiteY109" fmla="*/ 206260 h 1143642"/>
              <a:gd name="connsiteX110" fmla="*/ 6059520 w 12192000"/>
              <a:gd name="connsiteY110" fmla="*/ 205794 h 1143642"/>
              <a:gd name="connsiteX111" fmla="*/ 6229716 w 12192000"/>
              <a:gd name="connsiteY111" fmla="*/ 217714 h 1143642"/>
              <a:gd name="connsiteX112" fmla="*/ 6331381 w 12192000"/>
              <a:gd name="connsiteY112" fmla="*/ 216787 h 1143642"/>
              <a:gd name="connsiteX113" fmla="*/ 6369749 w 12192000"/>
              <a:gd name="connsiteY113" fmla="*/ 203774 h 1143642"/>
              <a:gd name="connsiteX114" fmla="*/ 6423498 w 12192000"/>
              <a:gd name="connsiteY114" fmla="*/ 194114 h 1143642"/>
              <a:gd name="connsiteX115" fmla="*/ 6518161 w 12192000"/>
              <a:gd name="connsiteY115" fmla="*/ 167266 h 1143642"/>
              <a:gd name="connsiteX116" fmla="*/ 6645685 w 12192000"/>
              <a:gd name="connsiteY116" fmla="*/ 148236 h 1143642"/>
              <a:gd name="connsiteX117" fmla="*/ 6739636 w 12192000"/>
              <a:gd name="connsiteY117" fmla="*/ 188432 h 1143642"/>
              <a:gd name="connsiteX118" fmla="*/ 6747672 w 12192000"/>
              <a:gd name="connsiteY118" fmla="*/ 178816 h 1143642"/>
              <a:gd name="connsiteX119" fmla="*/ 6811991 w 12192000"/>
              <a:gd name="connsiteY119" fmla="*/ 180194 h 1143642"/>
              <a:gd name="connsiteX120" fmla="*/ 7038226 w 12192000"/>
              <a:gd name="connsiteY120" fmla="*/ 250208 h 1143642"/>
              <a:gd name="connsiteX121" fmla="*/ 7163894 w 12192000"/>
              <a:gd name="connsiteY121" fmla="*/ 251101 h 1143642"/>
              <a:gd name="connsiteX122" fmla="*/ 7208349 w 12192000"/>
              <a:gd name="connsiteY122" fmla="*/ 240906 h 1143642"/>
              <a:gd name="connsiteX123" fmla="*/ 7282840 w 12192000"/>
              <a:gd name="connsiteY123" fmla="*/ 224479 h 1143642"/>
              <a:gd name="connsiteX124" fmla="*/ 7338153 w 12192000"/>
              <a:gd name="connsiteY124" fmla="*/ 186316 h 1143642"/>
              <a:gd name="connsiteX125" fmla="*/ 7400583 w 12192000"/>
              <a:gd name="connsiteY125" fmla="*/ 182838 h 1143642"/>
              <a:gd name="connsiteX126" fmla="*/ 7415556 w 12192000"/>
              <a:gd name="connsiteY126" fmla="*/ 215507 h 1143642"/>
              <a:gd name="connsiteX127" fmla="*/ 7482186 w 12192000"/>
              <a:gd name="connsiteY127" fmla="*/ 200921 h 1143642"/>
              <a:gd name="connsiteX128" fmla="*/ 7583207 w 12192000"/>
              <a:gd name="connsiteY128" fmla="*/ 175123 h 1143642"/>
              <a:gd name="connsiteX129" fmla="*/ 7641594 w 12192000"/>
              <a:gd name="connsiteY129" fmla="*/ 168889 h 1143642"/>
              <a:gd name="connsiteX130" fmla="*/ 7800943 w 12192000"/>
              <a:gd name="connsiteY130" fmla="*/ 142471 h 1143642"/>
              <a:gd name="connsiteX131" fmla="*/ 7960450 w 12192000"/>
              <a:gd name="connsiteY131" fmla="*/ 108854 h 1143642"/>
              <a:gd name="connsiteX132" fmla="*/ 8054361 w 12192000"/>
              <a:gd name="connsiteY132" fmla="*/ 48546 h 1143642"/>
              <a:gd name="connsiteX133" fmla="*/ 8185539 w 12192000"/>
              <a:gd name="connsiteY133" fmla="*/ 25276 h 1143642"/>
              <a:gd name="connsiteX134" fmla="*/ 8207409 w 12192000"/>
              <a:gd name="connsiteY134" fmla="*/ 15463 h 1143642"/>
              <a:gd name="connsiteX135" fmla="*/ 8238081 w 12192000"/>
              <a:gd name="connsiteY135" fmla="*/ 20596 h 1143642"/>
              <a:gd name="connsiteX136" fmla="*/ 8361058 w 12192000"/>
              <a:gd name="connsiteY136" fmla="*/ 43039 h 1143642"/>
              <a:gd name="connsiteX137" fmla="*/ 8458208 w 12192000"/>
              <a:gd name="connsiteY137" fmla="*/ 77444 h 1143642"/>
              <a:gd name="connsiteX138" fmla="*/ 8577671 w 12192000"/>
              <a:gd name="connsiteY138" fmla="*/ 50092 h 1143642"/>
              <a:gd name="connsiteX139" fmla="*/ 8651048 w 12192000"/>
              <a:gd name="connsiteY139" fmla="*/ 56881 h 1143642"/>
              <a:gd name="connsiteX140" fmla="*/ 8772056 w 12192000"/>
              <a:gd name="connsiteY140" fmla="*/ 103814 h 1143642"/>
              <a:gd name="connsiteX141" fmla="*/ 8929686 w 12192000"/>
              <a:gd name="connsiteY141" fmla="*/ 86439 h 1143642"/>
              <a:gd name="connsiteX142" fmla="*/ 8960935 w 12192000"/>
              <a:gd name="connsiteY142" fmla="*/ 35409 h 1143642"/>
              <a:gd name="connsiteX143" fmla="*/ 8986897 w 12192000"/>
              <a:gd name="connsiteY143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70290 w 12192000"/>
              <a:gd name="connsiteY35" fmla="*/ 992732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329579 w 12192000"/>
              <a:gd name="connsiteY98" fmla="*/ 266625 h 1143642"/>
              <a:gd name="connsiteX99" fmla="*/ 5450871 w 12192000"/>
              <a:gd name="connsiteY99" fmla="*/ 258816 h 1143642"/>
              <a:gd name="connsiteX100" fmla="*/ 5489781 w 12192000"/>
              <a:gd name="connsiteY100" fmla="*/ 212272 h 1143642"/>
              <a:gd name="connsiteX101" fmla="*/ 5792606 w 12192000"/>
              <a:gd name="connsiteY101" fmla="*/ 236975 h 1143642"/>
              <a:gd name="connsiteX102" fmla="*/ 5869247 w 12192000"/>
              <a:gd name="connsiteY102" fmla="*/ 222532 h 1143642"/>
              <a:gd name="connsiteX103" fmla="*/ 5938156 w 12192000"/>
              <a:gd name="connsiteY103" fmla="*/ 252196 h 1143642"/>
              <a:gd name="connsiteX104" fmla="*/ 5965800 w 12192000"/>
              <a:gd name="connsiteY104" fmla="*/ 237087 h 1143642"/>
              <a:gd name="connsiteX105" fmla="*/ 5970550 w 12192000"/>
              <a:gd name="connsiteY105" fmla="*/ 234017 h 1143642"/>
              <a:gd name="connsiteX106" fmla="*/ 5989910 w 12192000"/>
              <a:gd name="connsiteY106" fmla="*/ 231846 h 1143642"/>
              <a:gd name="connsiteX107" fmla="*/ 5994937 w 12192000"/>
              <a:gd name="connsiteY107" fmla="*/ 218588 h 1143642"/>
              <a:gd name="connsiteX108" fmla="*/ 6023765 w 12192000"/>
              <a:gd name="connsiteY108" fmla="*/ 206260 h 1143642"/>
              <a:gd name="connsiteX109" fmla="*/ 6059520 w 12192000"/>
              <a:gd name="connsiteY109" fmla="*/ 205794 h 1143642"/>
              <a:gd name="connsiteX110" fmla="*/ 6229716 w 12192000"/>
              <a:gd name="connsiteY110" fmla="*/ 217714 h 1143642"/>
              <a:gd name="connsiteX111" fmla="*/ 6331381 w 12192000"/>
              <a:gd name="connsiteY111" fmla="*/ 216787 h 1143642"/>
              <a:gd name="connsiteX112" fmla="*/ 6369749 w 12192000"/>
              <a:gd name="connsiteY112" fmla="*/ 203774 h 1143642"/>
              <a:gd name="connsiteX113" fmla="*/ 6423498 w 12192000"/>
              <a:gd name="connsiteY113" fmla="*/ 194114 h 1143642"/>
              <a:gd name="connsiteX114" fmla="*/ 6518161 w 12192000"/>
              <a:gd name="connsiteY114" fmla="*/ 167266 h 1143642"/>
              <a:gd name="connsiteX115" fmla="*/ 6645685 w 12192000"/>
              <a:gd name="connsiteY115" fmla="*/ 148236 h 1143642"/>
              <a:gd name="connsiteX116" fmla="*/ 6739636 w 12192000"/>
              <a:gd name="connsiteY116" fmla="*/ 188432 h 1143642"/>
              <a:gd name="connsiteX117" fmla="*/ 6747672 w 12192000"/>
              <a:gd name="connsiteY117" fmla="*/ 178816 h 1143642"/>
              <a:gd name="connsiteX118" fmla="*/ 6811991 w 12192000"/>
              <a:gd name="connsiteY118" fmla="*/ 180194 h 1143642"/>
              <a:gd name="connsiteX119" fmla="*/ 7038226 w 12192000"/>
              <a:gd name="connsiteY119" fmla="*/ 250208 h 1143642"/>
              <a:gd name="connsiteX120" fmla="*/ 7163894 w 12192000"/>
              <a:gd name="connsiteY120" fmla="*/ 251101 h 1143642"/>
              <a:gd name="connsiteX121" fmla="*/ 7208349 w 12192000"/>
              <a:gd name="connsiteY121" fmla="*/ 240906 h 1143642"/>
              <a:gd name="connsiteX122" fmla="*/ 7282840 w 12192000"/>
              <a:gd name="connsiteY122" fmla="*/ 224479 h 1143642"/>
              <a:gd name="connsiteX123" fmla="*/ 7338153 w 12192000"/>
              <a:gd name="connsiteY123" fmla="*/ 186316 h 1143642"/>
              <a:gd name="connsiteX124" fmla="*/ 7400583 w 12192000"/>
              <a:gd name="connsiteY124" fmla="*/ 182838 h 1143642"/>
              <a:gd name="connsiteX125" fmla="*/ 7415556 w 12192000"/>
              <a:gd name="connsiteY125" fmla="*/ 215507 h 1143642"/>
              <a:gd name="connsiteX126" fmla="*/ 7482186 w 12192000"/>
              <a:gd name="connsiteY126" fmla="*/ 200921 h 1143642"/>
              <a:gd name="connsiteX127" fmla="*/ 7583207 w 12192000"/>
              <a:gd name="connsiteY127" fmla="*/ 175123 h 1143642"/>
              <a:gd name="connsiteX128" fmla="*/ 7641594 w 12192000"/>
              <a:gd name="connsiteY128" fmla="*/ 168889 h 1143642"/>
              <a:gd name="connsiteX129" fmla="*/ 7800943 w 12192000"/>
              <a:gd name="connsiteY129" fmla="*/ 142471 h 1143642"/>
              <a:gd name="connsiteX130" fmla="*/ 7960450 w 12192000"/>
              <a:gd name="connsiteY130" fmla="*/ 108854 h 1143642"/>
              <a:gd name="connsiteX131" fmla="*/ 8054361 w 12192000"/>
              <a:gd name="connsiteY131" fmla="*/ 48546 h 1143642"/>
              <a:gd name="connsiteX132" fmla="*/ 8185539 w 12192000"/>
              <a:gd name="connsiteY132" fmla="*/ 25276 h 1143642"/>
              <a:gd name="connsiteX133" fmla="*/ 8207409 w 12192000"/>
              <a:gd name="connsiteY133" fmla="*/ 15463 h 1143642"/>
              <a:gd name="connsiteX134" fmla="*/ 8238081 w 12192000"/>
              <a:gd name="connsiteY134" fmla="*/ 20596 h 1143642"/>
              <a:gd name="connsiteX135" fmla="*/ 8361058 w 12192000"/>
              <a:gd name="connsiteY135" fmla="*/ 43039 h 1143642"/>
              <a:gd name="connsiteX136" fmla="*/ 8458208 w 12192000"/>
              <a:gd name="connsiteY136" fmla="*/ 77444 h 1143642"/>
              <a:gd name="connsiteX137" fmla="*/ 8577671 w 12192000"/>
              <a:gd name="connsiteY137" fmla="*/ 50092 h 1143642"/>
              <a:gd name="connsiteX138" fmla="*/ 8651048 w 12192000"/>
              <a:gd name="connsiteY138" fmla="*/ 56881 h 1143642"/>
              <a:gd name="connsiteX139" fmla="*/ 8772056 w 12192000"/>
              <a:gd name="connsiteY139" fmla="*/ 103814 h 1143642"/>
              <a:gd name="connsiteX140" fmla="*/ 8929686 w 12192000"/>
              <a:gd name="connsiteY140" fmla="*/ 86439 h 1143642"/>
              <a:gd name="connsiteX141" fmla="*/ 8960935 w 12192000"/>
              <a:gd name="connsiteY141" fmla="*/ 35409 h 1143642"/>
              <a:gd name="connsiteX142" fmla="*/ 8986897 w 12192000"/>
              <a:gd name="connsiteY142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70290 w 12192000"/>
              <a:gd name="connsiteY35" fmla="*/ 992732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44255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44255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60935 w 12192000"/>
              <a:gd name="connsiteY0" fmla="*/ 32435 h 1140668"/>
              <a:gd name="connsiteX1" fmla="*/ 9003840 w 12192000"/>
              <a:gd name="connsiteY1" fmla="*/ 1103 h 1140668"/>
              <a:gd name="connsiteX2" fmla="*/ 9024264 w 12192000"/>
              <a:gd name="connsiteY2" fmla="*/ 71707 h 1140668"/>
              <a:gd name="connsiteX3" fmla="*/ 9162332 w 12192000"/>
              <a:gd name="connsiteY3" fmla="*/ 122250 h 1140668"/>
              <a:gd name="connsiteX4" fmla="*/ 9231104 w 12192000"/>
              <a:gd name="connsiteY4" fmla="*/ 139469 h 1140668"/>
              <a:gd name="connsiteX5" fmla="*/ 9337856 w 12192000"/>
              <a:gd name="connsiteY5" fmla="*/ 150010 h 1140668"/>
              <a:gd name="connsiteX6" fmla="*/ 9370432 w 12192000"/>
              <a:gd name="connsiteY6" fmla="*/ 156089 h 1140668"/>
              <a:gd name="connsiteX7" fmla="*/ 9695185 w 12192000"/>
              <a:gd name="connsiteY7" fmla="*/ 248506 h 1140668"/>
              <a:gd name="connsiteX8" fmla="*/ 9883275 w 12192000"/>
              <a:gd name="connsiteY8" fmla="*/ 165937 h 1140668"/>
              <a:gd name="connsiteX9" fmla="*/ 10094178 w 12192000"/>
              <a:gd name="connsiteY9" fmla="*/ 146997 h 1140668"/>
              <a:gd name="connsiteX10" fmla="*/ 10159413 w 12192000"/>
              <a:gd name="connsiteY10" fmla="*/ 187215 h 1140668"/>
              <a:gd name="connsiteX11" fmla="*/ 10191921 w 12192000"/>
              <a:gd name="connsiteY11" fmla="*/ 185404 h 1140668"/>
              <a:gd name="connsiteX12" fmla="*/ 10245241 w 12192000"/>
              <a:gd name="connsiteY12" fmla="*/ 178050 h 1140668"/>
              <a:gd name="connsiteX13" fmla="*/ 10327894 w 12192000"/>
              <a:gd name="connsiteY13" fmla="*/ 195020 h 1140668"/>
              <a:gd name="connsiteX14" fmla="*/ 10492915 w 12192000"/>
              <a:gd name="connsiteY14" fmla="*/ 187232 h 1140668"/>
              <a:gd name="connsiteX15" fmla="*/ 10772996 w 12192000"/>
              <a:gd name="connsiteY15" fmla="*/ 259334 h 1140668"/>
              <a:gd name="connsiteX16" fmla="*/ 11029627 w 12192000"/>
              <a:gd name="connsiteY16" fmla="*/ 239777 h 1140668"/>
              <a:gd name="connsiteX17" fmla="*/ 11118024 w 12192000"/>
              <a:gd name="connsiteY17" fmla="*/ 236781 h 1140668"/>
              <a:gd name="connsiteX18" fmla="*/ 11207784 w 12192000"/>
              <a:gd name="connsiteY18" fmla="*/ 165128 h 1140668"/>
              <a:gd name="connsiteX19" fmla="*/ 11356220 w 12192000"/>
              <a:gd name="connsiteY19" fmla="*/ 168964 h 1140668"/>
              <a:gd name="connsiteX20" fmla="*/ 11431049 w 12192000"/>
              <a:gd name="connsiteY20" fmla="*/ 115331 h 1140668"/>
              <a:gd name="connsiteX21" fmla="*/ 11603159 w 12192000"/>
              <a:gd name="connsiteY21" fmla="*/ 141702 h 1140668"/>
              <a:gd name="connsiteX22" fmla="*/ 11642383 w 12192000"/>
              <a:gd name="connsiteY22" fmla="*/ 130745 h 1140668"/>
              <a:gd name="connsiteX23" fmla="*/ 11695012 w 12192000"/>
              <a:gd name="connsiteY23" fmla="*/ 107643 h 1140668"/>
              <a:gd name="connsiteX24" fmla="*/ 11869452 w 12192000"/>
              <a:gd name="connsiteY24" fmla="*/ 95996 h 1140668"/>
              <a:gd name="connsiteX25" fmla="*/ 11987812 w 12192000"/>
              <a:gd name="connsiteY25" fmla="*/ 118697 h 1140668"/>
              <a:gd name="connsiteX26" fmla="*/ 12102516 w 12192000"/>
              <a:gd name="connsiteY26" fmla="*/ 112308 h 1140668"/>
              <a:gd name="connsiteX27" fmla="*/ 12191056 w 12192000"/>
              <a:gd name="connsiteY27" fmla="*/ 98605 h 1140668"/>
              <a:gd name="connsiteX28" fmla="*/ 12192000 w 12192000"/>
              <a:gd name="connsiteY28" fmla="*/ 99211 h 1140668"/>
              <a:gd name="connsiteX29" fmla="*/ 12192000 w 12192000"/>
              <a:gd name="connsiteY29" fmla="*/ 1140668 h 1140668"/>
              <a:gd name="connsiteX30" fmla="*/ 0 w 12192000"/>
              <a:gd name="connsiteY30" fmla="*/ 1140668 h 1140668"/>
              <a:gd name="connsiteX31" fmla="*/ 0 w 12192000"/>
              <a:gd name="connsiteY31" fmla="*/ 935984 h 1140668"/>
              <a:gd name="connsiteX32" fmla="*/ 43787 w 12192000"/>
              <a:gd name="connsiteY32" fmla="*/ 956301 h 1140668"/>
              <a:gd name="connsiteX33" fmla="*/ 254004 w 12192000"/>
              <a:gd name="connsiteY33" fmla="*/ 931129 h 1140668"/>
              <a:gd name="connsiteX34" fmla="*/ 336238 w 12192000"/>
              <a:gd name="connsiteY34" fmla="*/ 981879 h 1140668"/>
              <a:gd name="connsiteX35" fmla="*/ 564333 w 12192000"/>
              <a:gd name="connsiteY35" fmla="*/ 918274 h 1140668"/>
              <a:gd name="connsiteX36" fmla="*/ 863669 w 12192000"/>
              <a:gd name="connsiteY36" fmla="*/ 763477 h 1140668"/>
              <a:gd name="connsiteX37" fmla="*/ 991881 w 12192000"/>
              <a:gd name="connsiteY37" fmla="*/ 781316 h 1140668"/>
              <a:gd name="connsiteX38" fmla="*/ 1044355 w 12192000"/>
              <a:gd name="connsiteY38" fmla="*/ 819672 h 1140668"/>
              <a:gd name="connsiteX39" fmla="*/ 1063705 w 12192000"/>
              <a:gd name="connsiteY39" fmla="*/ 821498 h 1140668"/>
              <a:gd name="connsiteX40" fmla="*/ 1102332 w 12192000"/>
              <a:gd name="connsiteY40" fmla="*/ 780844 h 1140668"/>
              <a:gd name="connsiteX41" fmla="*/ 1154923 w 12192000"/>
              <a:gd name="connsiteY41" fmla="*/ 779661 h 1140668"/>
              <a:gd name="connsiteX42" fmla="*/ 1216594 w 12192000"/>
              <a:gd name="connsiteY42" fmla="*/ 723785 h 1140668"/>
              <a:gd name="connsiteX43" fmla="*/ 1423680 w 12192000"/>
              <a:gd name="connsiteY43" fmla="*/ 700071 h 1140668"/>
              <a:gd name="connsiteX44" fmla="*/ 1481131 w 12192000"/>
              <a:gd name="connsiteY44" fmla="*/ 642469 h 1140668"/>
              <a:gd name="connsiteX45" fmla="*/ 1506837 w 12192000"/>
              <a:gd name="connsiteY45" fmla="*/ 630682 h 1140668"/>
              <a:gd name="connsiteX46" fmla="*/ 1698214 w 12192000"/>
              <a:gd name="connsiteY46" fmla="*/ 661618 h 1140668"/>
              <a:gd name="connsiteX47" fmla="*/ 1897512 w 12192000"/>
              <a:gd name="connsiteY47" fmla="*/ 627747 h 1140668"/>
              <a:gd name="connsiteX48" fmla="*/ 2083724 w 12192000"/>
              <a:gd name="connsiteY48" fmla="*/ 686320 h 1140668"/>
              <a:gd name="connsiteX49" fmla="*/ 2191530 w 12192000"/>
              <a:gd name="connsiteY49" fmla="*/ 665678 h 1140668"/>
              <a:gd name="connsiteX50" fmla="*/ 2244255 w 12192000"/>
              <a:gd name="connsiteY50" fmla="*/ 615398 h 1140668"/>
              <a:gd name="connsiteX51" fmla="*/ 2495283 w 12192000"/>
              <a:gd name="connsiteY51" fmla="*/ 607682 h 1140668"/>
              <a:gd name="connsiteX52" fmla="*/ 2562174 w 12192000"/>
              <a:gd name="connsiteY52" fmla="*/ 585214 h 1140668"/>
              <a:gd name="connsiteX53" fmla="*/ 2627821 w 12192000"/>
              <a:gd name="connsiteY53" fmla="*/ 607292 h 1140668"/>
              <a:gd name="connsiteX54" fmla="*/ 2730710 w 12192000"/>
              <a:gd name="connsiteY54" fmla="*/ 548383 h 1140668"/>
              <a:gd name="connsiteX55" fmla="*/ 2884932 w 12192000"/>
              <a:gd name="connsiteY55" fmla="*/ 542099 h 1140668"/>
              <a:gd name="connsiteX56" fmla="*/ 2976019 w 12192000"/>
              <a:gd name="connsiteY56" fmla="*/ 530367 h 1140668"/>
              <a:gd name="connsiteX57" fmla="*/ 3008759 w 12192000"/>
              <a:gd name="connsiteY57" fmla="*/ 513387 h 1140668"/>
              <a:gd name="connsiteX58" fmla="*/ 3055731 w 12192000"/>
              <a:gd name="connsiteY58" fmla="*/ 498093 h 1140668"/>
              <a:gd name="connsiteX59" fmla="*/ 3137188 w 12192000"/>
              <a:gd name="connsiteY59" fmla="*/ 461410 h 1140668"/>
              <a:gd name="connsiteX60" fmla="*/ 3249134 w 12192000"/>
              <a:gd name="connsiteY60" fmla="*/ 428981 h 1140668"/>
              <a:gd name="connsiteX61" fmla="*/ 3338608 w 12192000"/>
              <a:gd name="connsiteY61" fmla="*/ 458839 h 1140668"/>
              <a:gd name="connsiteX62" fmla="*/ 3344574 w 12192000"/>
              <a:gd name="connsiteY62" fmla="*/ 448451 h 1140668"/>
              <a:gd name="connsiteX63" fmla="*/ 3402455 w 12192000"/>
              <a:gd name="connsiteY63" fmla="*/ 442976 h 1140668"/>
              <a:gd name="connsiteX64" fmla="*/ 3614450 w 12192000"/>
              <a:gd name="connsiteY64" fmla="*/ 488323 h 1140668"/>
              <a:gd name="connsiteX65" fmla="*/ 3727304 w 12192000"/>
              <a:gd name="connsiteY65" fmla="*/ 475843 h 1140668"/>
              <a:gd name="connsiteX66" fmla="*/ 3765869 w 12192000"/>
              <a:gd name="connsiteY66" fmla="*/ 461009 h 1140668"/>
              <a:gd name="connsiteX67" fmla="*/ 3830576 w 12192000"/>
              <a:gd name="connsiteY67" fmla="*/ 436801 h 1140668"/>
              <a:gd name="connsiteX68" fmla="*/ 3875271 w 12192000"/>
              <a:gd name="connsiteY68" fmla="*/ 393086 h 1140668"/>
              <a:gd name="connsiteX69" fmla="*/ 3930828 w 12192000"/>
              <a:gd name="connsiteY69" fmla="*/ 382999 h 1140668"/>
              <a:gd name="connsiteX70" fmla="*/ 3948478 w 12192000"/>
              <a:gd name="connsiteY70" fmla="*/ 413792 h 1140668"/>
              <a:gd name="connsiteX71" fmla="*/ 4006369 w 12192000"/>
              <a:gd name="connsiteY71" fmla="*/ 392247 h 1140668"/>
              <a:gd name="connsiteX72" fmla="*/ 4093666 w 12192000"/>
              <a:gd name="connsiteY72" fmla="*/ 355926 h 1140668"/>
              <a:gd name="connsiteX73" fmla="*/ 4145241 w 12192000"/>
              <a:gd name="connsiteY73" fmla="*/ 343537 h 1140668"/>
              <a:gd name="connsiteX74" fmla="*/ 4284785 w 12192000"/>
              <a:gd name="connsiteY74" fmla="*/ 300400 h 1140668"/>
              <a:gd name="connsiteX75" fmla="*/ 4423539 w 12192000"/>
              <a:gd name="connsiteY75" fmla="*/ 250111 h 1140668"/>
              <a:gd name="connsiteX76" fmla="*/ 4485482 w 12192000"/>
              <a:gd name="connsiteY76" fmla="*/ 185783 h 1140668"/>
              <a:gd name="connsiteX77" fmla="*/ 4493407 w 12192000"/>
              <a:gd name="connsiteY77" fmla="*/ 182810 h 1140668"/>
              <a:gd name="connsiteX78" fmla="*/ 4515391 w 12192000"/>
              <a:gd name="connsiteY78" fmla="*/ 184827 h 1140668"/>
              <a:gd name="connsiteX79" fmla="*/ 4523713 w 12192000"/>
              <a:gd name="connsiteY79" fmla="*/ 187257 h 1140668"/>
              <a:gd name="connsiteX80" fmla="*/ 4535774 w 12192000"/>
              <a:gd name="connsiteY80" fmla="*/ 187256 h 1140668"/>
              <a:gd name="connsiteX81" fmla="*/ 4536053 w 12192000"/>
              <a:gd name="connsiteY81" fmla="*/ 186724 h 1140668"/>
              <a:gd name="connsiteX82" fmla="*/ 4547385 w 12192000"/>
              <a:gd name="connsiteY82" fmla="*/ 187764 h 1140668"/>
              <a:gd name="connsiteX83" fmla="*/ 4603054 w 12192000"/>
              <a:gd name="connsiteY83" fmla="*/ 199578 h 1140668"/>
              <a:gd name="connsiteX84" fmla="*/ 4674354 w 12192000"/>
              <a:gd name="connsiteY84" fmla="*/ 149124 h 1140668"/>
              <a:gd name="connsiteX85" fmla="*/ 4704259 w 12192000"/>
              <a:gd name="connsiteY85" fmla="*/ 140442 h 1140668"/>
              <a:gd name="connsiteX86" fmla="*/ 4720133 w 12192000"/>
              <a:gd name="connsiteY86" fmla="*/ 132964 h 1140668"/>
              <a:gd name="connsiteX87" fmla="*/ 4721058 w 12192000"/>
              <a:gd name="connsiteY87" fmla="*/ 130663 h 1140668"/>
              <a:gd name="connsiteX88" fmla="*/ 4774434 w 12192000"/>
              <a:gd name="connsiteY88" fmla="*/ 142256 h 1140668"/>
              <a:gd name="connsiteX89" fmla="*/ 4781376 w 12192000"/>
              <a:gd name="connsiteY89" fmla="*/ 139515 h 1140668"/>
              <a:gd name="connsiteX90" fmla="*/ 4816353 w 12192000"/>
              <a:gd name="connsiteY90" fmla="*/ 152550 h 1140668"/>
              <a:gd name="connsiteX91" fmla="*/ 4834325 w 12192000"/>
              <a:gd name="connsiteY91" fmla="*/ 156362 h 1140668"/>
              <a:gd name="connsiteX92" fmla="*/ 4839606 w 12192000"/>
              <a:gd name="connsiteY92" fmla="*/ 163466 h 1140668"/>
              <a:gd name="connsiteX93" fmla="*/ 4866030 w 12192000"/>
              <a:gd name="connsiteY93" fmla="*/ 166034 h 1140668"/>
              <a:gd name="connsiteX94" fmla="*/ 4868987 w 12192000"/>
              <a:gd name="connsiteY94" fmla="*/ 164056 h 1140668"/>
              <a:gd name="connsiteX95" fmla="*/ 4891068 w 12192000"/>
              <a:gd name="connsiteY95" fmla="*/ 174630 h 1140668"/>
              <a:gd name="connsiteX96" fmla="*/ 4909920 w 12192000"/>
              <a:gd name="connsiteY96" fmla="*/ 193712 h 1140668"/>
              <a:gd name="connsiteX97" fmla="*/ 5133538 w 12192000"/>
              <a:gd name="connsiteY97" fmla="*/ 183535 h 1140668"/>
              <a:gd name="connsiteX98" fmla="*/ 5450871 w 12192000"/>
              <a:gd name="connsiteY98" fmla="*/ 255842 h 1140668"/>
              <a:gd name="connsiteX99" fmla="*/ 5489781 w 12192000"/>
              <a:gd name="connsiteY99" fmla="*/ 209298 h 1140668"/>
              <a:gd name="connsiteX100" fmla="*/ 5792606 w 12192000"/>
              <a:gd name="connsiteY100" fmla="*/ 234001 h 1140668"/>
              <a:gd name="connsiteX101" fmla="*/ 5869247 w 12192000"/>
              <a:gd name="connsiteY101" fmla="*/ 219558 h 1140668"/>
              <a:gd name="connsiteX102" fmla="*/ 5938156 w 12192000"/>
              <a:gd name="connsiteY102" fmla="*/ 249222 h 1140668"/>
              <a:gd name="connsiteX103" fmla="*/ 5965800 w 12192000"/>
              <a:gd name="connsiteY103" fmla="*/ 234113 h 1140668"/>
              <a:gd name="connsiteX104" fmla="*/ 5970550 w 12192000"/>
              <a:gd name="connsiteY104" fmla="*/ 231043 h 1140668"/>
              <a:gd name="connsiteX105" fmla="*/ 5989910 w 12192000"/>
              <a:gd name="connsiteY105" fmla="*/ 228872 h 1140668"/>
              <a:gd name="connsiteX106" fmla="*/ 5994937 w 12192000"/>
              <a:gd name="connsiteY106" fmla="*/ 215614 h 1140668"/>
              <a:gd name="connsiteX107" fmla="*/ 6023765 w 12192000"/>
              <a:gd name="connsiteY107" fmla="*/ 203286 h 1140668"/>
              <a:gd name="connsiteX108" fmla="*/ 6059520 w 12192000"/>
              <a:gd name="connsiteY108" fmla="*/ 202820 h 1140668"/>
              <a:gd name="connsiteX109" fmla="*/ 6229716 w 12192000"/>
              <a:gd name="connsiteY109" fmla="*/ 214740 h 1140668"/>
              <a:gd name="connsiteX110" fmla="*/ 6331381 w 12192000"/>
              <a:gd name="connsiteY110" fmla="*/ 213813 h 1140668"/>
              <a:gd name="connsiteX111" fmla="*/ 6369749 w 12192000"/>
              <a:gd name="connsiteY111" fmla="*/ 200800 h 1140668"/>
              <a:gd name="connsiteX112" fmla="*/ 6423498 w 12192000"/>
              <a:gd name="connsiteY112" fmla="*/ 191140 h 1140668"/>
              <a:gd name="connsiteX113" fmla="*/ 6518161 w 12192000"/>
              <a:gd name="connsiteY113" fmla="*/ 164292 h 1140668"/>
              <a:gd name="connsiteX114" fmla="*/ 6645685 w 12192000"/>
              <a:gd name="connsiteY114" fmla="*/ 145262 h 1140668"/>
              <a:gd name="connsiteX115" fmla="*/ 6739636 w 12192000"/>
              <a:gd name="connsiteY115" fmla="*/ 185458 h 1140668"/>
              <a:gd name="connsiteX116" fmla="*/ 6747672 w 12192000"/>
              <a:gd name="connsiteY116" fmla="*/ 175842 h 1140668"/>
              <a:gd name="connsiteX117" fmla="*/ 6811991 w 12192000"/>
              <a:gd name="connsiteY117" fmla="*/ 177220 h 1140668"/>
              <a:gd name="connsiteX118" fmla="*/ 7038226 w 12192000"/>
              <a:gd name="connsiteY118" fmla="*/ 247234 h 1140668"/>
              <a:gd name="connsiteX119" fmla="*/ 7163894 w 12192000"/>
              <a:gd name="connsiteY119" fmla="*/ 248127 h 1140668"/>
              <a:gd name="connsiteX120" fmla="*/ 7208349 w 12192000"/>
              <a:gd name="connsiteY120" fmla="*/ 237932 h 1140668"/>
              <a:gd name="connsiteX121" fmla="*/ 7282840 w 12192000"/>
              <a:gd name="connsiteY121" fmla="*/ 221505 h 1140668"/>
              <a:gd name="connsiteX122" fmla="*/ 7338153 w 12192000"/>
              <a:gd name="connsiteY122" fmla="*/ 183342 h 1140668"/>
              <a:gd name="connsiteX123" fmla="*/ 7400583 w 12192000"/>
              <a:gd name="connsiteY123" fmla="*/ 179864 h 1140668"/>
              <a:gd name="connsiteX124" fmla="*/ 7415556 w 12192000"/>
              <a:gd name="connsiteY124" fmla="*/ 212533 h 1140668"/>
              <a:gd name="connsiteX125" fmla="*/ 7482186 w 12192000"/>
              <a:gd name="connsiteY125" fmla="*/ 197947 h 1140668"/>
              <a:gd name="connsiteX126" fmla="*/ 7583207 w 12192000"/>
              <a:gd name="connsiteY126" fmla="*/ 172149 h 1140668"/>
              <a:gd name="connsiteX127" fmla="*/ 7641594 w 12192000"/>
              <a:gd name="connsiteY127" fmla="*/ 165915 h 1140668"/>
              <a:gd name="connsiteX128" fmla="*/ 7800943 w 12192000"/>
              <a:gd name="connsiteY128" fmla="*/ 139497 h 1140668"/>
              <a:gd name="connsiteX129" fmla="*/ 7960450 w 12192000"/>
              <a:gd name="connsiteY129" fmla="*/ 105880 h 1140668"/>
              <a:gd name="connsiteX130" fmla="*/ 8054361 w 12192000"/>
              <a:gd name="connsiteY130" fmla="*/ 45572 h 1140668"/>
              <a:gd name="connsiteX131" fmla="*/ 8185539 w 12192000"/>
              <a:gd name="connsiteY131" fmla="*/ 22302 h 1140668"/>
              <a:gd name="connsiteX132" fmla="*/ 8207409 w 12192000"/>
              <a:gd name="connsiteY132" fmla="*/ 12489 h 1140668"/>
              <a:gd name="connsiteX133" fmla="*/ 8238081 w 12192000"/>
              <a:gd name="connsiteY133" fmla="*/ 17622 h 1140668"/>
              <a:gd name="connsiteX134" fmla="*/ 8361058 w 12192000"/>
              <a:gd name="connsiteY134" fmla="*/ 40065 h 1140668"/>
              <a:gd name="connsiteX135" fmla="*/ 8458208 w 12192000"/>
              <a:gd name="connsiteY135" fmla="*/ 74470 h 1140668"/>
              <a:gd name="connsiteX136" fmla="*/ 8577671 w 12192000"/>
              <a:gd name="connsiteY136" fmla="*/ 47118 h 1140668"/>
              <a:gd name="connsiteX137" fmla="*/ 8651048 w 12192000"/>
              <a:gd name="connsiteY137" fmla="*/ 53907 h 1140668"/>
              <a:gd name="connsiteX138" fmla="*/ 8772056 w 12192000"/>
              <a:gd name="connsiteY138" fmla="*/ 100840 h 1140668"/>
              <a:gd name="connsiteX139" fmla="*/ 8929686 w 12192000"/>
              <a:gd name="connsiteY139" fmla="*/ 83465 h 1140668"/>
              <a:gd name="connsiteX140" fmla="*/ 8960935 w 12192000"/>
              <a:gd name="connsiteY140" fmla="*/ 32435 h 1140668"/>
              <a:gd name="connsiteX0" fmla="*/ 8960935 w 12192000"/>
              <a:gd name="connsiteY0" fmla="*/ 19946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83275 w 12192000"/>
              <a:gd name="connsiteY7" fmla="*/ 153448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0935 w 12192000"/>
              <a:gd name="connsiteY139" fmla="*/ 19946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83275 w 12192000"/>
              <a:gd name="connsiteY7" fmla="*/ 153448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35774 w 12192000"/>
              <a:gd name="connsiteY78" fmla="*/ 174767 h 1128179"/>
              <a:gd name="connsiteX79" fmla="*/ 4536053 w 12192000"/>
              <a:gd name="connsiteY79" fmla="*/ 174235 h 1128179"/>
              <a:gd name="connsiteX80" fmla="*/ 4547385 w 12192000"/>
              <a:gd name="connsiteY80" fmla="*/ 175275 h 1128179"/>
              <a:gd name="connsiteX81" fmla="*/ 4603054 w 12192000"/>
              <a:gd name="connsiteY81" fmla="*/ 187089 h 1128179"/>
              <a:gd name="connsiteX82" fmla="*/ 4674354 w 12192000"/>
              <a:gd name="connsiteY82" fmla="*/ 136635 h 1128179"/>
              <a:gd name="connsiteX83" fmla="*/ 4704259 w 12192000"/>
              <a:gd name="connsiteY83" fmla="*/ 127953 h 1128179"/>
              <a:gd name="connsiteX84" fmla="*/ 4720133 w 12192000"/>
              <a:gd name="connsiteY84" fmla="*/ 120475 h 1128179"/>
              <a:gd name="connsiteX85" fmla="*/ 4721058 w 12192000"/>
              <a:gd name="connsiteY85" fmla="*/ 118174 h 1128179"/>
              <a:gd name="connsiteX86" fmla="*/ 4774434 w 12192000"/>
              <a:gd name="connsiteY86" fmla="*/ 129767 h 1128179"/>
              <a:gd name="connsiteX87" fmla="*/ 4781376 w 12192000"/>
              <a:gd name="connsiteY87" fmla="*/ 127026 h 1128179"/>
              <a:gd name="connsiteX88" fmla="*/ 4816353 w 12192000"/>
              <a:gd name="connsiteY88" fmla="*/ 140061 h 1128179"/>
              <a:gd name="connsiteX89" fmla="*/ 4834325 w 12192000"/>
              <a:gd name="connsiteY89" fmla="*/ 143873 h 1128179"/>
              <a:gd name="connsiteX90" fmla="*/ 4839606 w 12192000"/>
              <a:gd name="connsiteY90" fmla="*/ 150977 h 1128179"/>
              <a:gd name="connsiteX91" fmla="*/ 4866030 w 12192000"/>
              <a:gd name="connsiteY91" fmla="*/ 153545 h 1128179"/>
              <a:gd name="connsiteX92" fmla="*/ 4868987 w 12192000"/>
              <a:gd name="connsiteY92" fmla="*/ 151567 h 1128179"/>
              <a:gd name="connsiteX93" fmla="*/ 4891068 w 12192000"/>
              <a:gd name="connsiteY93" fmla="*/ 162141 h 1128179"/>
              <a:gd name="connsiteX94" fmla="*/ 4909920 w 12192000"/>
              <a:gd name="connsiteY94" fmla="*/ 181223 h 1128179"/>
              <a:gd name="connsiteX95" fmla="*/ 5133538 w 12192000"/>
              <a:gd name="connsiteY95" fmla="*/ 171046 h 1128179"/>
              <a:gd name="connsiteX96" fmla="*/ 5450871 w 12192000"/>
              <a:gd name="connsiteY96" fmla="*/ 243353 h 1128179"/>
              <a:gd name="connsiteX97" fmla="*/ 5489781 w 12192000"/>
              <a:gd name="connsiteY97" fmla="*/ 196809 h 1128179"/>
              <a:gd name="connsiteX98" fmla="*/ 5792606 w 12192000"/>
              <a:gd name="connsiteY98" fmla="*/ 221512 h 1128179"/>
              <a:gd name="connsiteX99" fmla="*/ 5869247 w 12192000"/>
              <a:gd name="connsiteY99" fmla="*/ 207069 h 1128179"/>
              <a:gd name="connsiteX100" fmla="*/ 5938156 w 12192000"/>
              <a:gd name="connsiteY100" fmla="*/ 236733 h 1128179"/>
              <a:gd name="connsiteX101" fmla="*/ 5965800 w 12192000"/>
              <a:gd name="connsiteY101" fmla="*/ 221624 h 1128179"/>
              <a:gd name="connsiteX102" fmla="*/ 5970550 w 12192000"/>
              <a:gd name="connsiteY102" fmla="*/ 218554 h 1128179"/>
              <a:gd name="connsiteX103" fmla="*/ 5989910 w 12192000"/>
              <a:gd name="connsiteY103" fmla="*/ 216383 h 1128179"/>
              <a:gd name="connsiteX104" fmla="*/ 5994937 w 12192000"/>
              <a:gd name="connsiteY104" fmla="*/ 203125 h 1128179"/>
              <a:gd name="connsiteX105" fmla="*/ 6023765 w 12192000"/>
              <a:gd name="connsiteY105" fmla="*/ 190797 h 1128179"/>
              <a:gd name="connsiteX106" fmla="*/ 6059520 w 12192000"/>
              <a:gd name="connsiteY106" fmla="*/ 190331 h 1128179"/>
              <a:gd name="connsiteX107" fmla="*/ 6229716 w 12192000"/>
              <a:gd name="connsiteY107" fmla="*/ 202251 h 1128179"/>
              <a:gd name="connsiteX108" fmla="*/ 6331381 w 12192000"/>
              <a:gd name="connsiteY108" fmla="*/ 201324 h 1128179"/>
              <a:gd name="connsiteX109" fmla="*/ 6369749 w 12192000"/>
              <a:gd name="connsiteY109" fmla="*/ 188311 h 1128179"/>
              <a:gd name="connsiteX110" fmla="*/ 6423498 w 12192000"/>
              <a:gd name="connsiteY110" fmla="*/ 178651 h 1128179"/>
              <a:gd name="connsiteX111" fmla="*/ 6518161 w 12192000"/>
              <a:gd name="connsiteY111" fmla="*/ 151803 h 1128179"/>
              <a:gd name="connsiteX112" fmla="*/ 6645685 w 12192000"/>
              <a:gd name="connsiteY112" fmla="*/ 132773 h 1128179"/>
              <a:gd name="connsiteX113" fmla="*/ 6739636 w 12192000"/>
              <a:gd name="connsiteY113" fmla="*/ 172969 h 1128179"/>
              <a:gd name="connsiteX114" fmla="*/ 6747672 w 12192000"/>
              <a:gd name="connsiteY114" fmla="*/ 163353 h 1128179"/>
              <a:gd name="connsiteX115" fmla="*/ 6811991 w 12192000"/>
              <a:gd name="connsiteY115" fmla="*/ 164731 h 1128179"/>
              <a:gd name="connsiteX116" fmla="*/ 7038226 w 12192000"/>
              <a:gd name="connsiteY116" fmla="*/ 234745 h 1128179"/>
              <a:gd name="connsiteX117" fmla="*/ 7163894 w 12192000"/>
              <a:gd name="connsiteY117" fmla="*/ 235638 h 1128179"/>
              <a:gd name="connsiteX118" fmla="*/ 7208349 w 12192000"/>
              <a:gd name="connsiteY118" fmla="*/ 225443 h 1128179"/>
              <a:gd name="connsiteX119" fmla="*/ 7282840 w 12192000"/>
              <a:gd name="connsiteY119" fmla="*/ 209016 h 1128179"/>
              <a:gd name="connsiteX120" fmla="*/ 7338153 w 12192000"/>
              <a:gd name="connsiteY120" fmla="*/ 170853 h 1128179"/>
              <a:gd name="connsiteX121" fmla="*/ 7400583 w 12192000"/>
              <a:gd name="connsiteY121" fmla="*/ 167375 h 1128179"/>
              <a:gd name="connsiteX122" fmla="*/ 7415556 w 12192000"/>
              <a:gd name="connsiteY122" fmla="*/ 200044 h 1128179"/>
              <a:gd name="connsiteX123" fmla="*/ 7482186 w 12192000"/>
              <a:gd name="connsiteY123" fmla="*/ 185458 h 1128179"/>
              <a:gd name="connsiteX124" fmla="*/ 7583207 w 12192000"/>
              <a:gd name="connsiteY124" fmla="*/ 159660 h 1128179"/>
              <a:gd name="connsiteX125" fmla="*/ 7641594 w 12192000"/>
              <a:gd name="connsiteY125" fmla="*/ 153426 h 1128179"/>
              <a:gd name="connsiteX126" fmla="*/ 7800943 w 12192000"/>
              <a:gd name="connsiteY126" fmla="*/ 127008 h 1128179"/>
              <a:gd name="connsiteX127" fmla="*/ 7960450 w 12192000"/>
              <a:gd name="connsiteY127" fmla="*/ 93391 h 1128179"/>
              <a:gd name="connsiteX128" fmla="*/ 8054361 w 12192000"/>
              <a:gd name="connsiteY128" fmla="*/ 33083 h 1128179"/>
              <a:gd name="connsiteX129" fmla="*/ 8185539 w 12192000"/>
              <a:gd name="connsiteY129" fmla="*/ 9813 h 1128179"/>
              <a:gd name="connsiteX130" fmla="*/ 8207409 w 12192000"/>
              <a:gd name="connsiteY130" fmla="*/ 0 h 1128179"/>
              <a:gd name="connsiteX131" fmla="*/ 8238081 w 12192000"/>
              <a:gd name="connsiteY131" fmla="*/ 5133 h 1128179"/>
              <a:gd name="connsiteX132" fmla="*/ 8361058 w 12192000"/>
              <a:gd name="connsiteY132" fmla="*/ 27576 h 1128179"/>
              <a:gd name="connsiteX133" fmla="*/ 8458208 w 12192000"/>
              <a:gd name="connsiteY133" fmla="*/ 61981 h 1128179"/>
              <a:gd name="connsiteX134" fmla="*/ 8577671 w 12192000"/>
              <a:gd name="connsiteY134" fmla="*/ 34629 h 1128179"/>
              <a:gd name="connsiteX135" fmla="*/ 8651048 w 12192000"/>
              <a:gd name="connsiteY135" fmla="*/ 41418 h 1128179"/>
              <a:gd name="connsiteX136" fmla="*/ 8772056 w 12192000"/>
              <a:gd name="connsiteY136" fmla="*/ 88351 h 1128179"/>
              <a:gd name="connsiteX137" fmla="*/ 8929686 w 12192000"/>
              <a:gd name="connsiteY137" fmla="*/ 70976 h 1128179"/>
              <a:gd name="connsiteX138" fmla="*/ 8966892 w 12192000"/>
              <a:gd name="connsiteY138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35774 w 12192000"/>
              <a:gd name="connsiteY77" fmla="*/ 174767 h 1128179"/>
              <a:gd name="connsiteX78" fmla="*/ 4536053 w 12192000"/>
              <a:gd name="connsiteY78" fmla="*/ 174235 h 1128179"/>
              <a:gd name="connsiteX79" fmla="*/ 4547385 w 12192000"/>
              <a:gd name="connsiteY79" fmla="*/ 175275 h 1128179"/>
              <a:gd name="connsiteX80" fmla="*/ 4603054 w 12192000"/>
              <a:gd name="connsiteY80" fmla="*/ 187089 h 1128179"/>
              <a:gd name="connsiteX81" fmla="*/ 4674354 w 12192000"/>
              <a:gd name="connsiteY81" fmla="*/ 136635 h 1128179"/>
              <a:gd name="connsiteX82" fmla="*/ 4704259 w 12192000"/>
              <a:gd name="connsiteY82" fmla="*/ 127953 h 1128179"/>
              <a:gd name="connsiteX83" fmla="*/ 4720133 w 12192000"/>
              <a:gd name="connsiteY83" fmla="*/ 120475 h 1128179"/>
              <a:gd name="connsiteX84" fmla="*/ 4721058 w 12192000"/>
              <a:gd name="connsiteY84" fmla="*/ 118174 h 1128179"/>
              <a:gd name="connsiteX85" fmla="*/ 4774434 w 12192000"/>
              <a:gd name="connsiteY85" fmla="*/ 129767 h 1128179"/>
              <a:gd name="connsiteX86" fmla="*/ 4781376 w 12192000"/>
              <a:gd name="connsiteY86" fmla="*/ 127026 h 1128179"/>
              <a:gd name="connsiteX87" fmla="*/ 4816353 w 12192000"/>
              <a:gd name="connsiteY87" fmla="*/ 140061 h 1128179"/>
              <a:gd name="connsiteX88" fmla="*/ 4834325 w 12192000"/>
              <a:gd name="connsiteY88" fmla="*/ 143873 h 1128179"/>
              <a:gd name="connsiteX89" fmla="*/ 4839606 w 12192000"/>
              <a:gd name="connsiteY89" fmla="*/ 150977 h 1128179"/>
              <a:gd name="connsiteX90" fmla="*/ 4866030 w 12192000"/>
              <a:gd name="connsiteY90" fmla="*/ 153545 h 1128179"/>
              <a:gd name="connsiteX91" fmla="*/ 4868987 w 12192000"/>
              <a:gd name="connsiteY91" fmla="*/ 151567 h 1128179"/>
              <a:gd name="connsiteX92" fmla="*/ 4891068 w 12192000"/>
              <a:gd name="connsiteY92" fmla="*/ 162141 h 1128179"/>
              <a:gd name="connsiteX93" fmla="*/ 4909920 w 12192000"/>
              <a:gd name="connsiteY93" fmla="*/ 181223 h 1128179"/>
              <a:gd name="connsiteX94" fmla="*/ 5133538 w 12192000"/>
              <a:gd name="connsiteY94" fmla="*/ 171046 h 1128179"/>
              <a:gd name="connsiteX95" fmla="*/ 5450871 w 12192000"/>
              <a:gd name="connsiteY95" fmla="*/ 243353 h 1128179"/>
              <a:gd name="connsiteX96" fmla="*/ 5489781 w 12192000"/>
              <a:gd name="connsiteY96" fmla="*/ 196809 h 1128179"/>
              <a:gd name="connsiteX97" fmla="*/ 5792606 w 12192000"/>
              <a:gd name="connsiteY97" fmla="*/ 221512 h 1128179"/>
              <a:gd name="connsiteX98" fmla="*/ 5869247 w 12192000"/>
              <a:gd name="connsiteY98" fmla="*/ 207069 h 1128179"/>
              <a:gd name="connsiteX99" fmla="*/ 5938156 w 12192000"/>
              <a:gd name="connsiteY99" fmla="*/ 236733 h 1128179"/>
              <a:gd name="connsiteX100" fmla="*/ 5965800 w 12192000"/>
              <a:gd name="connsiteY100" fmla="*/ 221624 h 1128179"/>
              <a:gd name="connsiteX101" fmla="*/ 5970550 w 12192000"/>
              <a:gd name="connsiteY101" fmla="*/ 218554 h 1128179"/>
              <a:gd name="connsiteX102" fmla="*/ 5989910 w 12192000"/>
              <a:gd name="connsiteY102" fmla="*/ 216383 h 1128179"/>
              <a:gd name="connsiteX103" fmla="*/ 5994937 w 12192000"/>
              <a:gd name="connsiteY103" fmla="*/ 203125 h 1128179"/>
              <a:gd name="connsiteX104" fmla="*/ 6023765 w 12192000"/>
              <a:gd name="connsiteY104" fmla="*/ 190797 h 1128179"/>
              <a:gd name="connsiteX105" fmla="*/ 6059520 w 12192000"/>
              <a:gd name="connsiteY105" fmla="*/ 190331 h 1128179"/>
              <a:gd name="connsiteX106" fmla="*/ 6229716 w 12192000"/>
              <a:gd name="connsiteY106" fmla="*/ 202251 h 1128179"/>
              <a:gd name="connsiteX107" fmla="*/ 6331381 w 12192000"/>
              <a:gd name="connsiteY107" fmla="*/ 201324 h 1128179"/>
              <a:gd name="connsiteX108" fmla="*/ 6369749 w 12192000"/>
              <a:gd name="connsiteY108" fmla="*/ 188311 h 1128179"/>
              <a:gd name="connsiteX109" fmla="*/ 6423498 w 12192000"/>
              <a:gd name="connsiteY109" fmla="*/ 178651 h 1128179"/>
              <a:gd name="connsiteX110" fmla="*/ 6518161 w 12192000"/>
              <a:gd name="connsiteY110" fmla="*/ 151803 h 1128179"/>
              <a:gd name="connsiteX111" fmla="*/ 6645685 w 12192000"/>
              <a:gd name="connsiteY111" fmla="*/ 132773 h 1128179"/>
              <a:gd name="connsiteX112" fmla="*/ 6739636 w 12192000"/>
              <a:gd name="connsiteY112" fmla="*/ 172969 h 1128179"/>
              <a:gd name="connsiteX113" fmla="*/ 6747672 w 12192000"/>
              <a:gd name="connsiteY113" fmla="*/ 163353 h 1128179"/>
              <a:gd name="connsiteX114" fmla="*/ 6811991 w 12192000"/>
              <a:gd name="connsiteY114" fmla="*/ 164731 h 1128179"/>
              <a:gd name="connsiteX115" fmla="*/ 7038226 w 12192000"/>
              <a:gd name="connsiteY115" fmla="*/ 234745 h 1128179"/>
              <a:gd name="connsiteX116" fmla="*/ 7163894 w 12192000"/>
              <a:gd name="connsiteY116" fmla="*/ 235638 h 1128179"/>
              <a:gd name="connsiteX117" fmla="*/ 7208349 w 12192000"/>
              <a:gd name="connsiteY117" fmla="*/ 225443 h 1128179"/>
              <a:gd name="connsiteX118" fmla="*/ 7282840 w 12192000"/>
              <a:gd name="connsiteY118" fmla="*/ 209016 h 1128179"/>
              <a:gd name="connsiteX119" fmla="*/ 7338153 w 12192000"/>
              <a:gd name="connsiteY119" fmla="*/ 170853 h 1128179"/>
              <a:gd name="connsiteX120" fmla="*/ 7400583 w 12192000"/>
              <a:gd name="connsiteY120" fmla="*/ 167375 h 1128179"/>
              <a:gd name="connsiteX121" fmla="*/ 7415556 w 12192000"/>
              <a:gd name="connsiteY121" fmla="*/ 200044 h 1128179"/>
              <a:gd name="connsiteX122" fmla="*/ 7482186 w 12192000"/>
              <a:gd name="connsiteY122" fmla="*/ 185458 h 1128179"/>
              <a:gd name="connsiteX123" fmla="*/ 7583207 w 12192000"/>
              <a:gd name="connsiteY123" fmla="*/ 159660 h 1128179"/>
              <a:gd name="connsiteX124" fmla="*/ 7641594 w 12192000"/>
              <a:gd name="connsiteY124" fmla="*/ 153426 h 1128179"/>
              <a:gd name="connsiteX125" fmla="*/ 7800943 w 12192000"/>
              <a:gd name="connsiteY125" fmla="*/ 127008 h 1128179"/>
              <a:gd name="connsiteX126" fmla="*/ 7960450 w 12192000"/>
              <a:gd name="connsiteY126" fmla="*/ 93391 h 1128179"/>
              <a:gd name="connsiteX127" fmla="*/ 8054361 w 12192000"/>
              <a:gd name="connsiteY127" fmla="*/ 33083 h 1128179"/>
              <a:gd name="connsiteX128" fmla="*/ 8185539 w 12192000"/>
              <a:gd name="connsiteY128" fmla="*/ 9813 h 1128179"/>
              <a:gd name="connsiteX129" fmla="*/ 8207409 w 12192000"/>
              <a:gd name="connsiteY129" fmla="*/ 0 h 1128179"/>
              <a:gd name="connsiteX130" fmla="*/ 8238081 w 12192000"/>
              <a:gd name="connsiteY130" fmla="*/ 5133 h 1128179"/>
              <a:gd name="connsiteX131" fmla="*/ 8361058 w 12192000"/>
              <a:gd name="connsiteY131" fmla="*/ 27576 h 1128179"/>
              <a:gd name="connsiteX132" fmla="*/ 8458208 w 12192000"/>
              <a:gd name="connsiteY132" fmla="*/ 61981 h 1128179"/>
              <a:gd name="connsiteX133" fmla="*/ 8577671 w 12192000"/>
              <a:gd name="connsiteY133" fmla="*/ 34629 h 1128179"/>
              <a:gd name="connsiteX134" fmla="*/ 8651048 w 12192000"/>
              <a:gd name="connsiteY134" fmla="*/ 41418 h 1128179"/>
              <a:gd name="connsiteX135" fmla="*/ 8772056 w 12192000"/>
              <a:gd name="connsiteY135" fmla="*/ 88351 h 1128179"/>
              <a:gd name="connsiteX136" fmla="*/ 8929686 w 12192000"/>
              <a:gd name="connsiteY136" fmla="*/ 70976 h 1128179"/>
              <a:gd name="connsiteX137" fmla="*/ 8966892 w 12192000"/>
              <a:gd name="connsiteY13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535774 w 12192000"/>
              <a:gd name="connsiteY76" fmla="*/ 174767 h 1128179"/>
              <a:gd name="connsiteX77" fmla="*/ 4536053 w 12192000"/>
              <a:gd name="connsiteY77" fmla="*/ 174235 h 1128179"/>
              <a:gd name="connsiteX78" fmla="*/ 4547385 w 12192000"/>
              <a:gd name="connsiteY78" fmla="*/ 175275 h 1128179"/>
              <a:gd name="connsiteX79" fmla="*/ 4603054 w 12192000"/>
              <a:gd name="connsiteY79" fmla="*/ 187089 h 1128179"/>
              <a:gd name="connsiteX80" fmla="*/ 4674354 w 12192000"/>
              <a:gd name="connsiteY80" fmla="*/ 136635 h 1128179"/>
              <a:gd name="connsiteX81" fmla="*/ 4704259 w 12192000"/>
              <a:gd name="connsiteY81" fmla="*/ 127953 h 1128179"/>
              <a:gd name="connsiteX82" fmla="*/ 4720133 w 12192000"/>
              <a:gd name="connsiteY82" fmla="*/ 120475 h 1128179"/>
              <a:gd name="connsiteX83" fmla="*/ 4721058 w 12192000"/>
              <a:gd name="connsiteY83" fmla="*/ 118174 h 1128179"/>
              <a:gd name="connsiteX84" fmla="*/ 4774434 w 12192000"/>
              <a:gd name="connsiteY84" fmla="*/ 129767 h 1128179"/>
              <a:gd name="connsiteX85" fmla="*/ 4781376 w 12192000"/>
              <a:gd name="connsiteY85" fmla="*/ 127026 h 1128179"/>
              <a:gd name="connsiteX86" fmla="*/ 4816353 w 12192000"/>
              <a:gd name="connsiteY86" fmla="*/ 140061 h 1128179"/>
              <a:gd name="connsiteX87" fmla="*/ 4834325 w 12192000"/>
              <a:gd name="connsiteY87" fmla="*/ 143873 h 1128179"/>
              <a:gd name="connsiteX88" fmla="*/ 4839606 w 12192000"/>
              <a:gd name="connsiteY88" fmla="*/ 150977 h 1128179"/>
              <a:gd name="connsiteX89" fmla="*/ 4866030 w 12192000"/>
              <a:gd name="connsiteY89" fmla="*/ 153545 h 1128179"/>
              <a:gd name="connsiteX90" fmla="*/ 4868987 w 12192000"/>
              <a:gd name="connsiteY90" fmla="*/ 151567 h 1128179"/>
              <a:gd name="connsiteX91" fmla="*/ 4891068 w 12192000"/>
              <a:gd name="connsiteY91" fmla="*/ 162141 h 1128179"/>
              <a:gd name="connsiteX92" fmla="*/ 4909920 w 12192000"/>
              <a:gd name="connsiteY92" fmla="*/ 181223 h 1128179"/>
              <a:gd name="connsiteX93" fmla="*/ 5133538 w 12192000"/>
              <a:gd name="connsiteY93" fmla="*/ 171046 h 1128179"/>
              <a:gd name="connsiteX94" fmla="*/ 5450871 w 12192000"/>
              <a:gd name="connsiteY94" fmla="*/ 243353 h 1128179"/>
              <a:gd name="connsiteX95" fmla="*/ 5489781 w 12192000"/>
              <a:gd name="connsiteY95" fmla="*/ 196809 h 1128179"/>
              <a:gd name="connsiteX96" fmla="*/ 5792606 w 12192000"/>
              <a:gd name="connsiteY96" fmla="*/ 221512 h 1128179"/>
              <a:gd name="connsiteX97" fmla="*/ 5869247 w 12192000"/>
              <a:gd name="connsiteY97" fmla="*/ 207069 h 1128179"/>
              <a:gd name="connsiteX98" fmla="*/ 5938156 w 12192000"/>
              <a:gd name="connsiteY98" fmla="*/ 236733 h 1128179"/>
              <a:gd name="connsiteX99" fmla="*/ 5965800 w 12192000"/>
              <a:gd name="connsiteY99" fmla="*/ 221624 h 1128179"/>
              <a:gd name="connsiteX100" fmla="*/ 5970550 w 12192000"/>
              <a:gd name="connsiteY100" fmla="*/ 218554 h 1128179"/>
              <a:gd name="connsiteX101" fmla="*/ 5989910 w 12192000"/>
              <a:gd name="connsiteY101" fmla="*/ 216383 h 1128179"/>
              <a:gd name="connsiteX102" fmla="*/ 5994937 w 12192000"/>
              <a:gd name="connsiteY102" fmla="*/ 203125 h 1128179"/>
              <a:gd name="connsiteX103" fmla="*/ 6023765 w 12192000"/>
              <a:gd name="connsiteY103" fmla="*/ 190797 h 1128179"/>
              <a:gd name="connsiteX104" fmla="*/ 6059520 w 12192000"/>
              <a:gd name="connsiteY104" fmla="*/ 190331 h 1128179"/>
              <a:gd name="connsiteX105" fmla="*/ 6229716 w 12192000"/>
              <a:gd name="connsiteY105" fmla="*/ 202251 h 1128179"/>
              <a:gd name="connsiteX106" fmla="*/ 6331381 w 12192000"/>
              <a:gd name="connsiteY106" fmla="*/ 201324 h 1128179"/>
              <a:gd name="connsiteX107" fmla="*/ 6369749 w 12192000"/>
              <a:gd name="connsiteY107" fmla="*/ 188311 h 1128179"/>
              <a:gd name="connsiteX108" fmla="*/ 6423498 w 12192000"/>
              <a:gd name="connsiteY108" fmla="*/ 178651 h 1128179"/>
              <a:gd name="connsiteX109" fmla="*/ 6518161 w 12192000"/>
              <a:gd name="connsiteY109" fmla="*/ 151803 h 1128179"/>
              <a:gd name="connsiteX110" fmla="*/ 6645685 w 12192000"/>
              <a:gd name="connsiteY110" fmla="*/ 132773 h 1128179"/>
              <a:gd name="connsiteX111" fmla="*/ 6739636 w 12192000"/>
              <a:gd name="connsiteY111" fmla="*/ 172969 h 1128179"/>
              <a:gd name="connsiteX112" fmla="*/ 6747672 w 12192000"/>
              <a:gd name="connsiteY112" fmla="*/ 163353 h 1128179"/>
              <a:gd name="connsiteX113" fmla="*/ 6811991 w 12192000"/>
              <a:gd name="connsiteY113" fmla="*/ 164731 h 1128179"/>
              <a:gd name="connsiteX114" fmla="*/ 7038226 w 12192000"/>
              <a:gd name="connsiteY114" fmla="*/ 234745 h 1128179"/>
              <a:gd name="connsiteX115" fmla="*/ 7163894 w 12192000"/>
              <a:gd name="connsiteY115" fmla="*/ 235638 h 1128179"/>
              <a:gd name="connsiteX116" fmla="*/ 7208349 w 12192000"/>
              <a:gd name="connsiteY116" fmla="*/ 225443 h 1128179"/>
              <a:gd name="connsiteX117" fmla="*/ 7282840 w 12192000"/>
              <a:gd name="connsiteY117" fmla="*/ 209016 h 1128179"/>
              <a:gd name="connsiteX118" fmla="*/ 7338153 w 12192000"/>
              <a:gd name="connsiteY118" fmla="*/ 170853 h 1128179"/>
              <a:gd name="connsiteX119" fmla="*/ 7400583 w 12192000"/>
              <a:gd name="connsiteY119" fmla="*/ 167375 h 1128179"/>
              <a:gd name="connsiteX120" fmla="*/ 7415556 w 12192000"/>
              <a:gd name="connsiteY120" fmla="*/ 200044 h 1128179"/>
              <a:gd name="connsiteX121" fmla="*/ 7482186 w 12192000"/>
              <a:gd name="connsiteY121" fmla="*/ 185458 h 1128179"/>
              <a:gd name="connsiteX122" fmla="*/ 7583207 w 12192000"/>
              <a:gd name="connsiteY122" fmla="*/ 159660 h 1128179"/>
              <a:gd name="connsiteX123" fmla="*/ 7641594 w 12192000"/>
              <a:gd name="connsiteY123" fmla="*/ 153426 h 1128179"/>
              <a:gd name="connsiteX124" fmla="*/ 7800943 w 12192000"/>
              <a:gd name="connsiteY124" fmla="*/ 127008 h 1128179"/>
              <a:gd name="connsiteX125" fmla="*/ 7960450 w 12192000"/>
              <a:gd name="connsiteY125" fmla="*/ 93391 h 1128179"/>
              <a:gd name="connsiteX126" fmla="*/ 8054361 w 12192000"/>
              <a:gd name="connsiteY126" fmla="*/ 33083 h 1128179"/>
              <a:gd name="connsiteX127" fmla="*/ 8185539 w 12192000"/>
              <a:gd name="connsiteY127" fmla="*/ 9813 h 1128179"/>
              <a:gd name="connsiteX128" fmla="*/ 8207409 w 12192000"/>
              <a:gd name="connsiteY128" fmla="*/ 0 h 1128179"/>
              <a:gd name="connsiteX129" fmla="*/ 8238081 w 12192000"/>
              <a:gd name="connsiteY129" fmla="*/ 5133 h 1128179"/>
              <a:gd name="connsiteX130" fmla="*/ 8361058 w 12192000"/>
              <a:gd name="connsiteY130" fmla="*/ 27576 h 1128179"/>
              <a:gd name="connsiteX131" fmla="*/ 8458208 w 12192000"/>
              <a:gd name="connsiteY131" fmla="*/ 61981 h 1128179"/>
              <a:gd name="connsiteX132" fmla="*/ 8577671 w 12192000"/>
              <a:gd name="connsiteY132" fmla="*/ 34629 h 1128179"/>
              <a:gd name="connsiteX133" fmla="*/ 8651048 w 12192000"/>
              <a:gd name="connsiteY133" fmla="*/ 41418 h 1128179"/>
              <a:gd name="connsiteX134" fmla="*/ 8772056 w 12192000"/>
              <a:gd name="connsiteY134" fmla="*/ 88351 h 1128179"/>
              <a:gd name="connsiteX135" fmla="*/ 8929686 w 12192000"/>
              <a:gd name="connsiteY135" fmla="*/ 70976 h 1128179"/>
              <a:gd name="connsiteX136" fmla="*/ 8966892 w 12192000"/>
              <a:gd name="connsiteY136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535774 w 12192000"/>
              <a:gd name="connsiteY75" fmla="*/ 174767 h 1128179"/>
              <a:gd name="connsiteX76" fmla="*/ 4536053 w 12192000"/>
              <a:gd name="connsiteY76" fmla="*/ 174235 h 1128179"/>
              <a:gd name="connsiteX77" fmla="*/ 4547385 w 12192000"/>
              <a:gd name="connsiteY77" fmla="*/ 175275 h 1128179"/>
              <a:gd name="connsiteX78" fmla="*/ 4603054 w 12192000"/>
              <a:gd name="connsiteY78" fmla="*/ 187089 h 1128179"/>
              <a:gd name="connsiteX79" fmla="*/ 4674354 w 12192000"/>
              <a:gd name="connsiteY79" fmla="*/ 136635 h 1128179"/>
              <a:gd name="connsiteX80" fmla="*/ 4704259 w 12192000"/>
              <a:gd name="connsiteY80" fmla="*/ 127953 h 1128179"/>
              <a:gd name="connsiteX81" fmla="*/ 4720133 w 12192000"/>
              <a:gd name="connsiteY81" fmla="*/ 120475 h 1128179"/>
              <a:gd name="connsiteX82" fmla="*/ 4721058 w 12192000"/>
              <a:gd name="connsiteY82" fmla="*/ 118174 h 1128179"/>
              <a:gd name="connsiteX83" fmla="*/ 4774434 w 12192000"/>
              <a:gd name="connsiteY83" fmla="*/ 129767 h 1128179"/>
              <a:gd name="connsiteX84" fmla="*/ 4781376 w 12192000"/>
              <a:gd name="connsiteY84" fmla="*/ 127026 h 1128179"/>
              <a:gd name="connsiteX85" fmla="*/ 4816353 w 12192000"/>
              <a:gd name="connsiteY85" fmla="*/ 140061 h 1128179"/>
              <a:gd name="connsiteX86" fmla="*/ 4834325 w 12192000"/>
              <a:gd name="connsiteY86" fmla="*/ 143873 h 1128179"/>
              <a:gd name="connsiteX87" fmla="*/ 4839606 w 12192000"/>
              <a:gd name="connsiteY87" fmla="*/ 150977 h 1128179"/>
              <a:gd name="connsiteX88" fmla="*/ 4866030 w 12192000"/>
              <a:gd name="connsiteY88" fmla="*/ 153545 h 1128179"/>
              <a:gd name="connsiteX89" fmla="*/ 4868987 w 12192000"/>
              <a:gd name="connsiteY89" fmla="*/ 151567 h 1128179"/>
              <a:gd name="connsiteX90" fmla="*/ 4891068 w 12192000"/>
              <a:gd name="connsiteY90" fmla="*/ 162141 h 1128179"/>
              <a:gd name="connsiteX91" fmla="*/ 4909920 w 12192000"/>
              <a:gd name="connsiteY91" fmla="*/ 181223 h 1128179"/>
              <a:gd name="connsiteX92" fmla="*/ 5133538 w 12192000"/>
              <a:gd name="connsiteY92" fmla="*/ 171046 h 1128179"/>
              <a:gd name="connsiteX93" fmla="*/ 5450871 w 12192000"/>
              <a:gd name="connsiteY93" fmla="*/ 243353 h 1128179"/>
              <a:gd name="connsiteX94" fmla="*/ 5489781 w 12192000"/>
              <a:gd name="connsiteY94" fmla="*/ 196809 h 1128179"/>
              <a:gd name="connsiteX95" fmla="*/ 5792606 w 12192000"/>
              <a:gd name="connsiteY95" fmla="*/ 221512 h 1128179"/>
              <a:gd name="connsiteX96" fmla="*/ 5869247 w 12192000"/>
              <a:gd name="connsiteY96" fmla="*/ 207069 h 1128179"/>
              <a:gd name="connsiteX97" fmla="*/ 5938156 w 12192000"/>
              <a:gd name="connsiteY97" fmla="*/ 236733 h 1128179"/>
              <a:gd name="connsiteX98" fmla="*/ 5965800 w 12192000"/>
              <a:gd name="connsiteY98" fmla="*/ 221624 h 1128179"/>
              <a:gd name="connsiteX99" fmla="*/ 5970550 w 12192000"/>
              <a:gd name="connsiteY99" fmla="*/ 218554 h 1128179"/>
              <a:gd name="connsiteX100" fmla="*/ 5989910 w 12192000"/>
              <a:gd name="connsiteY100" fmla="*/ 216383 h 1128179"/>
              <a:gd name="connsiteX101" fmla="*/ 5994937 w 12192000"/>
              <a:gd name="connsiteY101" fmla="*/ 203125 h 1128179"/>
              <a:gd name="connsiteX102" fmla="*/ 6023765 w 12192000"/>
              <a:gd name="connsiteY102" fmla="*/ 190797 h 1128179"/>
              <a:gd name="connsiteX103" fmla="*/ 6059520 w 12192000"/>
              <a:gd name="connsiteY103" fmla="*/ 190331 h 1128179"/>
              <a:gd name="connsiteX104" fmla="*/ 6229716 w 12192000"/>
              <a:gd name="connsiteY104" fmla="*/ 202251 h 1128179"/>
              <a:gd name="connsiteX105" fmla="*/ 6331381 w 12192000"/>
              <a:gd name="connsiteY105" fmla="*/ 201324 h 1128179"/>
              <a:gd name="connsiteX106" fmla="*/ 6369749 w 12192000"/>
              <a:gd name="connsiteY106" fmla="*/ 188311 h 1128179"/>
              <a:gd name="connsiteX107" fmla="*/ 6423498 w 12192000"/>
              <a:gd name="connsiteY107" fmla="*/ 178651 h 1128179"/>
              <a:gd name="connsiteX108" fmla="*/ 6518161 w 12192000"/>
              <a:gd name="connsiteY108" fmla="*/ 151803 h 1128179"/>
              <a:gd name="connsiteX109" fmla="*/ 6645685 w 12192000"/>
              <a:gd name="connsiteY109" fmla="*/ 132773 h 1128179"/>
              <a:gd name="connsiteX110" fmla="*/ 6739636 w 12192000"/>
              <a:gd name="connsiteY110" fmla="*/ 172969 h 1128179"/>
              <a:gd name="connsiteX111" fmla="*/ 6747672 w 12192000"/>
              <a:gd name="connsiteY111" fmla="*/ 163353 h 1128179"/>
              <a:gd name="connsiteX112" fmla="*/ 6811991 w 12192000"/>
              <a:gd name="connsiteY112" fmla="*/ 164731 h 1128179"/>
              <a:gd name="connsiteX113" fmla="*/ 7038226 w 12192000"/>
              <a:gd name="connsiteY113" fmla="*/ 234745 h 1128179"/>
              <a:gd name="connsiteX114" fmla="*/ 7163894 w 12192000"/>
              <a:gd name="connsiteY114" fmla="*/ 235638 h 1128179"/>
              <a:gd name="connsiteX115" fmla="*/ 7208349 w 12192000"/>
              <a:gd name="connsiteY115" fmla="*/ 225443 h 1128179"/>
              <a:gd name="connsiteX116" fmla="*/ 7282840 w 12192000"/>
              <a:gd name="connsiteY116" fmla="*/ 209016 h 1128179"/>
              <a:gd name="connsiteX117" fmla="*/ 7338153 w 12192000"/>
              <a:gd name="connsiteY117" fmla="*/ 170853 h 1128179"/>
              <a:gd name="connsiteX118" fmla="*/ 7400583 w 12192000"/>
              <a:gd name="connsiteY118" fmla="*/ 167375 h 1128179"/>
              <a:gd name="connsiteX119" fmla="*/ 7415556 w 12192000"/>
              <a:gd name="connsiteY119" fmla="*/ 200044 h 1128179"/>
              <a:gd name="connsiteX120" fmla="*/ 7482186 w 12192000"/>
              <a:gd name="connsiteY120" fmla="*/ 185458 h 1128179"/>
              <a:gd name="connsiteX121" fmla="*/ 7583207 w 12192000"/>
              <a:gd name="connsiteY121" fmla="*/ 159660 h 1128179"/>
              <a:gd name="connsiteX122" fmla="*/ 7641594 w 12192000"/>
              <a:gd name="connsiteY122" fmla="*/ 153426 h 1128179"/>
              <a:gd name="connsiteX123" fmla="*/ 7800943 w 12192000"/>
              <a:gd name="connsiteY123" fmla="*/ 127008 h 1128179"/>
              <a:gd name="connsiteX124" fmla="*/ 7960450 w 12192000"/>
              <a:gd name="connsiteY124" fmla="*/ 93391 h 1128179"/>
              <a:gd name="connsiteX125" fmla="*/ 8054361 w 12192000"/>
              <a:gd name="connsiteY125" fmla="*/ 33083 h 1128179"/>
              <a:gd name="connsiteX126" fmla="*/ 8185539 w 12192000"/>
              <a:gd name="connsiteY126" fmla="*/ 9813 h 1128179"/>
              <a:gd name="connsiteX127" fmla="*/ 8207409 w 12192000"/>
              <a:gd name="connsiteY127" fmla="*/ 0 h 1128179"/>
              <a:gd name="connsiteX128" fmla="*/ 8238081 w 12192000"/>
              <a:gd name="connsiteY128" fmla="*/ 5133 h 1128179"/>
              <a:gd name="connsiteX129" fmla="*/ 8361058 w 12192000"/>
              <a:gd name="connsiteY129" fmla="*/ 27576 h 1128179"/>
              <a:gd name="connsiteX130" fmla="*/ 8458208 w 12192000"/>
              <a:gd name="connsiteY130" fmla="*/ 61981 h 1128179"/>
              <a:gd name="connsiteX131" fmla="*/ 8577671 w 12192000"/>
              <a:gd name="connsiteY131" fmla="*/ 34629 h 1128179"/>
              <a:gd name="connsiteX132" fmla="*/ 8651048 w 12192000"/>
              <a:gd name="connsiteY132" fmla="*/ 41418 h 1128179"/>
              <a:gd name="connsiteX133" fmla="*/ 8772056 w 12192000"/>
              <a:gd name="connsiteY133" fmla="*/ 88351 h 1128179"/>
              <a:gd name="connsiteX134" fmla="*/ 8929686 w 12192000"/>
              <a:gd name="connsiteY134" fmla="*/ 70976 h 1128179"/>
              <a:gd name="connsiteX135" fmla="*/ 8966892 w 12192000"/>
              <a:gd name="connsiteY13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535774 w 12192000"/>
              <a:gd name="connsiteY75" fmla="*/ 174767 h 1128179"/>
              <a:gd name="connsiteX76" fmla="*/ 4536053 w 12192000"/>
              <a:gd name="connsiteY76" fmla="*/ 174235 h 1128179"/>
              <a:gd name="connsiteX77" fmla="*/ 4547385 w 12192000"/>
              <a:gd name="connsiteY77" fmla="*/ 175275 h 1128179"/>
              <a:gd name="connsiteX78" fmla="*/ 4603054 w 12192000"/>
              <a:gd name="connsiteY78" fmla="*/ 187089 h 1128179"/>
              <a:gd name="connsiteX79" fmla="*/ 4674354 w 12192000"/>
              <a:gd name="connsiteY79" fmla="*/ 136635 h 1128179"/>
              <a:gd name="connsiteX80" fmla="*/ 4704259 w 12192000"/>
              <a:gd name="connsiteY80" fmla="*/ 127953 h 1128179"/>
              <a:gd name="connsiteX81" fmla="*/ 4720133 w 12192000"/>
              <a:gd name="connsiteY81" fmla="*/ 120475 h 1128179"/>
              <a:gd name="connsiteX82" fmla="*/ 4721058 w 12192000"/>
              <a:gd name="connsiteY82" fmla="*/ 118174 h 1128179"/>
              <a:gd name="connsiteX83" fmla="*/ 4774434 w 12192000"/>
              <a:gd name="connsiteY83" fmla="*/ 129767 h 1128179"/>
              <a:gd name="connsiteX84" fmla="*/ 4781376 w 12192000"/>
              <a:gd name="connsiteY84" fmla="*/ 127026 h 1128179"/>
              <a:gd name="connsiteX85" fmla="*/ 4816353 w 12192000"/>
              <a:gd name="connsiteY85" fmla="*/ 140061 h 1128179"/>
              <a:gd name="connsiteX86" fmla="*/ 4834325 w 12192000"/>
              <a:gd name="connsiteY86" fmla="*/ 143873 h 1128179"/>
              <a:gd name="connsiteX87" fmla="*/ 4839606 w 12192000"/>
              <a:gd name="connsiteY87" fmla="*/ 150977 h 1128179"/>
              <a:gd name="connsiteX88" fmla="*/ 4866030 w 12192000"/>
              <a:gd name="connsiteY88" fmla="*/ 153545 h 1128179"/>
              <a:gd name="connsiteX89" fmla="*/ 4868987 w 12192000"/>
              <a:gd name="connsiteY89" fmla="*/ 151567 h 1128179"/>
              <a:gd name="connsiteX90" fmla="*/ 4891068 w 12192000"/>
              <a:gd name="connsiteY90" fmla="*/ 162141 h 1128179"/>
              <a:gd name="connsiteX91" fmla="*/ 4909920 w 12192000"/>
              <a:gd name="connsiteY91" fmla="*/ 181223 h 1128179"/>
              <a:gd name="connsiteX92" fmla="*/ 5133538 w 12192000"/>
              <a:gd name="connsiteY92" fmla="*/ 171046 h 1128179"/>
              <a:gd name="connsiteX93" fmla="*/ 5489781 w 12192000"/>
              <a:gd name="connsiteY93" fmla="*/ 196809 h 1128179"/>
              <a:gd name="connsiteX94" fmla="*/ 5792606 w 12192000"/>
              <a:gd name="connsiteY94" fmla="*/ 221512 h 1128179"/>
              <a:gd name="connsiteX95" fmla="*/ 5869247 w 12192000"/>
              <a:gd name="connsiteY95" fmla="*/ 207069 h 1128179"/>
              <a:gd name="connsiteX96" fmla="*/ 5938156 w 12192000"/>
              <a:gd name="connsiteY96" fmla="*/ 236733 h 1128179"/>
              <a:gd name="connsiteX97" fmla="*/ 5965800 w 12192000"/>
              <a:gd name="connsiteY97" fmla="*/ 221624 h 1128179"/>
              <a:gd name="connsiteX98" fmla="*/ 5970550 w 12192000"/>
              <a:gd name="connsiteY98" fmla="*/ 218554 h 1128179"/>
              <a:gd name="connsiteX99" fmla="*/ 5989910 w 12192000"/>
              <a:gd name="connsiteY99" fmla="*/ 216383 h 1128179"/>
              <a:gd name="connsiteX100" fmla="*/ 5994937 w 12192000"/>
              <a:gd name="connsiteY100" fmla="*/ 203125 h 1128179"/>
              <a:gd name="connsiteX101" fmla="*/ 6023765 w 12192000"/>
              <a:gd name="connsiteY101" fmla="*/ 190797 h 1128179"/>
              <a:gd name="connsiteX102" fmla="*/ 6059520 w 12192000"/>
              <a:gd name="connsiteY102" fmla="*/ 190331 h 1128179"/>
              <a:gd name="connsiteX103" fmla="*/ 6229716 w 12192000"/>
              <a:gd name="connsiteY103" fmla="*/ 202251 h 1128179"/>
              <a:gd name="connsiteX104" fmla="*/ 6331381 w 12192000"/>
              <a:gd name="connsiteY104" fmla="*/ 201324 h 1128179"/>
              <a:gd name="connsiteX105" fmla="*/ 6369749 w 12192000"/>
              <a:gd name="connsiteY105" fmla="*/ 188311 h 1128179"/>
              <a:gd name="connsiteX106" fmla="*/ 6423498 w 12192000"/>
              <a:gd name="connsiteY106" fmla="*/ 178651 h 1128179"/>
              <a:gd name="connsiteX107" fmla="*/ 6518161 w 12192000"/>
              <a:gd name="connsiteY107" fmla="*/ 151803 h 1128179"/>
              <a:gd name="connsiteX108" fmla="*/ 6645685 w 12192000"/>
              <a:gd name="connsiteY108" fmla="*/ 132773 h 1128179"/>
              <a:gd name="connsiteX109" fmla="*/ 6739636 w 12192000"/>
              <a:gd name="connsiteY109" fmla="*/ 172969 h 1128179"/>
              <a:gd name="connsiteX110" fmla="*/ 6747672 w 12192000"/>
              <a:gd name="connsiteY110" fmla="*/ 163353 h 1128179"/>
              <a:gd name="connsiteX111" fmla="*/ 6811991 w 12192000"/>
              <a:gd name="connsiteY111" fmla="*/ 164731 h 1128179"/>
              <a:gd name="connsiteX112" fmla="*/ 7038226 w 12192000"/>
              <a:gd name="connsiteY112" fmla="*/ 234745 h 1128179"/>
              <a:gd name="connsiteX113" fmla="*/ 7163894 w 12192000"/>
              <a:gd name="connsiteY113" fmla="*/ 235638 h 1128179"/>
              <a:gd name="connsiteX114" fmla="*/ 7208349 w 12192000"/>
              <a:gd name="connsiteY114" fmla="*/ 225443 h 1128179"/>
              <a:gd name="connsiteX115" fmla="*/ 7282840 w 12192000"/>
              <a:gd name="connsiteY115" fmla="*/ 209016 h 1128179"/>
              <a:gd name="connsiteX116" fmla="*/ 7338153 w 12192000"/>
              <a:gd name="connsiteY116" fmla="*/ 170853 h 1128179"/>
              <a:gd name="connsiteX117" fmla="*/ 7400583 w 12192000"/>
              <a:gd name="connsiteY117" fmla="*/ 167375 h 1128179"/>
              <a:gd name="connsiteX118" fmla="*/ 7415556 w 12192000"/>
              <a:gd name="connsiteY118" fmla="*/ 200044 h 1128179"/>
              <a:gd name="connsiteX119" fmla="*/ 7482186 w 12192000"/>
              <a:gd name="connsiteY119" fmla="*/ 185458 h 1128179"/>
              <a:gd name="connsiteX120" fmla="*/ 7583207 w 12192000"/>
              <a:gd name="connsiteY120" fmla="*/ 159660 h 1128179"/>
              <a:gd name="connsiteX121" fmla="*/ 7641594 w 12192000"/>
              <a:gd name="connsiteY121" fmla="*/ 153426 h 1128179"/>
              <a:gd name="connsiteX122" fmla="*/ 7800943 w 12192000"/>
              <a:gd name="connsiteY122" fmla="*/ 127008 h 1128179"/>
              <a:gd name="connsiteX123" fmla="*/ 7960450 w 12192000"/>
              <a:gd name="connsiteY123" fmla="*/ 93391 h 1128179"/>
              <a:gd name="connsiteX124" fmla="*/ 8054361 w 12192000"/>
              <a:gd name="connsiteY124" fmla="*/ 33083 h 1128179"/>
              <a:gd name="connsiteX125" fmla="*/ 8185539 w 12192000"/>
              <a:gd name="connsiteY125" fmla="*/ 9813 h 1128179"/>
              <a:gd name="connsiteX126" fmla="*/ 8207409 w 12192000"/>
              <a:gd name="connsiteY126" fmla="*/ 0 h 1128179"/>
              <a:gd name="connsiteX127" fmla="*/ 8238081 w 12192000"/>
              <a:gd name="connsiteY127" fmla="*/ 5133 h 1128179"/>
              <a:gd name="connsiteX128" fmla="*/ 8361058 w 12192000"/>
              <a:gd name="connsiteY128" fmla="*/ 27576 h 1128179"/>
              <a:gd name="connsiteX129" fmla="*/ 8458208 w 12192000"/>
              <a:gd name="connsiteY129" fmla="*/ 61981 h 1128179"/>
              <a:gd name="connsiteX130" fmla="*/ 8577671 w 12192000"/>
              <a:gd name="connsiteY130" fmla="*/ 34629 h 1128179"/>
              <a:gd name="connsiteX131" fmla="*/ 8651048 w 12192000"/>
              <a:gd name="connsiteY131" fmla="*/ 41418 h 1128179"/>
              <a:gd name="connsiteX132" fmla="*/ 8772056 w 12192000"/>
              <a:gd name="connsiteY132" fmla="*/ 88351 h 1128179"/>
              <a:gd name="connsiteX133" fmla="*/ 8929686 w 12192000"/>
              <a:gd name="connsiteY133" fmla="*/ 70976 h 1128179"/>
              <a:gd name="connsiteX134" fmla="*/ 8966892 w 12192000"/>
              <a:gd name="connsiteY13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535774 w 12192000"/>
              <a:gd name="connsiteY75" fmla="*/ 174767 h 1128179"/>
              <a:gd name="connsiteX76" fmla="*/ 4536053 w 12192000"/>
              <a:gd name="connsiteY76" fmla="*/ 174235 h 1128179"/>
              <a:gd name="connsiteX77" fmla="*/ 4547385 w 12192000"/>
              <a:gd name="connsiteY77" fmla="*/ 175275 h 1128179"/>
              <a:gd name="connsiteX78" fmla="*/ 4603054 w 12192000"/>
              <a:gd name="connsiteY78" fmla="*/ 187089 h 1128179"/>
              <a:gd name="connsiteX79" fmla="*/ 4674354 w 12192000"/>
              <a:gd name="connsiteY79" fmla="*/ 136635 h 1128179"/>
              <a:gd name="connsiteX80" fmla="*/ 4704259 w 12192000"/>
              <a:gd name="connsiteY80" fmla="*/ 127953 h 1128179"/>
              <a:gd name="connsiteX81" fmla="*/ 4720133 w 12192000"/>
              <a:gd name="connsiteY81" fmla="*/ 120475 h 1128179"/>
              <a:gd name="connsiteX82" fmla="*/ 4721058 w 12192000"/>
              <a:gd name="connsiteY82" fmla="*/ 118174 h 1128179"/>
              <a:gd name="connsiteX83" fmla="*/ 4774434 w 12192000"/>
              <a:gd name="connsiteY83" fmla="*/ 129767 h 1128179"/>
              <a:gd name="connsiteX84" fmla="*/ 4781376 w 12192000"/>
              <a:gd name="connsiteY84" fmla="*/ 127026 h 1128179"/>
              <a:gd name="connsiteX85" fmla="*/ 4816353 w 12192000"/>
              <a:gd name="connsiteY85" fmla="*/ 140061 h 1128179"/>
              <a:gd name="connsiteX86" fmla="*/ 4834325 w 12192000"/>
              <a:gd name="connsiteY86" fmla="*/ 143873 h 1128179"/>
              <a:gd name="connsiteX87" fmla="*/ 4839606 w 12192000"/>
              <a:gd name="connsiteY87" fmla="*/ 150977 h 1128179"/>
              <a:gd name="connsiteX88" fmla="*/ 4866030 w 12192000"/>
              <a:gd name="connsiteY88" fmla="*/ 153545 h 1128179"/>
              <a:gd name="connsiteX89" fmla="*/ 4868987 w 12192000"/>
              <a:gd name="connsiteY89" fmla="*/ 151567 h 1128179"/>
              <a:gd name="connsiteX90" fmla="*/ 4891068 w 12192000"/>
              <a:gd name="connsiteY90" fmla="*/ 162141 h 1128179"/>
              <a:gd name="connsiteX91" fmla="*/ 4909920 w 12192000"/>
              <a:gd name="connsiteY91" fmla="*/ 181223 h 1128179"/>
              <a:gd name="connsiteX92" fmla="*/ 5133538 w 12192000"/>
              <a:gd name="connsiteY92" fmla="*/ 171046 h 1128179"/>
              <a:gd name="connsiteX93" fmla="*/ 5467747 w 12192000"/>
              <a:gd name="connsiteY93" fmla="*/ 211498 h 1128179"/>
              <a:gd name="connsiteX94" fmla="*/ 5792606 w 12192000"/>
              <a:gd name="connsiteY94" fmla="*/ 221512 h 1128179"/>
              <a:gd name="connsiteX95" fmla="*/ 5869247 w 12192000"/>
              <a:gd name="connsiteY95" fmla="*/ 207069 h 1128179"/>
              <a:gd name="connsiteX96" fmla="*/ 5938156 w 12192000"/>
              <a:gd name="connsiteY96" fmla="*/ 236733 h 1128179"/>
              <a:gd name="connsiteX97" fmla="*/ 5965800 w 12192000"/>
              <a:gd name="connsiteY97" fmla="*/ 221624 h 1128179"/>
              <a:gd name="connsiteX98" fmla="*/ 5970550 w 12192000"/>
              <a:gd name="connsiteY98" fmla="*/ 218554 h 1128179"/>
              <a:gd name="connsiteX99" fmla="*/ 5989910 w 12192000"/>
              <a:gd name="connsiteY99" fmla="*/ 216383 h 1128179"/>
              <a:gd name="connsiteX100" fmla="*/ 5994937 w 12192000"/>
              <a:gd name="connsiteY100" fmla="*/ 203125 h 1128179"/>
              <a:gd name="connsiteX101" fmla="*/ 6023765 w 12192000"/>
              <a:gd name="connsiteY101" fmla="*/ 190797 h 1128179"/>
              <a:gd name="connsiteX102" fmla="*/ 6059520 w 12192000"/>
              <a:gd name="connsiteY102" fmla="*/ 190331 h 1128179"/>
              <a:gd name="connsiteX103" fmla="*/ 6229716 w 12192000"/>
              <a:gd name="connsiteY103" fmla="*/ 202251 h 1128179"/>
              <a:gd name="connsiteX104" fmla="*/ 6331381 w 12192000"/>
              <a:gd name="connsiteY104" fmla="*/ 201324 h 1128179"/>
              <a:gd name="connsiteX105" fmla="*/ 6369749 w 12192000"/>
              <a:gd name="connsiteY105" fmla="*/ 188311 h 1128179"/>
              <a:gd name="connsiteX106" fmla="*/ 6423498 w 12192000"/>
              <a:gd name="connsiteY106" fmla="*/ 178651 h 1128179"/>
              <a:gd name="connsiteX107" fmla="*/ 6518161 w 12192000"/>
              <a:gd name="connsiteY107" fmla="*/ 151803 h 1128179"/>
              <a:gd name="connsiteX108" fmla="*/ 6645685 w 12192000"/>
              <a:gd name="connsiteY108" fmla="*/ 132773 h 1128179"/>
              <a:gd name="connsiteX109" fmla="*/ 6739636 w 12192000"/>
              <a:gd name="connsiteY109" fmla="*/ 172969 h 1128179"/>
              <a:gd name="connsiteX110" fmla="*/ 6747672 w 12192000"/>
              <a:gd name="connsiteY110" fmla="*/ 163353 h 1128179"/>
              <a:gd name="connsiteX111" fmla="*/ 6811991 w 12192000"/>
              <a:gd name="connsiteY111" fmla="*/ 164731 h 1128179"/>
              <a:gd name="connsiteX112" fmla="*/ 7038226 w 12192000"/>
              <a:gd name="connsiteY112" fmla="*/ 234745 h 1128179"/>
              <a:gd name="connsiteX113" fmla="*/ 7163894 w 12192000"/>
              <a:gd name="connsiteY113" fmla="*/ 235638 h 1128179"/>
              <a:gd name="connsiteX114" fmla="*/ 7208349 w 12192000"/>
              <a:gd name="connsiteY114" fmla="*/ 225443 h 1128179"/>
              <a:gd name="connsiteX115" fmla="*/ 7282840 w 12192000"/>
              <a:gd name="connsiteY115" fmla="*/ 209016 h 1128179"/>
              <a:gd name="connsiteX116" fmla="*/ 7338153 w 12192000"/>
              <a:gd name="connsiteY116" fmla="*/ 170853 h 1128179"/>
              <a:gd name="connsiteX117" fmla="*/ 7400583 w 12192000"/>
              <a:gd name="connsiteY117" fmla="*/ 167375 h 1128179"/>
              <a:gd name="connsiteX118" fmla="*/ 7415556 w 12192000"/>
              <a:gd name="connsiteY118" fmla="*/ 200044 h 1128179"/>
              <a:gd name="connsiteX119" fmla="*/ 7482186 w 12192000"/>
              <a:gd name="connsiteY119" fmla="*/ 185458 h 1128179"/>
              <a:gd name="connsiteX120" fmla="*/ 7583207 w 12192000"/>
              <a:gd name="connsiteY120" fmla="*/ 159660 h 1128179"/>
              <a:gd name="connsiteX121" fmla="*/ 7641594 w 12192000"/>
              <a:gd name="connsiteY121" fmla="*/ 153426 h 1128179"/>
              <a:gd name="connsiteX122" fmla="*/ 7800943 w 12192000"/>
              <a:gd name="connsiteY122" fmla="*/ 127008 h 1128179"/>
              <a:gd name="connsiteX123" fmla="*/ 7960450 w 12192000"/>
              <a:gd name="connsiteY123" fmla="*/ 93391 h 1128179"/>
              <a:gd name="connsiteX124" fmla="*/ 8054361 w 12192000"/>
              <a:gd name="connsiteY124" fmla="*/ 33083 h 1128179"/>
              <a:gd name="connsiteX125" fmla="*/ 8185539 w 12192000"/>
              <a:gd name="connsiteY125" fmla="*/ 9813 h 1128179"/>
              <a:gd name="connsiteX126" fmla="*/ 8207409 w 12192000"/>
              <a:gd name="connsiteY126" fmla="*/ 0 h 1128179"/>
              <a:gd name="connsiteX127" fmla="*/ 8238081 w 12192000"/>
              <a:gd name="connsiteY127" fmla="*/ 5133 h 1128179"/>
              <a:gd name="connsiteX128" fmla="*/ 8361058 w 12192000"/>
              <a:gd name="connsiteY128" fmla="*/ 27576 h 1128179"/>
              <a:gd name="connsiteX129" fmla="*/ 8458208 w 12192000"/>
              <a:gd name="connsiteY129" fmla="*/ 61981 h 1128179"/>
              <a:gd name="connsiteX130" fmla="*/ 8577671 w 12192000"/>
              <a:gd name="connsiteY130" fmla="*/ 34629 h 1128179"/>
              <a:gd name="connsiteX131" fmla="*/ 8651048 w 12192000"/>
              <a:gd name="connsiteY131" fmla="*/ 41418 h 1128179"/>
              <a:gd name="connsiteX132" fmla="*/ 8772056 w 12192000"/>
              <a:gd name="connsiteY132" fmla="*/ 88351 h 1128179"/>
              <a:gd name="connsiteX133" fmla="*/ 8929686 w 12192000"/>
              <a:gd name="connsiteY133" fmla="*/ 70976 h 1128179"/>
              <a:gd name="connsiteX134" fmla="*/ 8966892 w 12192000"/>
              <a:gd name="connsiteY13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48478 w 12192000"/>
              <a:gd name="connsiteY68" fmla="*/ 401303 h 1128179"/>
              <a:gd name="connsiteX69" fmla="*/ 4006369 w 12192000"/>
              <a:gd name="connsiteY69" fmla="*/ 379758 h 1128179"/>
              <a:gd name="connsiteX70" fmla="*/ 4093666 w 12192000"/>
              <a:gd name="connsiteY70" fmla="*/ 343437 h 1128179"/>
              <a:gd name="connsiteX71" fmla="*/ 4145241 w 12192000"/>
              <a:gd name="connsiteY71" fmla="*/ 331048 h 1128179"/>
              <a:gd name="connsiteX72" fmla="*/ 4284785 w 12192000"/>
              <a:gd name="connsiteY72" fmla="*/ 287911 h 1128179"/>
              <a:gd name="connsiteX73" fmla="*/ 4423539 w 12192000"/>
              <a:gd name="connsiteY73" fmla="*/ 237622 h 1128179"/>
              <a:gd name="connsiteX74" fmla="*/ 4535774 w 12192000"/>
              <a:gd name="connsiteY74" fmla="*/ 174767 h 1128179"/>
              <a:gd name="connsiteX75" fmla="*/ 4536053 w 12192000"/>
              <a:gd name="connsiteY75" fmla="*/ 174235 h 1128179"/>
              <a:gd name="connsiteX76" fmla="*/ 4547385 w 12192000"/>
              <a:gd name="connsiteY76" fmla="*/ 175275 h 1128179"/>
              <a:gd name="connsiteX77" fmla="*/ 4603054 w 12192000"/>
              <a:gd name="connsiteY77" fmla="*/ 187089 h 1128179"/>
              <a:gd name="connsiteX78" fmla="*/ 4674354 w 12192000"/>
              <a:gd name="connsiteY78" fmla="*/ 136635 h 1128179"/>
              <a:gd name="connsiteX79" fmla="*/ 4704259 w 12192000"/>
              <a:gd name="connsiteY79" fmla="*/ 127953 h 1128179"/>
              <a:gd name="connsiteX80" fmla="*/ 4720133 w 12192000"/>
              <a:gd name="connsiteY80" fmla="*/ 120475 h 1128179"/>
              <a:gd name="connsiteX81" fmla="*/ 4721058 w 12192000"/>
              <a:gd name="connsiteY81" fmla="*/ 118174 h 1128179"/>
              <a:gd name="connsiteX82" fmla="*/ 4774434 w 12192000"/>
              <a:gd name="connsiteY82" fmla="*/ 129767 h 1128179"/>
              <a:gd name="connsiteX83" fmla="*/ 4781376 w 12192000"/>
              <a:gd name="connsiteY83" fmla="*/ 127026 h 1128179"/>
              <a:gd name="connsiteX84" fmla="*/ 4816353 w 12192000"/>
              <a:gd name="connsiteY84" fmla="*/ 140061 h 1128179"/>
              <a:gd name="connsiteX85" fmla="*/ 4834325 w 12192000"/>
              <a:gd name="connsiteY85" fmla="*/ 143873 h 1128179"/>
              <a:gd name="connsiteX86" fmla="*/ 4839606 w 12192000"/>
              <a:gd name="connsiteY86" fmla="*/ 150977 h 1128179"/>
              <a:gd name="connsiteX87" fmla="*/ 4866030 w 12192000"/>
              <a:gd name="connsiteY87" fmla="*/ 153545 h 1128179"/>
              <a:gd name="connsiteX88" fmla="*/ 4868987 w 12192000"/>
              <a:gd name="connsiteY88" fmla="*/ 151567 h 1128179"/>
              <a:gd name="connsiteX89" fmla="*/ 4891068 w 12192000"/>
              <a:gd name="connsiteY89" fmla="*/ 162141 h 1128179"/>
              <a:gd name="connsiteX90" fmla="*/ 4909920 w 12192000"/>
              <a:gd name="connsiteY90" fmla="*/ 181223 h 1128179"/>
              <a:gd name="connsiteX91" fmla="*/ 5133538 w 12192000"/>
              <a:gd name="connsiteY91" fmla="*/ 171046 h 1128179"/>
              <a:gd name="connsiteX92" fmla="*/ 5467747 w 12192000"/>
              <a:gd name="connsiteY92" fmla="*/ 211498 h 1128179"/>
              <a:gd name="connsiteX93" fmla="*/ 5792606 w 12192000"/>
              <a:gd name="connsiteY93" fmla="*/ 221512 h 1128179"/>
              <a:gd name="connsiteX94" fmla="*/ 5869247 w 12192000"/>
              <a:gd name="connsiteY94" fmla="*/ 207069 h 1128179"/>
              <a:gd name="connsiteX95" fmla="*/ 5938156 w 12192000"/>
              <a:gd name="connsiteY95" fmla="*/ 236733 h 1128179"/>
              <a:gd name="connsiteX96" fmla="*/ 5965800 w 12192000"/>
              <a:gd name="connsiteY96" fmla="*/ 221624 h 1128179"/>
              <a:gd name="connsiteX97" fmla="*/ 5970550 w 12192000"/>
              <a:gd name="connsiteY97" fmla="*/ 218554 h 1128179"/>
              <a:gd name="connsiteX98" fmla="*/ 5989910 w 12192000"/>
              <a:gd name="connsiteY98" fmla="*/ 216383 h 1128179"/>
              <a:gd name="connsiteX99" fmla="*/ 5994937 w 12192000"/>
              <a:gd name="connsiteY99" fmla="*/ 203125 h 1128179"/>
              <a:gd name="connsiteX100" fmla="*/ 6023765 w 12192000"/>
              <a:gd name="connsiteY100" fmla="*/ 190797 h 1128179"/>
              <a:gd name="connsiteX101" fmla="*/ 6059520 w 12192000"/>
              <a:gd name="connsiteY101" fmla="*/ 190331 h 1128179"/>
              <a:gd name="connsiteX102" fmla="*/ 6229716 w 12192000"/>
              <a:gd name="connsiteY102" fmla="*/ 202251 h 1128179"/>
              <a:gd name="connsiteX103" fmla="*/ 6331381 w 12192000"/>
              <a:gd name="connsiteY103" fmla="*/ 201324 h 1128179"/>
              <a:gd name="connsiteX104" fmla="*/ 6369749 w 12192000"/>
              <a:gd name="connsiteY104" fmla="*/ 188311 h 1128179"/>
              <a:gd name="connsiteX105" fmla="*/ 6423498 w 12192000"/>
              <a:gd name="connsiteY105" fmla="*/ 178651 h 1128179"/>
              <a:gd name="connsiteX106" fmla="*/ 6518161 w 12192000"/>
              <a:gd name="connsiteY106" fmla="*/ 151803 h 1128179"/>
              <a:gd name="connsiteX107" fmla="*/ 6645685 w 12192000"/>
              <a:gd name="connsiteY107" fmla="*/ 132773 h 1128179"/>
              <a:gd name="connsiteX108" fmla="*/ 6739636 w 12192000"/>
              <a:gd name="connsiteY108" fmla="*/ 172969 h 1128179"/>
              <a:gd name="connsiteX109" fmla="*/ 6747672 w 12192000"/>
              <a:gd name="connsiteY109" fmla="*/ 163353 h 1128179"/>
              <a:gd name="connsiteX110" fmla="*/ 6811991 w 12192000"/>
              <a:gd name="connsiteY110" fmla="*/ 164731 h 1128179"/>
              <a:gd name="connsiteX111" fmla="*/ 7038226 w 12192000"/>
              <a:gd name="connsiteY111" fmla="*/ 234745 h 1128179"/>
              <a:gd name="connsiteX112" fmla="*/ 7163894 w 12192000"/>
              <a:gd name="connsiteY112" fmla="*/ 235638 h 1128179"/>
              <a:gd name="connsiteX113" fmla="*/ 7208349 w 12192000"/>
              <a:gd name="connsiteY113" fmla="*/ 225443 h 1128179"/>
              <a:gd name="connsiteX114" fmla="*/ 7282840 w 12192000"/>
              <a:gd name="connsiteY114" fmla="*/ 209016 h 1128179"/>
              <a:gd name="connsiteX115" fmla="*/ 7338153 w 12192000"/>
              <a:gd name="connsiteY115" fmla="*/ 170853 h 1128179"/>
              <a:gd name="connsiteX116" fmla="*/ 7400583 w 12192000"/>
              <a:gd name="connsiteY116" fmla="*/ 167375 h 1128179"/>
              <a:gd name="connsiteX117" fmla="*/ 7415556 w 12192000"/>
              <a:gd name="connsiteY117" fmla="*/ 200044 h 1128179"/>
              <a:gd name="connsiteX118" fmla="*/ 7482186 w 12192000"/>
              <a:gd name="connsiteY118" fmla="*/ 185458 h 1128179"/>
              <a:gd name="connsiteX119" fmla="*/ 7583207 w 12192000"/>
              <a:gd name="connsiteY119" fmla="*/ 159660 h 1128179"/>
              <a:gd name="connsiteX120" fmla="*/ 7641594 w 12192000"/>
              <a:gd name="connsiteY120" fmla="*/ 153426 h 1128179"/>
              <a:gd name="connsiteX121" fmla="*/ 7800943 w 12192000"/>
              <a:gd name="connsiteY121" fmla="*/ 127008 h 1128179"/>
              <a:gd name="connsiteX122" fmla="*/ 7960450 w 12192000"/>
              <a:gd name="connsiteY122" fmla="*/ 93391 h 1128179"/>
              <a:gd name="connsiteX123" fmla="*/ 8054361 w 12192000"/>
              <a:gd name="connsiteY123" fmla="*/ 33083 h 1128179"/>
              <a:gd name="connsiteX124" fmla="*/ 8185539 w 12192000"/>
              <a:gd name="connsiteY124" fmla="*/ 9813 h 1128179"/>
              <a:gd name="connsiteX125" fmla="*/ 8207409 w 12192000"/>
              <a:gd name="connsiteY125" fmla="*/ 0 h 1128179"/>
              <a:gd name="connsiteX126" fmla="*/ 8238081 w 12192000"/>
              <a:gd name="connsiteY126" fmla="*/ 5133 h 1128179"/>
              <a:gd name="connsiteX127" fmla="*/ 8361058 w 12192000"/>
              <a:gd name="connsiteY127" fmla="*/ 27576 h 1128179"/>
              <a:gd name="connsiteX128" fmla="*/ 8458208 w 12192000"/>
              <a:gd name="connsiteY128" fmla="*/ 61981 h 1128179"/>
              <a:gd name="connsiteX129" fmla="*/ 8577671 w 12192000"/>
              <a:gd name="connsiteY129" fmla="*/ 34629 h 1128179"/>
              <a:gd name="connsiteX130" fmla="*/ 8651048 w 12192000"/>
              <a:gd name="connsiteY130" fmla="*/ 41418 h 1128179"/>
              <a:gd name="connsiteX131" fmla="*/ 8772056 w 12192000"/>
              <a:gd name="connsiteY131" fmla="*/ 88351 h 1128179"/>
              <a:gd name="connsiteX132" fmla="*/ 8929686 w 12192000"/>
              <a:gd name="connsiteY132" fmla="*/ 70976 h 1128179"/>
              <a:gd name="connsiteX133" fmla="*/ 8966892 w 12192000"/>
              <a:gd name="connsiteY133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338608 w 12192000"/>
              <a:gd name="connsiteY59" fmla="*/ 446350 h 1128179"/>
              <a:gd name="connsiteX60" fmla="*/ 3344574 w 12192000"/>
              <a:gd name="connsiteY60" fmla="*/ 435962 h 1128179"/>
              <a:gd name="connsiteX61" fmla="*/ 3402455 w 12192000"/>
              <a:gd name="connsiteY61" fmla="*/ 430487 h 1128179"/>
              <a:gd name="connsiteX62" fmla="*/ 3614450 w 12192000"/>
              <a:gd name="connsiteY62" fmla="*/ 475834 h 1128179"/>
              <a:gd name="connsiteX63" fmla="*/ 3727304 w 12192000"/>
              <a:gd name="connsiteY63" fmla="*/ 463354 h 1128179"/>
              <a:gd name="connsiteX64" fmla="*/ 3765869 w 12192000"/>
              <a:gd name="connsiteY64" fmla="*/ 448520 h 1128179"/>
              <a:gd name="connsiteX65" fmla="*/ 3830576 w 12192000"/>
              <a:gd name="connsiteY65" fmla="*/ 424312 h 1128179"/>
              <a:gd name="connsiteX66" fmla="*/ 3875271 w 12192000"/>
              <a:gd name="connsiteY66" fmla="*/ 380597 h 1128179"/>
              <a:gd name="connsiteX67" fmla="*/ 3948478 w 12192000"/>
              <a:gd name="connsiteY67" fmla="*/ 401303 h 1128179"/>
              <a:gd name="connsiteX68" fmla="*/ 4006369 w 12192000"/>
              <a:gd name="connsiteY68" fmla="*/ 379758 h 1128179"/>
              <a:gd name="connsiteX69" fmla="*/ 4093666 w 12192000"/>
              <a:gd name="connsiteY69" fmla="*/ 343437 h 1128179"/>
              <a:gd name="connsiteX70" fmla="*/ 4145241 w 12192000"/>
              <a:gd name="connsiteY70" fmla="*/ 331048 h 1128179"/>
              <a:gd name="connsiteX71" fmla="*/ 4284785 w 12192000"/>
              <a:gd name="connsiteY71" fmla="*/ 287911 h 1128179"/>
              <a:gd name="connsiteX72" fmla="*/ 4423539 w 12192000"/>
              <a:gd name="connsiteY72" fmla="*/ 237622 h 1128179"/>
              <a:gd name="connsiteX73" fmla="*/ 4535774 w 12192000"/>
              <a:gd name="connsiteY73" fmla="*/ 174767 h 1128179"/>
              <a:gd name="connsiteX74" fmla="*/ 4536053 w 12192000"/>
              <a:gd name="connsiteY74" fmla="*/ 174235 h 1128179"/>
              <a:gd name="connsiteX75" fmla="*/ 4547385 w 12192000"/>
              <a:gd name="connsiteY75" fmla="*/ 175275 h 1128179"/>
              <a:gd name="connsiteX76" fmla="*/ 4603054 w 12192000"/>
              <a:gd name="connsiteY76" fmla="*/ 187089 h 1128179"/>
              <a:gd name="connsiteX77" fmla="*/ 4674354 w 12192000"/>
              <a:gd name="connsiteY77" fmla="*/ 136635 h 1128179"/>
              <a:gd name="connsiteX78" fmla="*/ 4704259 w 12192000"/>
              <a:gd name="connsiteY78" fmla="*/ 127953 h 1128179"/>
              <a:gd name="connsiteX79" fmla="*/ 4720133 w 12192000"/>
              <a:gd name="connsiteY79" fmla="*/ 120475 h 1128179"/>
              <a:gd name="connsiteX80" fmla="*/ 4721058 w 12192000"/>
              <a:gd name="connsiteY80" fmla="*/ 118174 h 1128179"/>
              <a:gd name="connsiteX81" fmla="*/ 4774434 w 12192000"/>
              <a:gd name="connsiteY81" fmla="*/ 129767 h 1128179"/>
              <a:gd name="connsiteX82" fmla="*/ 4781376 w 12192000"/>
              <a:gd name="connsiteY82" fmla="*/ 127026 h 1128179"/>
              <a:gd name="connsiteX83" fmla="*/ 4816353 w 12192000"/>
              <a:gd name="connsiteY83" fmla="*/ 140061 h 1128179"/>
              <a:gd name="connsiteX84" fmla="*/ 4834325 w 12192000"/>
              <a:gd name="connsiteY84" fmla="*/ 143873 h 1128179"/>
              <a:gd name="connsiteX85" fmla="*/ 4839606 w 12192000"/>
              <a:gd name="connsiteY85" fmla="*/ 150977 h 1128179"/>
              <a:gd name="connsiteX86" fmla="*/ 4866030 w 12192000"/>
              <a:gd name="connsiteY86" fmla="*/ 153545 h 1128179"/>
              <a:gd name="connsiteX87" fmla="*/ 4868987 w 12192000"/>
              <a:gd name="connsiteY87" fmla="*/ 151567 h 1128179"/>
              <a:gd name="connsiteX88" fmla="*/ 4891068 w 12192000"/>
              <a:gd name="connsiteY88" fmla="*/ 162141 h 1128179"/>
              <a:gd name="connsiteX89" fmla="*/ 4909920 w 12192000"/>
              <a:gd name="connsiteY89" fmla="*/ 181223 h 1128179"/>
              <a:gd name="connsiteX90" fmla="*/ 5133538 w 12192000"/>
              <a:gd name="connsiteY90" fmla="*/ 171046 h 1128179"/>
              <a:gd name="connsiteX91" fmla="*/ 5467747 w 12192000"/>
              <a:gd name="connsiteY91" fmla="*/ 211498 h 1128179"/>
              <a:gd name="connsiteX92" fmla="*/ 5792606 w 12192000"/>
              <a:gd name="connsiteY92" fmla="*/ 221512 h 1128179"/>
              <a:gd name="connsiteX93" fmla="*/ 5869247 w 12192000"/>
              <a:gd name="connsiteY93" fmla="*/ 207069 h 1128179"/>
              <a:gd name="connsiteX94" fmla="*/ 5938156 w 12192000"/>
              <a:gd name="connsiteY94" fmla="*/ 236733 h 1128179"/>
              <a:gd name="connsiteX95" fmla="*/ 5965800 w 12192000"/>
              <a:gd name="connsiteY95" fmla="*/ 221624 h 1128179"/>
              <a:gd name="connsiteX96" fmla="*/ 5970550 w 12192000"/>
              <a:gd name="connsiteY96" fmla="*/ 218554 h 1128179"/>
              <a:gd name="connsiteX97" fmla="*/ 5989910 w 12192000"/>
              <a:gd name="connsiteY97" fmla="*/ 216383 h 1128179"/>
              <a:gd name="connsiteX98" fmla="*/ 5994937 w 12192000"/>
              <a:gd name="connsiteY98" fmla="*/ 203125 h 1128179"/>
              <a:gd name="connsiteX99" fmla="*/ 6023765 w 12192000"/>
              <a:gd name="connsiteY99" fmla="*/ 190797 h 1128179"/>
              <a:gd name="connsiteX100" fmla="*/ 6059520 w 12192000"/>
              <a:gd name="connsiteY100" fmla="*/ 190331 h 1128179"/>
              <a:gd name="connsiteX101" fmla="*/ 6229716 w 12192000"/>
              <a:gd name="connsiteY101" fmla="*/ 202251 h 1128179"/>
              <a:gd name="connsiteX102" fmla="*/ 6331381 w 12192000"/>
              <a:gd name="connsiteY102" fmla="*/ 201324 h 1128179"/>
              <a:gd name="connsiteX103" fmla="*/ 6369749 w 12192000"/>
              <a:gd name="connsiteY103" fmla="*/ 188311 h 1128179"/>
              <a:gd name="connsiteX104" fmla="*/ 6423498 w 12192000"/>
              <a:gd name="connsiteY104" fmla="*/ 178651 h 1128179"/>
              <a:gd name="connsiteX105" fmla="*/ 6518161 w 12192000"/>
              <a:gd name="connsiteY105" fmla="*/ 151803 h 1128179"/>
              <a:gd name="connsiteX106" fmla="*/ 6645685 w 12192000"/>
              <a:gd name="connsiteY106" fmla="*/ 132773 h 1128179"/>
              <a:gd name="connsiteX107" fmla="*/ 6739636 w 12192000"/>
              <a:gd name="connsiteY107" fmla="*/ 172969 h 1128179"/>
              <a:gd name="connsiteX108" fmla="*/ 6747672 w 12192000"/>
              <a:gd name="connsiteY108" fmla="*/ 163353 h 1128179"/>
              <a:gd name="connsiteX109" fmla="*/ 6811991 w 12192000"/>
              <a:gd name="connsiteY109" fmla="*/ 164731 h 1128179"/>
              <a:gd name="connsiteX110" fmla="*/ 7038226 w 12192000"/>
              <a:gd name="connsiteY110" fmla="*/ 234745 h 1128179"/>
              <a:gd name="connsiteX111" fmla="*/ 7163894 w 12192000"/>
              <a:gd name="connsiteY111" fmla="*/ 235638 h 1128179"/>
              <a:gd name="connsiteX112" fmla="*/ 7208349 w 12192000"/>
              <a:gd name="connsiteY112" fmla="*/ 225443 h 1128179"/>
              <a:gd name="connsiteX113" fmla="*/ 7282840 w 12192000"/>
              <a:gd name="connsiteY113" fmla="*/ 209016 h 1128179"/>
              <a:gd name="connsiteX114" fmla="*/ 7338153 w 12192000"/>
              <a:gd name="connsiteY114" fmla="*/ 170853 h 1128179"/>
              <a:gd name="connsiteX115" fmla="*/ 7400583 w 12192000"/>
              <a:gd name="connsiteY115" fmla="*/ 167375 h 1128179"/>
              <a:gd name="connsiteX116" fmla="*/ 7415556 w 12192000"/>
              <a:gd name="connsiteY116" fmla="*/ 200044 h 1128179"/>
              <a:gd name="connsiteX117" fmla="*/ 7482186 w 12192000"/>
              <a:gd name="connsiteY117" fmla="*/ 185458 h 1128179"/>
              <a:gd name="connsiteX118" fmla="*/ 7583207 w 12192000"/>
              <a:gd name="connsiteY118" fmla="*/ 159660 h 1128179"/>
              <a:gd name="connsiteX119" fmla="*/ 7641594 w 12192000"/>
              <a:gd name="connsiteY119" fmla="*/ 153426 h 1128179"/>
              <a:gd name="connsiteX120" fmla="*/ 7800943 w 12192000"/>
              <a:gd name="connsiteY120" fmla="*/ 127008 h 1128179"/>
              <a:gd name="connsiteX121" fmla="*/ 7960450 w 12192000"/>
              <a:gd name="connsiteY121" fmla="*/ 93391 h 1128179"/>
              <a:gd name="connsiteX122" fmla="*/ 8054361 w 12192000"/>
              <a:gd name="connsiteY122" fmla="*/ 33083 h 1128179"/>
              <a:gd name="connsiteX123" fmla="*/ 8185539 w 12192000"/>
              <a:gd name="connsiteY123" fmla="*/ 9813 h 1128179"/>
              <a:gd name="connsiteX124" fmla="*/ 8207409 w 12192000"/>
              <a:gd name="connsiteY124" fmla="*/ 0 h 1128179"/>
              <a:gd name="connsiteX125" fmla="*/ 8238081 w 12192000"/>
              <a:gd name="connsiteY125" fmla="*/ 5133 h 1128179"/>
              <a:gd name="connsiteX126" fmla="*/ 8361058 w 12192000"/>
              <a:gd name="connsiteY126" fmla="*/ 27576 h 1128179"/>
              <a:gd name="connsiteX127" fmla="*/ 8458208 w 12192000"/>
              <a:gd name="connsiteY127" fmla="*/ 61981 h 1128179"/>
              <a:gd name="connsiteX128" fmla="*/ 8577671 w 12192000"/>
              <a:gd name="connsiteY128" fmla="*/ 34629 h 1128179"/>
              <a:gd name="connsiteX129" fmla="*/ 8651048 w 12192000"/>
              <a:gd name="connsiteY129" fmla="*/ 41418 h 1128179"/>
              <a:gd name="connsiteX130" fmla="*/ 8772056 w 12192000"/>
              <a:gd name="connsiteY130" fmla="*/ 88351 h 1128179"/>
              <a:gd name="connsiteX131" fmla="*/ 8929686 w 12192000"/>
              <a:gd name="connsiteY131" fmla="*/ 70976 h 1128179"/>
              <a:gd name="connsiteX132" fmla="*/ 8966892 w 12192000"/>
              <a:gd name="connsiteY13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698214 w 12192000"/>
              <a:gd name="connsiteY44" fmla="*/ 649129 h 1128179"/>
              <a:gd name="connsiteX45" fmla="*/ 1897512 w 12192000"/>
              <a:gd name="connsiteY45" fmla="*/ 615258 h 1128179"/>
              <a:gd name="connsiteX46" fmla="*/ 2083724 w 12192000"/>
              <a:gd name="connsiteY46" fmla="*/ 673831 h 1128179"/>
              <a:gd name="connsiteX47" fmla="*/ 2191530 w 12192000"/>
              <a:gd name="connsiteY47" fmla="*/ 653189 h 1128179"/>
              <a:gd name="connsiteX48" fmla="*/ 2244255 w 12192000"/>
              <a:gd name="connsiteY48" fmla="*/ 602909 h 1128179"/>
              <a:gd name="connsiteX49" fmla="*/ 2495283 w 12192000"/>
              <a:gd name="connsiteY49" fmla="*/ 595193 h 1128179"/>
              <a:gd name="connsiteX50" fmla="*/ 2562174 w 12192000"/>
              <a:gd name="connsiteY50" fmla="*/ 572725 h 1128179"/>
              <a:gd name="connsiteX51" fmla="*/ 2627821 w 12192000"/>
              <a:gd name="connsiteY51" fmla="*/ 594803 h 1128179"/>
              <a:gd name="connsiteX52" fmla="*/ 2730710 w 12192000"/>
              <a:gd name="connsiteY52" fmla="*/ 535894 h 1128179"/>
              <a:gd name="connsiteX53" fmla="*/ 2884932 w 12192000"/>
              <a:gd name="connsiteY53" fmla="*/ 529610 h 1128179"/>
              <a:gd name="connsiteX54" fmla="*/ 2976019 w 12192000"/>
              <a:gd name="connsiteY54" fmla="*/ 517878 h 1128179"/>
              <a:gd name="connsiteX55" fmla="*/ 3008759 w 12192000"/>
              <a:gd name="connsiteY55" fmla="*/ 500898 h 1128179"/>
              <a:gd name="connsiteX56" fmla="*/ 3055731 w 12192000"/>
              <a:gd name="connsiteY56" fmla="*/ 485604 h 1128179"/>
              <a:gd name="connsiteX57" fmla="*/ 3137188 w 12192000"/>
              <a:gd name="connsiteY57" fmla="*/ 448921 h 1128179"/>
              <a:gd name="connsiteX58" fmla="*/ 3338608 w 12192000"/>
              <a:gd name="connsiteY58" fmla="*/ 446350 h 1128179"/>
              <a:gd name="connsiteX59" fmla="*/ 3344574 w 12192000"/>
              <a:gd name="connsiteY59" fmla="*/ 435962 h 1128179"/>
              <a:gd name="connsiteX60" fmla="*/ 3402455 w 12192000"/>
              <a:gd name="connsiteY60" fmla="*/ 430487 h 1128179"/>
              <a:gd name="connsiteX61" fmla="*/ 3614450 w 12192000"/>
              <a:gd name="connsiteY61" fmla="*/ 475834 h 1128179"/>
              <a:gd name="connsiteX62" fmla="*/ 3727304 w 12192000"/>
              <a:gd name="connsiteY62" fmla="*/ 463354 h 1128179"/>
              <a:gd name="connsiteX63" fmla="*/ 3765869 w 12192000"/>
              <a:gd name="connsiteY63" fmla="*/ 448520 h 1128179"/>
              <a:gd name="connsiteX64" fmla="*/ 3830576 w 12192000"/>
              <a:gd name="connsiteY64" fmla="*/ 424312 h 1128179"/>
              <a:gd name="connsiteX65" fmla="*/ 3875271 w 12192000"/>
              <a:gd name="connsiteY65" fmla="*/ 380597 h 1128179"/>
              <a:gd name="connsiteX66" fmla="*/ 3948478 w 12192000"/>
              <a:gd name="connsiteY66" fmla="*/ 401303 h 1128179"/>
              <a:gd name="connsiteX67" fmla="*/ 4006369 w 12192000"/>
              <a:gd name="connsiteY67" fmla="*/ 379758 h 1128179"/>
              <a:gd name="connsiteX68" fmla="*/ 4093666 w 12192000"/>
              <a:gd name="connsiteY68" fmla="*/ 343437 h 1128179"/>
              <a:gd name="connsiteX69" fmla="*/ 4145241 w 12192000"/>
              <a:gd name="connsiteY69" fmla="*/ 331048 h 1128179"/>
              <a:gd name="connsiteX70" fmla="*/ 4284785 w 12192000"/>
              <a:gd name="connsiteY70" fmla="*/ 287911 h 1128179"/>
              <a:gd name="connsiteX71" fmla="*/ 4423539 w 12192000"/>
              <a:gd name="connsiteY71" fmla="*/ 237622 h 1128179"/>
              <a:gd name="connsiteX72" fmla="*/ 4535774 w 12192000"/>
              <a:gd name="connsiteY72" fmla="*/ 174767 h 1128179"/>
              <a:gd name="connsiteX73" fmla="*/ 4536053 w 12192000"/>
              <a:gd name="connsiteY73" fmla="*/ 174235 h 1128179"/>
              <a:gd name="connsiteX74" fmla="*/ 4547385 w 12192000"/>
              <a:gd name="connsiteY74" fmla="*/ 175275 h 1128179"/>
              <a:gd name="connsiteX75" fmla="*/ 4603054 w 12192000"/>
              <a:gd name="connsiteY75" fmla="*/ 187089 h 1128179"/>
              <a:gd name="connsiteX76" fmla="*/ 4674354 w 12192000"/>
              <a:gd name="connsiteY76" fmla="*/ 136635 h 1128179"/>
              <a:gd name="connsiteX77" fmla="*/ 4704259 w 12192000"/>
              <a:gd name="connsiteY77" fmla="*/ 127953 h 1128179"/>
              <a:gd name="connsiteX78" fmla="*/ 4720133 w 12192000"/>
              <a:gd name="connsiteY78" fmla="*/ 120475 h 1128179"/>
              <a:gd name="connsiteX79" fmla="*/ 4721058 w 12192000"/>
              <a:gd name="connsiteY79" fmla="*/ 118174 h 1128179"/>
              <a:gd name="connsiteX80" fmla="*/ 4774434 w 12192000"/>
              <a:gd name="connsiteY80" fmla="*/ 129767 h 1128179"/>
              <a:gd name="connsiteX81" fmla="*/ 4781376 w 12192000"/>
              <a:gd name="connsiteY81" fmla="*/ 127026 h 1128179"/>
              <a:gd name="connsiteX82" fmla="*/ 4816353 w 12192000"/>
              <a:gd name="connsiteY82" fmla="*/ 140061 h 1128179"/>
              <a:gd name="connsiteX83" fmla="*/ 4834325 w 12192000"/>
              <a:gd name="connsiteY83" fmla="*/ 143873 h 1128179"/>
              <a:gd name="connsiteX84" fmla="*/ 4839606 w 12192000"/>
              <a:gd name="connsiteY84" fmla="*/ 150977 h 1128179"/>
              <a:gd name="connsiteX85" fmla="*/ 4866030 w 12192000"/>
              <a:gd name="connsiteY85" fmla="*/ 153545 h 1128179"/>
              <a:gd name="connsiteX86" fmla="*/ 4868987 w 12192000"/>
              <a:gd name="connsiteY86" fmla="*/ 151567 h 1128179"/>
              <a:gd name="connsiteX87" fmla="*/ 4891068 w 12192000"/>
              <a:gd name="connsiteY87" fmla="*/ 162141 h 1128179"/>
              <a:gd name="connsiteX88" fmla="*/ 4909920 w 12192000"/>
              <a:gd name="connsiteY88" fmla="*/ 181223 h 1128179"/>
              <a:gd name="connsiteX89" fmla="*/ 5133538 w 12192000"/>
              <a:gd name="connsiteY89" fmla="*/ 171046 h 1128179"/>
              <a:gd name="connsiteX90" fmla="*/ 5467747 w 12192000"/>
              <a:gd name="connsiteY90" fmla="*/ 211498 h 1128179"/>
              <a:gd name="connsiteX91" fmla="*/ 5792606 w 12192000"/>
              <a:gd name="connsiteY91" fmla="*/ 221512 h 1128179"/>
              <a:gd name="connsiteX92" fmla="*/ 5869247 w 12192000"/>
              <a:gd name="connsiteY92" fmla="*/ 207069 h 1128179"/>
              <a:gd name="connsiteX93" fmla="*/ 5938156 w 12192000"/>
              <a:gd name="connsiteY93" fmla="*/ 236733 h 1128179"/>
              <a:gd name="connsiteX94" fmla="*/ 5965800 w 12192000"/>
              <a:gd name="connsiteY94" fmla="*/ 221624 h 1128179"/>
              <a:gd name="connsiteX95" fmla="*/ 5970550 w 12192000"/>
              <a:gd name="connsiteY95" fmla="*/ 218554 h 1128179"/>
              <a:gd name="connsiteX96" fmla="*/ 5989910 w 12192000"/>
              <a:gd name="connsiteY96" fmla="*/ 216383 h 1128179"/>
              <a:gd name="connsiteX97" fmla="*/ 5994937 w 12192000"/>
              <a:gd name="connsiteY97" fmla="*/ 203125 h 1128179"/>
              <a:gd name="connsiteX98" fmla="*/ 6023765 w 12192000"/>
              <a:gd name="connsiteY98" fmla="*/ 190797 h 1128179"/>
              <a:gd name="connsiteX99" fmla="*/ 6059520 w 12192000"/>
              <a:gd name="connsiteY99" fmla="*/ 190331 h 1128179"/>
              <a:gd name="connsiteX100" fmla="*/ 6229716 w 12192000"/>
              <a:gd name="connsiteY100" fmla="*/ 202251 h 1128179"/>
              <a:gd name="connsiteX101" fmla="*/ 6331381 w 12192000"/>
              <a:gd name="connsiteY101" fmla="*/ 201324 h 1128179"/>
              <a:gd name="connsiteX102" fmla="*/ 6369749 w 12192000"/>
              <a:gd name="connsiteY102" fmla="*/ 188311 h 1128179"/>
              <a:gd name="connsiteX103" fmla="*/ 6423498 w 12192000"/>
              <a:gd name="connsiteY103" fmla="*/ 178651 h 1128179"/>
              <a:gd name="connsiteX104" fmla="*/ 6518161 w 12192000"/>
              <a:gd name="connsiteY104" fmla="*/ 151803 h 1128179"/>
              <a:gd name="connsiteX105" fmla="*/ 6645685 w 12192000"/>
              <a:gd name="connsiteY105" fmla="*/ 132773 h 1128179"/>
              <a:gd name="connsiteX106" fmla="*/ 6739636 w 12192000"/>
              <a:gd name="connsiteY106" fmla="*/ 172969 h 1128179"/>
              <a:gd name="connsiteX107" fmla="*/ 6747672 w 12192000"/>
              <a:gd name="connsiteY107" fmla="*/ 163353 h 1128179"/>
              <a:gd name="connsiteX108" fmla="*/ 6811991 w 12192000"/>
              <a:gd name="connsiteY108" fmla="*/ 164731 h 1128179"/>
              <a:gd name="connsiteX109" fmla="*/ 7038226 w 12192000"/>
              <a:gd name="connsiteY109" fmla="*/ 234745 h 1128179"/>
              <a:gd name="connsiteX110" fmla="*/ 7163894 w 12192000"/>
              <a:gd name="connsiteY110" fmla="*/ 235638 h 1128179"/>
              <a:gd name="connsiteX111" fmla="*/ 7208349 w 12192000"/>
              <a:gd name="connsiteY111" fmla="*/ 225443 h 1128179"/>
              <a:gd name="connsiteX112" fmla="*/ 7282840 w 12192000"/>
              <a:gd name="connsiteY112" fmla="*/ 209016 h 1128179"/>
              <a:gd name="connsiteX113" fmla="*/ 7338153 w 12192000"/>
              <a:gd name="connsiteY113" fmla="*/ 170853 h 1128179"/>
              <a:gd name="connsiteX114" fmla="*/ 7400583 w 12192000"/>
              <a:gd name="connsiteY114" fmla="*/ 167375 h 1128179"/>
              <a:gd name="connsiteX115" fmla="*/ 7415556 w 12192000"/>
              <a:gd name="connsiteY115" fmla="*/ 200044 h 1128179"/>
              <a:gd name="connsiteX116" fmla="*/ 7482186 w 12192000"/>
              <a:gd name="connsiteY116" fmla="*/ 185458 h 1128179"/>
              <a:gd name="connsiteX117" fmla="*/ 7583207 w 12192000"/>
              <a:gd name="connsiteY117" fmla="*/ 159660 h 1128179"/>
              <a:gd name="connsiteX118" fmla="*/ 7641594 w 12192000"/>
              <a:gd name="connsiteY118" fmla="*/ 153426 h 1128179"/>
              <a:gd name="connsiteX119" fmla="*/ 7800943 w 12192000"/>
              <a:gd name="connsiteY119" fmla="*/ 127008 h 1128179"/>
              <a:gd name="connsiteX120" fmla="*/ 7960450 w 12192000"/>
              <a:gd name="connsiteY120" fmla="*/ 93391 h 1128179"/>
              <a:gd name="connsiteX121" fmla="*/ 8054361 w 12192000"/>
              <a:gd name="connsiteY121" fmla="*/ 33083 h 1128179"/>
              <a:gd name="connsiteX122" fmla="*/ 8185539 w 12192000"/>
              <a:gd name="connsiteY122" fmla="*/ 9813 h 1128179"/>
              <a:gd name="connsiteX123" fmla="*/ 8207409 w 12192000"/>
              <a:gd name="connsiteY123" fmla="*/ 0 h 1128179"/>
              <a:gd name="connsiteX124" fmla="*/ 8238081 w 12192000"/>
              <a:gd name="connsiteY124" fmla="*/ 5133 h 1128179"/>
              <a:gd name="connsiteX125" fmla="*/ 8361058 w 12192000"/>
              <a:gd name="connsiteY125" fmla="*/ 27576 h 1128179"/>
              <a:gd name="connsiteX126" fmla="*/ 8458208 w 12192000"/>
              <a:gd name="connsiteY126" fmla="*/ 61981 h 1128179"/>
              <a:gd name="connsiteX127" fmla="*/ 8577671 w 12192000"/>
              <a:gd name="connsiteY127" fmla="*/ 34629 h 1128179"/>
              <a:gd name="connsiteX128" fmla="*/ 8651048 w 12192000"/>
              <a:gd name="connsiteY128" fmla="*/ 41418 h 1128179"/>
              <a:gd name="connsiteX129" fmla="*/ 8772056 w 12192000"/>
              <a:gd name="connsiteY129" fmla="*/ 88351 h 1128179"/>
              <a:gd name="connsiteX130" fmla="*/ 8929686 w 12192000"/>
              <a:gd name="connsiteY130" fmla="*/ 70976 h 1128179"/>
              <a:gd name="connsiteX131" fmla="*/ 8966892 w 12192000"/>
              <a:gd name="connsiteY13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32773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054361 w 12192000"/>
              <a:gd name="connsiteY120" fmla="*/ 33083 h 1128179"/>
              <a:gd name="connsiteX121" fmla="*/ 8185539 w 12192000"/>
              <a:gd name="connsiteY121" fmla="*/ 9813 h 1128179"/>
              <a:gd name="connsiteX122" fmla="*/ 8207409 w 12192000"/>
              <a:gd name="connsiteY122" fmla="*/ 0 h 1128179"/>
              <a:gd name="connsiteX123" fmla="*/ 8238081 w 12192000"/>
              <a:gd name="connsiteY123" fmla="*/ 5133 h 1128179"/>
              <a:gd name="connsiteX124" fmla="*/ 8361058 w 12192000"/>
              <a:gd name="connsiteY124" fmla="*/ 27576 h 1128179"/>
              <a:gd name="connsiteX125" fmla="*/ 8458208 w 12192000"/>
              <a:gd name="connsiteY125" fmla="*/ 61981 h 1128179"/>
              <a:gd name="connsiteX126" fmla="*/ 8577671 w 12192000"/>
              <a:gd name="connsiteY126" fmla="*/ 34629 h 1128179"/>
              <a:gd name="connsiteX127" fmla="*/ 8651048 w 12192000"/>
              <a:gd name="connsiteY127" fmla="*/ 41418 h 1128179"/>
              <a:gd name="connsiteX128" fmla="*/ 8772056 w 12192000"/>
              <a:gd name="connsiteY128" fmla="*/ 88351 h 1128179"/>
              <a:gd name="connsiteX129" fmla="*/ 8929686 w 12192000"/>
              <a:gd name="connsiteY129" fmla="*/ 70976 h 1128179"/>
              <a:gd name="connsiteX130" fmla="*/ 8966892 w 12192000"/>
              <a:gd name="connsiteY130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32773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054361 w 12192000"/>
              <a:gd name="connsiteY120" fmla="*/ 33083 h 1128179"/>
              <a:gd name="connsiteX121" fmla="*/ 8185539 w 12192000"/>
              <a:gd name="connsiteY121" fmla="*/ 9813 h 1128179"/>
              <a:gd name="connsiteX122" fmla="*/ 8207409 w 12192000"/>
              <a:gd name="connsiteY122" fmla="*/ 0 h 1128179"/>
              <a:gd name="connsiteX123" fmla="*/ 8238081 w 12192000"/>
              <a:gd name="connsiteY123" fmla="*/ 5133 h 1128179"/>
              <a:gd name="connsiteX124" fmla="*/ 8361058 w 12192000"/>
              <a:gd name="connsiteY124" fmla="*/ 27576 h 1128179"/>
              <a:gd name="connsiteX125" fmla="*/ 8458208 w 12192000"/>
              <a:gd name="connsiteY125" fmla="*/ 61981 h 1128179"/>
              <a:gd name="connsiteX126" fmla="*/ 8577671 w 12192000"/>
              <a:gd name="connsiteY126" fmla="*/ 34629 h 1128179"/>
              <a:gd name="connsiteX127" fmla="*/ 8673082 w 12192000"/>
              <a:gd name="connsiteY127" fmla="*/ 78141 h 1128179"/>
              <a:gd name="connsiteX128" fmla="*/ 8772056 w 12192000"/>
              <a:gd name="connsiteY128" fmla="*/ 88351 h 1128179"/>
              <a:gd name="connsiteX129" fmla="*/ 8929686 w 12192000"/>
              <a:gd name="connsiteY129" fmla="*/ 70976 h 1128179"/>
              <a:gd name="connsiteX130" fmla="*/ 8966892 w 12192000"/>
              <a:gd name="connsiteY130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32773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56150 w 12192000"/>
              <a:gd name="connsiteY23" fmla="*/ 130756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856150 w 12192000"/>
              <a:gd name="connsiteY22" fmla="*/ 130756 h 1128179"/>
              <a:gd name="connsiteX23" fmla="*/ 11993769 w 12192000"/>
              <a:gd name="connsiteY23" fmla="*/ 153864 h 1128179"/>
              <a:gd name="connsiteX24" fmla="*/ 12102516 w 12192000"/>
              <a:gd name="connsiteY24" fmla="*/ 99819 h 1128179"/>
              <a:gd name="connsiteX25" fmla="*/ 12191056 w 12192000"/>
              <a:gd name="connsiteY25" fmla="*/ 86116 h 1128179"/>
              <a:gd name="connsiteX26" fmla="*/ 12192000 w 12192000"/>
              <a:gd name="connsiteY26" fmla="*/ 86722 h 1128179"/>
              <a:gd name="connsiteX27" fmla="*/ 12192000 w 12192000"/>
              <a:gd name="connsiteY27" fmla="*/ 1128179 h 1128179"/>
              <a:gd name="connsiteX28" fmla="*/ 0 w 12192000"/>
              <a:gd name="connsiteY28" fmla="*/ 1128179 h 1128179"/>
              <a:gd name="connsiteX29" fmla="*/ 0 w 12192000"/>
              <a:gd name="connsiteY29" fmla="*/ 923495 h 1128179"/>
              <a:gd name="connsiteX30" fmla="*/ 254004 w 12192000"/>
              <a:gd name="connsiteY30" fmla="*/ 918640 h 1128179"/>
              <a:gd name="connsiteX31" fmla="*/ 336238 w 12192000"/>
              <a:gd name="connsiteY31" fmla="*/ 969390 h 1128179"/>
              <a:gd name="connsiteX32" fmla="*/ 564333 w 12192000"/>
              <a:gd name="connsiteY32" fmla="*/ 905785 h 1128179"/>
              <a:gd name="connsiteX33" fmla="*/ 863669 w 12192000"/>
              <a:gd name="connsiteY33" fmla="*/ 750988 h 1128179"/>
              <a:gd name="connsiteX34" fmla="*/ 991881 w 12192000"/>
              <a:gd name="connsiteY34" fmla="*/ 768827 h 1128179"/>
              <a:gd name="connsiteX35" fmla="*/ 1044355 w 12192000"/>
              <a:gd name="connsiteY35" fmla="*/ 807183 h 1128179"/>
              <a:gd name="connsiteX36" fmla="*/ 1063705 w 12192000"/>
              <a:gd name="connsiteY36" fmla="*/ 809009 h 1128179"/>
              <a:gd name="connsiteX37" fmla="*/ 1102332 w 12192000"/>
              <a:gd name="connsiteY37" fmla="*/ 768355 h 1128179"/>
              <a:gd name="connsiteX38" fmla="*/ 1154923 w 12192000"/>
              <a:gd name="connsiteY38" fmla="*/ 767172 h 1128179"/>
              <a:gd name="connsiteX39" fmla="*/ 1216594 w 12192000"/>
              <a:gd name="connsiteY39" fmla="*/ 711296 h 1128179"/>
              <a:gd name="connsiteX40" fmla="*/ 1423680 w 12192000"/>
              <a:gd name="connsiteY40" fmla="*/ 687582 h 1128179"/>
              <a:gd name="connsiteX41" fmla="*/ 1481131 w 12192000"/>
              <a:gd name="connsiteY41" fmla="*/ 629980 h 1128179"/>
              <a:gd name="connsiteX42" fmla="*/ 1698214 w 12192000"/>
              <a:gd name="connsiteY42" fmla="*/ 649129 h 1128179"/>
              <a:gd name="connsiteX43" fmla="*/ 1897512 w 12192000"/>
              <a:gd name="connsiteY43" fmla="*/ 615258 h 1128179"/>
              <a:gd name="connsiteX44" fmla="*/ 2083724 w 12192000"/>
              <a:gd name="connsiteY44" fmla="*/ 673831 h 1128179"/>
              <a:gd name="connsiteX45" fmla="*/ 2191530 w 12192000"/>
              <a:gd name="connsiteY45" fmla="*/ 653189 h 1128179"/>
              <a:gd name="connsiteX46" fmla="*/ 2244255 w 12192000"/>
              <a:gd name="connsiteY46" fmla="*/ 602909 h 1128179"/>
              <a:gd name="connsiteX47" fmla="*/ 2495283 w 12192000"/>
              <a:gd name="connsiteY47" fmla="*/ 595193 h 1128179"/>
              <a:gd name="connsiteX48" fmla="*/ 2562174 w 12192000"/>
              <a:gd name="connsiteY48" fmla="*/ 572725 h 1128179"/>
              <a:gd name="connsiteX49" fmla="*/ 2627821 w 12192000"/>
              <a:gd name="connsiteY49" fmla="*/ 594803 h 1128179"/>
              <a:gd name="connsiteX50" fmla="*/ 2730710 w 12192000"/>
              <a:gd name="connsiteY50" fmla="*/ 535894 h 1128179"/>
              <a:gd name="connsiteX51" fmla="*/ 2884932 w 12192000"/>
              <a:gd name="connsiteY51" fmla="*/ 529610 h 1128179"/>
              <a:gd name="connsiteX52" fmla="*/ 2976019 w 12192000"/>
              <a:gd name="connsiteY52" fmla="*/ 517878 h 1128179"/>
              <a:gd name="connsiteX53" fmla="*/ 3008759 w 12192000"/>
              <a:gd name="connsiteY53" fmla="*/ 500898 h 1128179"/>
              <a:gd name="connsiteX54" fmla="*/ 3055731 w 12192000"/>
              <a:gd name="connsiteY54" fmla="*/ 485604 h 1128179"/>
              <a:gd name="connsiteX55" fmla="*/ 3137188 w 12192000"/>
              <a:gd name="connsiteY55" fmla="*/ 448921 h 1128179"/>
              <a:gd name="connsiteX56" fmla="*/ 3338608 w 12192000"/>
              <a:gd name="connsiteY56" fmla="*/ 446350 h 1128179"/>
              <a:gd name="connsiteX57" fmla="*/ 3344574 w 12192000"/>
              <a:gd name="connsiteY57" fmla="*/ 435962 h 1128179"/>
              <a:gd name="connsiteX58" fmla="*/ 3402455 w 12192000"/>
              <a:gd name="connsiteY58" fmla="*/ 430487 h 1128179"/>
              <a:gd name="connsiteX59" fmla="*/ 3614450 w 12192000"/>
              <a:gd name="connsiteY59" fmla="*/ 475834 h 1128179"/>
              <a:gd name="connsiteX60" fmla="*/ 3727304 w 12192000"/>
              <a:gd name="connsiteY60" fmla="*/ 463354 h 1128179"/>
              <a:gd name="connsiteX61" fmla="*/ 3765869 w 12192000"/>
              <a:gd name="connsiteY61" fmla="*/ 448520 h 1128179"/>
              <a:gd name="connsiteX62" fmla="*/ 3830576 w 12192000"/>
              <a:gd name="connsiteY62" fmla="*/ 424312 h 1128179"/>
              <a:gd name="connsiteX63" fmla="*/ 3875271 w 12192000"/>
              <a:gd name="connsiteY63" fmla="*/ 380597 h 1128179"/>
              <a:gd name="connsiteX64" fmla="*/ 3948478 w 12192000"/>
              <a:gd name="connsiteY64" fmla="*/ 401303 h 1128179"/>
              <a:gd name="connsiteX65" fmla="*/ 4006369 w 12192000"/>
              <a:gd name="connsiteY65" fmla="*/ 379758 h 1128179"/>
              <a:gd name="connsiteX66" fmla="*/ 4093666 w 12192000"/>
              <a:gd name="connsiteY66" fmla="*/ 343437 h 1128179"/>
              <a:gd name="connsiteX67" fmla="*/ 4145241 w 12192000"/>
              <a:gd name="connsiteY67" fmla="*/ 331048 h 1128179"/>
              <a:gd name="connsiteX68" fmla="*/ 4284785 w 12192000"/>
              <a:gd name="connsiteY68" fmla="*/ 287911 h 1128179"/>
              <a:gd name="connsiteX69" fmla="*/ 4423539 w 12192000"/>
              <a:gd name="connsiteY69" fmla="*/ 237622 h 1128179"/>
              <a:gd name="connsiteX70" fmla="*/ 4535774 w 12192000"/>
              <a:gd name="connsiteY70" fmla="*/ 174767 h 1128179"/>
              <a:gd name="connsiteX71" fmla="*/ 4536053 w 12192000"/>
              <a:gd name="connsiteY71" fmla="*/ 174235 h 1128179"/>
              <a:gd name="connsiteX72" fmla="*/ 4547385 w 12192000"/>
              <a:gd name="connsiteY72" fmla="*/ 175275 h 1128179"/>
              <a:gd name="connsiteX73" fmla="*/ 4603054 w 12192000"/>
              <a:gd name="connsiteY73" fmla="*/ 187089 h 1128179"/>
              <a:gd name="connsiteX74" fmla="*/ 4674354 w 12192000"/>
              <a:gd name="connsiteY74" fmla="*/ 136635 h 1128179"/>
              <a:gd name="connsiteX75" fmla="*/ 4704259 w 12192000"/>
              <a:gd name="connsiteY75" fmla="*/ 127953 h 1128179"/>
              <a:gd name="connsiteX76" fmla="*/ 4720133 w 12192000"/>
              <a:gd name="connsiteY76" fmla="*/ 120475 h 1128179"/>
              <a:gd name="connsiteX77" fmla="*/ 4721058 w 12192000"/>
              <a:gd name="connsiteY77" fmla="*/ 118174 h 1128179"/>
              <a:gd name="connsiteX78" fmla="*/ 4774434 w 12192000"/>
              <a:gd name="connsiteY78" fmla="*/ 129767 h 1128179"/>
              <a:gd name="connsiteX79" fmla="*/ 4781376 w 12192000"/>
              <a:gd name="connsiteY79" fmla="*/ 127026 h 1128179"/>
              <a:gd name="connsiteX80" fmla="*/ 4816353 w 12192000"/>
              <a:gd name="connsiteY80" fmla="*/ 140061 h 1128179"/>
              <a:gd name="connsiteX81" fmla="*/ 4834325 w 12192000"/>
              <a:gd name="connsiteY81" fmla="*/ 143873 h 1128179"/>
              <a:gd name="connsiteX82" fmla="*/ 4839606 w 12192000"/>
              <a:gd name="connsiteY82" fmla="*/ 150977 h 1128179"/>
              <a:gd name="connsiteX83" fmla="*/ 4866030 w 12192000"/>
              <a:gd name="connsiteY83" fmla="*/ 153545 h 1128179"/>
              <a:gd name="connsiteX84" fmla="*/ 4868987 w 12192000"/>
              <a:gd name="connsiteY84" fmla="*/ 151567 h 1128179"/>
              <a:gd name="connsiteX85" fmla="*/ 4891068 w 12192000"/>
              <a:gd name="connsiteY85" fmla="*/ 162141 h 1128179"/>
              <a:gd name="connsiteX86" fmla="*/ 4909920 w 12192000"/>
              <a:gd name="connsiteY86" fmla="*/ 181223 h 1128179"/>
              <a:gd name="connsiteX87" fmla="*/ 5133538 w 12192000"/>
              <a:gd name="connsiteY87" fmla="*/ 171046 h 1128179"/>
              <a:gd name="connsiteX88" fmla="*/ 5467747 w 12192000"/>
              <a:gd name="connsiteY88" fmla="*/ 211498 h 1128179"/>
              <a:gd name="connsiteX89" fmla="*/ 5792606 w 12192000"/>
              <a:gd name="connsiteY89" fmla="*/ 221512 h 1128179"/>
              <a:gd name="connsiteX90" fmla="*/ 5869247 w 12192000"/>
              <a:gd name="connsiteY90" fmla="*/ 207069 h 1128179"/>
              <a:gd name="connsiteX91" fmla="*/ 5938156 w 12192000"/>
              <a:gd name="connsiteY91" fmla="*/ 236733 h 1128179"/>
              <a:gd name="connsiteX92" fmla="*/ 5965800 w 12192000"/>
              <a:gd name="connsiteY92" fmla="*/ 221624 h 1128179"/>
              <a:gd name="connsiteX93" fmla="*/ 5970550 w 12192000"/>
              <a:gd name="connsiteY93" fmla="*/ 218554 h 1128179"/>
              <a:gd name="connsiteX94" fmla="*/ 5989910 w 12192000"/>
              <a:gd name="connsiteY94" fmla="*/ 216383 h 1128179"/>
              <a:gd name="connsiteX95" fmla="*/ 5994937 w 12192000"/>
              <a:gd name="connsiteY95" fmla="*/ 203125 h 1128179"/>
              <a:gd name="connsiteX96" fmla="*/ 6023765 w 12192000"/>
              <a:gd name="connsiteY96" fmla="*/ 190797 h 1128179"/>
              <a:gd name="connsiteX97" fmla="*/ 6059520 w 12192000"/>
              <a:gd name="connsiteY97" fmla="*/ 190331 h 1128179"/>
              <a:gd name="connsiteX98" fmla="*/ 6229716 w 12192000"/>
              <a:gd name="connsiteY98" fmla="*/ 202251 h 1128179"/>
              <a:gd name="connsiteX99" fmla="*/ 6331381 w 12192000"/>
              <a:gd name="connsiteY99" fmla="*/ 201324 h 1128179"/>
              <a:gd name="connsiteX100" fmla="*/ 6369749 w 12192000"/>
              <a:gd name="connsiteY100" fmla="*/ 188311 h 1128179"/>
              <a:gd name="connsiteX101" fmla="*/ 6423498 w 12192000"/>
              <a:gd name="connsiteY101" fmla="*/ 178651 h 1128179"/>
              <a:gd name="connsiteX102" fmla="*/ 6518161 w 12192000"/>
              <a:gd name="connsiteY102" fmla="*/ 151803 h 1128179"/>
              <a:gd name="connsiteX103" fmla="*/ 6645685 w 12192000"/>
              <a:gd name="connsiteY103" fmla="*/ 176840 h 1128179"/>
              <a:gd name="connsiteX104" fmla="*/ 6739636 w 12192000"/>
              <a:gd name="connsiteY104" fmla="*/ 172969 h 1128179"/>
              <a:gd name="connsiteX105" fmla="*/ 6747672 w 12192000"/>
              <a:gd name="connsiteY105" fmla="*/ 163353 h 1128179"/>
              <a:gd name="connsiteX106" fmla="*/ 6811991 w 12192000"/>
              <a:gd name="connsiteY106" fmla="*/ 164731 h 1128179"/>
              <a:gd name="connsiteX107" fmla="*/ 7038226 w 12192000"/>
              <a:gd name="connsiteY107" fmla="*/ 234745 h 1128179"/>
              <a:gd name="connsiteX108" fmla="*/ 7163894 w 12192000"/>
              <a:gd name="connsiteY108" fmla="*/ 235638 h 1128179"/>
              <a:gd name="connsiteX109" fmla="*/ 7208349 w 12192000"/>
              <a:gd name="connsiteY109" fmla="*/ 225443 h 1128179"/>
              <a:gd name="connsiteX110" fmla="*/ 7282840 w 12192000"/>
              <a:gd name="connsiteY110" fmla="*/ 209016 h 1128179"/>
              <a:gd name="connsiteX111" fmla="*/ 7338153 w 12192000"/>
              <a:gd name="connsiteY111" fmla="*/ 170853 h 1128179"/>
              <a:gd name="connsiteX112" fmla="*/ 7400583 w 12192000"/>
              <a:gd name="connsiteY112" fmla="*/ 167375 h 1128179"/>
              <a:gd name="connsiteX113" fmla="*/ 7415556 w 12192000"/>
              <a:gd name="connsiteY113" fmla="*/ 200044 h 1128179"/>
              <a:gd name="connsiteX114" fmla="*/ 7482186 w 12192000"/>
              <a:gd name="connsiteY114" fmla="*/ 185458 h 1128179"/>
              <a:gd name="connsiteX115" fmla="*/ 7583207 w 12192000"/>
              <a:gd name="connsiteY115" fmla="*/ 159660 h 1128179"/>
              <a:gd name="connsiteX116" fmla="*/ 7641594 w 12192000"/>
              <a:gd name="connsiteY116" fmla="*/ 153426 h 1128179"/>
              <a:gd name="connsiteX117" fmla="*/ 7800943 w 12192000"/>
              <a:gd name="connsiteY117" fmla="*/ 127008 h 1128179"/>
              <a:gd name="connsiteX118" fmla="*/ 7960450 w 12192000"/>
              <a:gd name="connsiteY118" fmla="*/ 93391 h 1128179"/>
              <a:gd name="connsiteX119" fmla="*/ 8185539 w 12192000"/>
              <a:gd name="connsiteY119" fmla="*/ 9813 h 1128179"/>
              <a:gd name="connsiteX120" fmla="*/ 8207409 w 12192000"/>
              <a:gd name="connsiteY120" fmla="*/ 0 h 1128179"/>
              <a:gd name="connsiteX121" fmla="*/ 8238081 w 12192000"/>
              <a:gd name="connsiteY121" fmla="*/ 5133 h 1128179"/>
              <a:gd name="connsiteX122" fmla="*/ 8361058 w 12192000"/>
              <a:gd name="connsiteY122" fmla="*/ 27576 h 1128179"/>
              <a:gd name="connsiteX123" fmla="*/ 8458208 w 12192000"/>
              <a:gd name="connsiteY123" fmla="*/ 61981 h 1128179"/>
              <a:gd name="connsiteX124" fmla="*/ 8577671 w 12192000"/>
              <a:gd name="connsiteY124" fmla="*/ 34629 h 1128179"/>
              <a:gd name="connsiteX125" fmla="*/ 8673082 w 12192000"/>
              <a:gd name="connsiteY125" fmla="*/ 78141 h 1128179"/>
              <a:gd name="connsiteX126" fmla="*/ 8772056 w 12192000"/>
              <a:gd name="connsiteY126" fmla="*/ 88351 h 1128179"/>
              <a:gd name="connsiteX127" fmla="*/ 8929686 w 12192000"/>
              <a:gd name="connsiteY127" fmla="*/ 70976 h 1128179"/>
              <a:gd name="connsiteX128" fmla="*/ 8966892 w 12192000"/>
              <a:gd name="connsiteY128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56220 w 12192000"/>
              <a:gd name="connsiteY17" fmla="*/ 156475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577671 w 12192000"/>
              <a:gd name="connsiteY123" fmla="*/ 34629 h 1128179"/>
              <a:gd name="connsiteX124" fmla="*/ 8673082 w 12192000"/>
              <a:gd name="connsiteY124" fmla="*/ 78141 h 1128179"/>
              <a:gd name="connsiteX125" fmla="*/ 8772056 w 12192000"/>
              <a:gd name="connsiteY125" fmla="*/ 88351 h 1128179"/>
              <a:gd name="connsiteX126" fmla="*/ 8929686 w 12192000"/>
              <a:gd name="connsiteY126" fmla="*/ 70976 h 1128179"/>
              <a:gd name="connsiteX127" fmla="*/ 8966892 w 12192000"/>
              <a:gd name="connsiteY12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577671 w 12192000"/>
              <a:gd name="connsiteY123" fmla="*/ 34629 h 1128179"/>
              <a:gd name="connsiteX124" fmla="*/ 8673082 w 12192000"/>
              <a:gd name="connsiteY124" fmla="*/ 78141 h 1128179"/>
              <a:gd name="connsiteX125" fmla="*/ 8772056 w 12192000"/>
              <a:gd name="connsiteY125" fmla="*/ 88351 h 1128179"/>
              <a:gd name="connsiteX126" fmla="*/ 8929686 w 12192000"/>
              <a:gd name="connsiteY126" fmla="*/ 70976 h 1128179"/>
              <a:gd name="connsiteX127" fmla="*/ 8966892 w 12192000"/>
              <a:gd name="connsiteY12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577671 w 12192000"/>
              <a:gd name="connsiteY123" fmla="*/ 34629 h 1128179"/>
              <a:gd name="connsiteX124" fmla="*/ 8673082 w 12192000"/>
              <a:gd name="connsiteY124" fmla="*/ 78141 h 1128179"/>
              <a:gd name="connsiteX125" fmla="*/ 8772056 w 12192000"/>
              <a:gd name="connsiteY125" fmla="*/ 88351 h 1128179"/>
              <a:gd name="connsiteX126" fmla="*/ 8929686 w 12192000"/>
              <a:gd name="connsiteY126" fmla="*/ 70976 h 1128179"/>
              <a:gd name="connsiteX127" fmla="*/ 8966892 w 12192000"/>
              <a:gd name="connsiteY12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673082 w 12192000"/>
              <a:gd name="connsiteY123" fmla="*/ 78141 h 1128179"/>
              <a:gd name="connsiteX124" fmla="*/ 8772056 w 12192000"/>
              <a:gd name="connsiteY124" fmla="*/ 88351 h 1128179"/>
              <a:gd name="connsiteX125" fmla="*/ 8929686 w 12192000"/>
              <a:gd name="connsiteY125" fmla="*/ 70976 h 1128179"/>
              <a:gd name="connsiteX126" fmla="*/ 8966892 w 12192000"/>
              <a:gd name="connsiteY126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83724 w 12192000"/>
              <a:gd name="connsiteY42" fmla="*/ 673831 h 1128179"/>
              <a:gd name="connsiteX43" fmla="*/ 2191530 w 12192000"/>
              <a:gd name="connsiteY43" fmla="*/ 653189 h 1128179"/>
              <a:gd name="connsiteX44" fmla="*/ 2244255 w 12192000"/>
              <a:gd name="connsiteY44" fmla="*/ 602909 h 1128179"/>
              <a:gd name="connsiteX45" fmla="*/ 2495283 w 12192000"/>
              <a:gd name="connsiteY45" fmla="*/ 595193 h 1128179"/>
              <a:gd name="connsiteX46" fmla="*/ 2562174 w 12192000"/>
              <a:gd name="connsiteY46" fmla="*/ 572725 h 1128179"/>
              <a:gd name="connsiteX47" fmla="*/ 2627821 w 12192000"/>
              <a:gd name="connsiteY47" fmla="*/ 594803 h 1128179"/>
              <a:gd name="connsiteX48" fmla="*/ 2730710 w 12192000"/>
              <a:gd name="connsiteY48" fmla="*/ 535894 h 1128179"/>
              <a:gd name="connsiteX49" fmla="*/ 2884932 w 12192000"/>
              <a:gd name="connsiteY49" fmla="*/ 529610 h 1128179"/>
              <a:gd name="connsiteX50" fmla="*/ 2976019 w 12192000"/>
              <a:gd name="connsiteY50" fmla="*/ 517878 h 1128179"/>
              <a:gd name="connsiteX51" fmla="*/ 3008759 w 12192000"/>
              <a:gd name="connsiteY51" fmla="*/ 500898 h 1128179"/>
              <a:gd name="connsiteX52" fmla="*/ 3055731 w 12192000"/>
              <a:gd name="connsiteY52" fmla="*/ 485604 h 1128179"/>
              <a:gd name="connsiteX53" fmla="*/ 3137188 w 12192000"/>
              <a:gd name="connsiteY53" fmla="*/ 448921 h 1128179"/>
              <a:gd name="connsiteX54" fmla="*/ 3338608 w 12192000"/>
              <a:gd name="connsiteY54" fmla="*/ 446350 h 1128179"/>
              <a:gd name="connsiteX55" fmla="*/ 3344574 w 12192000"/>
              <a:gd name="connsiteY55" fmla="*/ 435962 h 1128179"/>
              <a:gd name="connsiteX56" fmla="*/ 3402455 w 12192000"/>
              <a:gd name="connsiteY56" fmla="*/ 430487 h 1128179"/>
              <a:gd name="connsiteX57" fmla="*/ 3614450 w 12192000"/>
              <a:gd name="connsiteY57" fmla="*/ 475834 h 1128179"/>
              <a:gd name="connsiteX58" fmla="*/ 3727304 w 12192000"/>
              <a:gd name="connsiteY58" fmla="*/ 463354 h 1128179"/>
              <a:gd name="connsiteX59" fmla="*/ 3765869 w 12192000"/>
              <a:gd name="connsiteY59" fmla="*/ 448520 h 1128179"/>
              <a:gd name="connsiteX60" fmla="*/ 3830576 w 12192000"/>
              <a:gd name="connsiteY60" fmla="*/ 424312 h 1128179"/>
              <a:gd name="connsiteX61" fmla="*/ 3875271 w 12192000"/>
              <a:gd name="connsiteY61" fmla="*/ 380597 h 1128179"/>
              <a:gd name="connsiteX62" fmla="*/ 3948478 w 12192000"/>
              <a:gd name="connsiteY62" fmla="*/ 401303 h 1128179"/>
              <a:gd name="connsiteX63" fmla="*/ 4006369 w 12192000"/>
              <a:gd name="connsiteY63" fmla="*/ 379758 h 1128179"/>
              <a:gd name="connsiteX64" fmla="*/ 4093666 w 12192000"/>
              <a:gd name="connsiteY64" fmla="*/ 343437 h 1128179"/>
              <a:gd name="connsiteX65" fmla="*/ 4145241 w 12192000"/>
              <a:gd name="connsiteY65" fmla="*/ 331048 h 1128179"/>
              <a:gd name="connsiteX66" fmla="*/ 4284785 w 12192000"/>
              <a:gd name="connsiteY66" fmla="*/ 287911 h 1128179"/>
              <a:gd name="connsiteX67" fmla="*/ 4423539 w 12192000"/>
              <a:gd name="connsiteY67" fmla="*/ 237622 h 1128179"/>
              <a:gd name="connsiteX68" fmla="*/ 4535774 w 12192000"/>
              <a:gd name="connsiteY68" fmla="*/ 174767 h 1128179"/>
              <a:gd name="connsiteX69" fmla="*/ 4536053 w 12192000"/>
              <a:gd name="connsiteY69" fmla="*/ 174235 h 1128179"/>
              <a:gd name="connsiteX70" fmla="*/ 4547385 w 12192000"/>
              <a:gd name="connsiteY70" fmla="*/ 175275 h 1128179"/>
              <a:gd name="connsiteX71" fmla="*/ 4603054 w 12192000"/>
              <a:gd name="connsiteY71" fmla="*/ 187089 h 1128179"/>
              <a:gd name="connsiteX72" fmla="*/ 4674354 w 12192000"/>
              <a:gd name="connsiteY72" fmla="*/ 136635 h 1128179"/>
              <a:gd name="connsiteX73" fmla="*/ 4704259 w 12192000"/>
              <a:gd name="connsiteY73" fmla="*/ 127953 h 1128179"/>
              <a:gd name="connsiteX74" fmla="*/ 4720133 w 12192000"/>
              <a:gd name="connsiteY74" fmla="*/ 120475 h 1128179"/>
              <a:gd name="connsiteX75" fmla="*/ 4721058 w 12192000"/>
              <a:gd name="connsiteY75" fmla="*/ 118174 h 1128179"/>
              <a:gd name="connsiteX76" fmla="*/ 4774434 w 12192000"/>
              <a:gd name="connsiteY76" fmla="*/ 129767 h 1128179"/>
              <a:gd name="connsiteX77" fmla="*/ 4781376 w 12192000"/>
              <a:gd name="connsiteY77" fmla="*/ 127026 h 1128179"/>
              <a:gd name="connsiteX78" fmla="*/ 4816353 w 12192000"/>
              <a:gd name="connsiteY78" fmla="*/ 140061 h 1128179"/>
              <a:gd name="connsiteX79" fmla="*/ 4834325 w 12192000"/>
              <a:gd name="connsiteY79" fmla="*/ 143873 h 1128179"/>
              <a:gd name="connsiteX80" fmla="*/ 4839606 w 12192000"/>
              <a:gd name="connsiteY80" fmla="*/ 150977 h 1128179"/>
              <a:gd name="connsiteX81" fmla="*/ 4866030 w 12192000"/>
              <a:gd name="connsiteY81" fmla="*/ 153545 h 1128179"/>
              <a:gd name="connsiteX82" fmla="*/ 4868987 w 12192000"/>
              <a:gd name="connsiteY82" fmla="*/ 151567 h 1128179"/>
              <a:gd name="connsiteX83" fmla="*/ 4891068 w 12192000"/>
              <a:gd name="connsiteY83" fmla="*/ 162141 h 1128179"/>
              <a:gd name="connsiteX84" fmla="*/ 4909920 w 12192000"/>
              <a:gd name="connsiteY84" fmla="*/ 181223 h 1128179"/>
              <a:gd name="connsiteX85" fmla="*/ 5133538 w 12192000"/>
              <a:gd name="connsiteY85" fmla="*/ 171046 h 1128179"/>
              <a:gd name="connsiteX86" fmla="*/ 5467747 w 12192000"/>
              <a:gd name="connsiteY86" fmla="*/ 211498 h 1128179"/>
              <a:gd name="connsiteX87" fmla="*/ 5792606 w 12192000"/>
              <a:gd name="connsiteY87" fmla="*/ 221512 h 1128179"/>
              <a:gd name="connsiteX88" fmla="*/ 5869247 w 12192000"/>
              <a:gd name="connsiteY88" fmla="*/ 207069 h 1128179"/>
              <a:gd name="connsiteX89" fmla="*/ 5938156 w 12192000"/>
              <a:gd name="connsiteY89" fmla="*/ 236733 h 1128179"/>
              <a:gd name="connsiteX90" fmla="*/ 5965800 w 12192000"/>
              <a:gd name="connsiteY90" fmla="*/ 221624 h 1128179"/>
              <a:gd name="connsiteX91" fmla="*/ 5970550 w 12192000"/>
              <a:gd name="connsiteY91" fmla="*/ 218554 h 1128179"/>
              <a:gd name="connsiteX92" fmla="*/ 5989910 w 12192000"/>
              <a:gd name="connsiteY92" fmla="*/ 216383 h 1128179"/>
              <a:gd name="connsiteX93" fmla="*/ 5994937 w 12192000"/>
              <a:gd name="connsiteY93" fmla="*/ 203125 h 1128179"/>
              <a:gd name="connsiteX94" fmla="*/ 6023765 w 12192000"/>
              <a:gd name="connsiteY94" fmla="*/ 190797 h 1128179"/>
              <a:gd name="connsiteX95" fmla="*/ 6059520 w 12192000"/>
              <a:gd name="connsiteY95" fmla="*/ 190331 h 1128179"/>
              <a:gd name="connsiteX96" fmla="*/ 6229716 w 12192000"/>
              <a:gd name="connsiteY96" fmla="*/ 202251 h 1128179"/>
              <a:gd name="connsiteX97" fmla="*/ 6331381 w 12192000"/>
              <a:gd name="connsiteY97" fmla="*/ 201324 h 1128179"/>
              <a:gd name="connsiteX98" fmla="*/ 6369749 w 12192000"/>
              <a:gd name="connsiteY98" fmla="*/ 188311 h 1128179"/>
              <a:gd name="connsiteX99" fmla="*/ 6423498 w 12192000"/>
              <a:gd name="connsiteY99" fmla="*/ 178651 h 1128179"/>
              <a:gd name="connsiteX100" fmla="*/ 6518161 w 12192000"/>
              <a:gd name="connsiteY100" fmla="*/ 151803 h 1128179"/>
              <a:gd name="connsiteX101" fmla="*/ 6645685 w 12192000"/>
              <a:gd name="connsiteY101" fmla="*/ 176840 h 1128179"/>
              <a:gd name="connsiteX102" fmla="*/ 6739636 w 12192000"/>
              <a:gd name="connsiteY102" fmla="*/ 172969 h 1128179"/>
              <a:gd name="connsiteX103" fmla="*/ 6747672 w 12192000"/>
              <a:gd name="connsiteY103" fmla="*/ 163353 h 1128179"/>
              <a:gd name="connsiteX104" fmla="*/ 6811991 w 12192000"/>
              <a:gd name="connsiteY104" fmla="*/ 164731 h 1128179"/>
              <a:gd name="connsiteX105" fmla="*/ 7038226 w 12192000"/>
              <a:gd name="connsiteY105" fmla="*/ 234745 h 1128179"/>
              <a:gd name="connsiteX106" fmla="*/ 7163894 w 12192000"/>
              <a:gd name="connsiteY106" fmla="*/ 235638 h 1128179"/>
              <a:gd name="connsiteX107" fmla="*/ 7208349 w 12192000"/>
              <a:gd name="connsiteY107" fmla="*/ 225443 h 1128179"/>
              <a:gd name="connsiteX108" fmla="*/ 7282840 w 12192000"/>
              <a:gd name="connsiteY108" fmla="*/ 209016 h 1128179"/>
              <a:gd name="connsiteX109" fmla="*/ 7338153 w 12192000"/>
              <a:gd name="connsiteY109" fmla="*/ 170853 h 1128179"/>
              <a:gd name="connsiteX110" fmla="*/ 7400583 w 12192000"/>
              <a:gd name="connsiteY110" fmla="*/ 167375 h 1128179"/>
              <a:gd name="connsiteX111" fmla="*/ 7415556 w 12192000"/>
              <a:gd name="connsiteY111" fmla="*/ 200044 h 1128179"/>
              <a:gd name="connsiteX112" fmla="*/ 7482186 w 12192000"/>
              <a:gd name="connsiteY112" fmla="*/ 185458 h 1128179"/>
              <a:gd name="connsiteX113" fmla="*/ 7583207 w 12192000"/>
              <a:gd name="connsiteY113" fmla="*/ 159660 h 1128179"/>
              <a:gd name="connsiteX114" fmla="*/ 7641594 w 12192000"/>
              <a:gd name="connsiteY114" fmla="*/ 153426 h 1128179"/>
              <a:gd name="connsiteX115" fmla="*/ 7800943 w 12192000"/>
              <a:gd name="connsiteY115" fmla="*/ 127008 h 1128179"/>
              <a:gd name="connsiteX116" fmla="*/ 7960450 w 12192000"/>
              <a:gd name="connsiteY116" fmla="*/ 93391 h 1128179"/>
              <a:gd name="connsiteX117" fmla="*/ 8185539 w 12192000"/>
              <a:gd name="connsiteY117" fmla="*/ 9813 h 1128179"/>
              <a:gd name="connsiteX118" fmla="*/ 8207409 w 12192000"/>
              <a:gd name="connsiteY118" fmla="*/ 0 h 1128179"/>
              <a:gd name="connsiteX119" fmla="*/ 8238081 w 12192000"/>
              <a:gd name="connsiteY119" fmla="*/ 5133 h 1128179"/>
              <a:gd name="connsiteX120" fmla="*/ 8361058 w 12192000"/>
              <a:gd name="connsiteY120" fmla="*/ 27576 h 1128179"/>
              <a:gd name="connsiteX121" fmla="*/ 8458208 w 12192000"/>
              <a:gd name="connsiteY121" fmla="*/ 61981 h 1128179"/>
              <a:gd name="connsiteX122" fmla="*/ 8673082 w 12192000"/>
              <a:gd name="connsiteY122" fmla="*/ 78141 h 1128179"/>
              <a:gd name="connsiteX123" fmla="*/ 8772056 w 12192000"/>
              <a:gd name="connsiteY123" fmla="*/ 88351 h 1128179"/>
              <a:gd name="connsiteX124" fmla="*/ 8929686 w 12192000"/>
              <a:gd name="connsiteY124" fmla="*/ 70976 h 1128179"/>
              <a:gd name="connsiteX125" fmla="*/ 8966892 w 12192000"/>
              <a:gd name="connsiteY12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91530 w 12192000"/>
              <a:gd name="connsiteY43" fmla="*/ 653189 h 1128179"/>
              <a:gd name="connsiteX44" fmla="*/ 2244255 w 12192000"/>
              <a:gd name="connsiteY44" fmla="*/ 602909 h 1128179"/>
              <a:gd name="connsiteX45" fmla="*/ 2495283 w 12192000"/>
              <a:gd name="connsiteY45" fmla="*/ 595193 h 1128179"/>
              <a:gd name="connsiteX46" fmla="*/ 2562174 w 12192000"/>
              <a:gd name="connsiteY46" fmla="*/ 572725 h 1128179"/>
              <a:gd name="connsiteX47" fmla="*/ 2627821 w 12192000"/>
              <a:gd name="connsiteY47" fmla="*/ 594803 h 1128179"/>
              <a:gd name="connsiteX48" fmla="*/ 2730710 w 12192000"/>
              <a:gd name="connsiteY48" fmla="*/ 535894 h 1128179"/>
              <a:gd name="connsiteX49" fmla="*/ 2884932 w 12192000"/>
              <a:gd name="connsiteY49" fmla="*/ 529610 h 1128179"/>
              <a:gd name="connsiteX50" fmla="*/ 2976019 w 12192000"/>
              <a:gd name="connsiteY50" fmla="*/ 517878 h 1128179"/>
              <a:gd name="connsiteX51" fmla="*/ 3008759 w 12192000"/>
              <a:gd name="connsiteY51" fmla="*/ 500898 h 1128179"/>
              <a:gd name="connsiteX52" fmla="*/ 3055731 w 12192000"/>
              <a:gd name="connsiteY52" fmla="*/ 485604 h 1128179"/>
              <a:gd name="connsiteX53" fmla="*/ 3137188 w 12192000"/>
              <a:gd name="connsiteY53" fmla="*/ 448921 h 1128179"/>
              <a:gd name="connsiteX54" fmla="*/ 3338608 w 12192000"/>
              <a:gd name="connsiteY54" fmla="*/ 446350 h 1128179"/>
              <a:gd name="connsiteX55" fmla="*/ 3344574 w 12192000"/>
              <a:gd name="connsiteY55" fmla="*/ 435962 h 1128179"/>
              <a:gd name="connsiteX56" fmla="*/ 3402455 w 12192000"/>
              <a:gd name="connsiteY56" fmla="*/ 430487 h 1128179"/>
              <a:gd name="connsiteX57" fmla="*/ 3614450 w 12192000"/>
              <a:gd name="connsiteY57" fmla="*/ 475834 h 1128179"/>
              <a:gd name="connsiteX58" fmla="*/ 3727304 w 12192000"/>
              <a:gd name="connsiteY58" fmla="*/ 463354 h 1128179"/>
              <a:gd name="connsiteX59" fmla="*/ 3765869 w 12192000"/>
              <a:gd name="connsiteY59" fmla="*/ 448520 h 1128179"/>
              <a:gd name="connsiteX60" fmla="*/ 3830576 w 12192000"/>
              <a:gd name="connsiteY60" fmla="*/ 424312 h 1128179"/>
              <a:gd name="connsiteX61" fmla="*/ 3875271 w 12192000"/>
              <a:gd name="connsiteY61" fmla="*/ 380597 h 1128179"/>
              <a:gd name="connsiteX62" fmla="*/ 3948478 w 12192000"/>
              <a:gd name="connsiteY62" fmla="*/ 401303 h 1128179"/>
              <a:gd name="connsiteX63" fmla="*/ 4006369 w 12192000"/>
              <a:gd name="connsiteY63" fmla="*/ 379758 h 1128179"/>
              <a:gd name="connsiteX64" fmla="*/ 4093666 w 12192000"/>
              <a:gd name="connsiteY64" fmla="*/ 343437 h 1128179"/>
              <a:gd name="connsiteX65" fmla="*/ 4145241 w 12192000"/>
              <a:gd name="connsiteY65" fmla="*/ 331048 h 1128179"/>
              <a:gd name="connsiteX66" fmla="*/ 4284785 w 12192000"/>
              <a:gd name="connsiteY66" fmla="*/ 287911 h 1128179"/>
              <a:gd name="connsiteX67" fmla="*/ 4423539 w 12192000"/>
              <a:gd name="connsiteY67" fmla="*/ 237622 h 1128179"/>
              <a:gd name="connsiteX68" fmla="*/ 4535774 w 12192000"/>
              <a:gd name="connsiteY68" fmla="*/ 174767 h 1128179"/>
              <a:gd name="connsiteX69" fmla="*/ 4536053 w 12192000"/>
              <a:gd name="connsiteY69" fmla="*/ 174235 h 1128179"/>
              <a:gd name="connsiteX70" fmla="*/ 4547385 w 12192000"/>
              <a:gd name="connsiteY70" fmla="*/ 175275 h 1128179"/>
              <a:gd name="connsiteX71" fmla="*/ 4603054 w 12192000"/>
              <a:gd name="connsiteY71" fmla="*/ 187089 h 1128179"/>
              <a:gd name="connsiteX72" fmla="*/ 4674354 w 12192000"/>
              <a:gd name="connsiteY72" fmla="*/ 136635 h 1128179"/>
              <a:gd name="connsiteX73" fmla="*/ 4704259 w 12192000"/>
              <a:gd name="connsiteY73" fmla="*/ 127953 h 1128179"/>
              <a:gd name="connsiteX74" fmla="*/ 4720133 w 12192000"/>
              <a:gd name="connsiteY74" fmla="*/ 120475 h 1128179"/>
              <a:gd name="connsiteX75" fmla="*/ 4721058 w 12192000"/>
              <a:gd name="connsiteY75" fmla="*/ 118174 h 1128179"/>
              <a:gd name="connsiteX76" fmla="*/ 4774434 w 12192000"/>
              <a:gd name="connsiteY76" fmla="*/ 129767 h 1128179"/>
              <a:gd name="connsiteX77" fmla="*/ 4781376 w 12192000"/>
              <a:gd name="connsiteY77" fmla="*/ 127026 h 1128179"/>
              <a:gd name="connsiteX78" fmla="*/ 4816353 w 12192000"/>
              <a:gd name="connsiteY78" fmla="*/ 140061 h 1128179"/>
              <a:gd name="connsiteX79" fmla="*/ 4834325 w 12192000"/>
              <a:gd name="connsiteY79" fmla="*/ 143873 h 1128179"/>
              <a:gd name="connsiteX80" fmla="*/ 4839606 w 12192000"/>
              <a:gd name="connsiteY80" fmla="*/ 150977 h 1128179"/>
              <a:gd name="connsiteX81" fmla="*/ 4866030 w 12192000"/>
              <a:gd name="connsiteY81" fmla="*/ 153545 h 1128179"/>
              <a:gd name="connsiteX82" fmla="*/ 4868987 w 12192000"/>
              <a:gd name="connsiteY82" fmla="*/ 151567 h 1128179"/>
              <a:gd name="connsiteX83" fmla="*/ 4891068 w 12192000"/>
              <a:gd name="connsiteY83" fmla="*/ 162141 h 1128179"/>
              <a:gd name="connsiteX84" fmla="*/ 4909920 w 12192000"/>
              <a:gd name="connsiteY84" fmla="*/ 181223 h 1128179"/>
              <a:gd name="connsiteX85" fmla="*/ 5133538 w 12192000"/>
              <a:gd name="connsiteY85" fmla="*/ 171046 h 1128179"/>
              <a:gd name="connsiteX86" fmla="*/ 5467747 w 12192000"/>
              <a:gd name="connsiteY86" fmla="*/ 211498 h 1128179"/>
              <a:gd name="connsiteX87" fmla="*/ 5792606 w 12192000"/>
              <a:gd name="connsiteY87" fmla="*/ 221512 h 1128179"/>
              <a:gd name="connsiteX88" fmla="*/ 5869247 w 12192000"/>
              <a:gd name="connsiteY88" fmla="*/ 207069 h 1128179"/>
              <a:gd name="connsiteX89" fmla="*/ 5938156 w 12192000"/>
              <a:gd name="connsiteY89" fmla="*/ 236733 h 1128179"/>
              <a:gd name="connsiteX90" fmla="*/ 5965800 w 12192000"/>
              <a:gd name="connsiteY90" fmla="*/ 221624 h 1128179"/>
              <a:gd name="connsiteX91" fmla="*/ 5970550 w 12192000"/>
              <a:gd name="connsiteY91" fmla="*/ 218554 h 1128179"/>
              <a:gd name="connsiteX92" fmla="*/ 5989910 w 12192000"/>
              <a:gd name="connsiteY92" fmla="*/ 216383 h 1128179"/>
              <a:gd name="connsiteX93" fmla="*/ 5994937 w 12192000"/>
              <a:gd name="connsiteY93" fmla="*/ 203125 h 1128179"/>
              <a:gd name="connsiteX94" fmla="*/ 6023765 w 12192000"/>
              <a:gd name="connsiteY94" fmla="*/ 190797 h 1128179"/>
              <a:gd name="connsiteX95" fmla="*/ 6059520 w 12192000"/>
              <a:gd name="connsiteY95" fmla="*/ 190331 h 1128179"/>
              <a:gd name="connsiteX96" fmla="*/ 6229716 w 12192000"/>
              <a:gd name="connsiteY96" fmla="*/ 202251 h 1128179"/>
              <a:gd name="connsiteX97" fmla="*/ 6331381 w 12192000"/>
              <a:gd name="connsiteY97" fmla="*/ 201324 h 1128179"/>
              <a:gd name="connsiteX98" fmla="*/ 6369749 w 12192000"/>
              <a:gd name="connsiteY98" fmla="*/ 188311 h 1128179"/>
              <a:gd name="connsiteX99" fmla="*/ 6423498 w 12192000"/>
              <a:gd name="connsiteY99" fmla="*/ 178651 h 1128179"/>
              <a:gd name="connsiteX100" fmla="*/ 6518161 w 12192000"/>
              <a:gd name="connsiteY100" fmla="*/ 151803 h 1128179"/>
              <a:gd name="connsiteX101" fmla="*/ 6645685 w 12192000"/>
              <a:gd name="connsiteY101" fmla="*/ 176840 h 1128179"/>
              <a:gd name="connsiteX102" fmla="*/ 6739636 w 12192000"/>
              <a:gd name="connsiteY102" fmla="*/ 172969 h 1128179"/>
              <a:gd name="connsiteX103" fmla="*/ 6747672 w 12192000"/>
              <a:gd name="connsiteY103" fmla="*/ 163353 h 1128179"/>
              <a:gd name="connsiteX104" fmla="*/ 6811991 w 12192000"/>
              <a:gd name="connsiteY104" fmla="*/ 164731 h 1128179"/>
              <a:gd name="connsiteX105" fmla="*/ 7038226 w 12192000"/>
              <a:gd name="connsiteY105" fmla="*/ 234745 h 1128179"/>
              <a:gd name="connsiteX106" fmla="*/ 7163894 w 12192000"/>
              <a:gd name="connsiteY106" fmla="*/ 235638 h 1128179"/>
              <a:gd name="connsiteX107" fmla="*/ 7208349 w 12192000"/>
              <a:gd name="connsiteY107" fmla="*/ 225443 h 1128179"/>
              <a:gd name="connsiteX108" fmla="*/ 7282840 w 12192000"/>
              <a:gd name="connsiteY108" fmla="*/ 209016 h 1128179"/>
              <a:gd name="connsiteX109" fmla="*/ 7338153 w 12192000"/>
              <a:gd name="connsiteY109" fmla="*/ 170853 h 1128179"/>
              <a:gd name="connsiteX110" fmla="*/ 7400583 w 12192000"/>
              <a:gd name="connsiteY110" fmla="*/ 167375 h 1128179"/>
              <a:gd name="connsiteX111" fmla="*/ 7415556 w 12192000"/>
              <a:gd name="connsiteY111" fmla="*/ 200044 h 1128179"/>
              <a:gd name="connsiteX112" fmla="*/ 7482186 w 12192000"/>
              <a:gd name="connsiteY112" fmla="*/ 185458 h 1128179"/>
              <a:gd name="connsiteX113" fmla="*/ 7583207 w 12192000"/>
              <a:gd name="connsiteY113" fmla="*/ 159660 h 1128179"/>
              <a:gd name="connsiteX114" fmla="*/ 7641594 w 12192000"/>
              <a:gd name="connsiteY114" fmla="*/ 153426 h 1128179"/>
              <a:gd name="connsiteX115" fmla="*/ 7800943 w 12192000"/>
              <a:gd name="connsiteY115" fmla="*/ 127008 h 1128179"/>
              <a:gd name="connsiteX116" fmla="*/ 7960450 w 12192000"/>
              <a:gd name="connsiteY116" fmla="*/ 93391 h 1128179"/>
              <a:gd name="connsiteX117" fmla="*/ 8185539 w 12192000"/>
              <a:gd name="connsiteY117" fmla="*/ 9813 h 1128179"/>
              <a:gd name="connsiteX118" fmla="*/ 8207409 w 12192000"/>
              <a:gd name="connsiteY118" fmla="*/ 0 h 1128179"/>
              <a:gd name="connsiteX119" fmla="*/ 8238081 w 12192000"/>
              <a:gd name="connsiteY119" fmla="*/ 5133 h 1128179"/>
              <a:gd name="connsiteX120" fmla="*/ 8361058 w 12192000"/>
              <a:gd name="connsiteY120" fmla="*/ 27576 h 1128179"/>
              <a:gd name="connsiteX121" fmla="*/ 8458208 w 12192000"/>
              <a:gd name="connsiteY121" fmla="*/ 61981 h 1128179"/>
              <a:gd name="connsiteX122" fmla="*/ 8673082 w 12192000"/>
              <a:gd name="connsiteY122" fmla="*/ 78141 h 1128179"/>
              <a:gd name="connsiteX123" fmla="*/ 8772056 w 12192000"/>
              <a:gd name="connsiteY123" fmla="*/ 88351 h 1128179"/>
              <a:gd name="connsiteX124" fmla="*/ 8929686 w 12192000"/>
              <a:gd name="connsiteY124" fmla="*/ 70976 h 1128179"/>
              <a:gd name="connsiteX125" fmla="*/ 8966892 w 12192000"/>
              <a:gd name="connsiteY12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244255 w 12192000"/>
              <a:gd name="connsiteY44" fmla="*/ 602909 h 1128179"/>
              <a:gd name="connsiteX45" fmla="*/ 2495283 w 12192000"/>
              <a:gd name="connsiteY45" fmla="*/ 595193 h 1128179"/>
              <a:gd name="connsiteX46" fmla="*/ 2562174 w 12192000"/>
              <a:gd name="connsiteY46" fmla="*/ 572725 h 1128179"/>
              <a:gd name="connsiteX47" fmla="*/ 2627821 w 12192000"/>
              <a:gd name="connsiteY47" fmla="*/ 594803 h 1128179"/>
              <a:gd name="connsiteX48" fmla="*/ 2730710 w 12192000"/>
              <a:gd name="connsiteY48" fmla="*/ 535894 h 1128179"/>
              <a:gd name="connsiteX49" fmla="*/ 2884932 w 12192000"/>
              <a:gd name="connsiteY49" fmla="*/ 529610 h 1128179"/>
              <a:gd name="connsiteX50" fmla="*/ 2976019 w 12192000"/>
              <a:gd name="connsiteY50" fmla="*/ 517878 h 1128179"/>
              <a:gd name="connsiteX51" fmla="*/ 3008759 w 12192000"/>
              <a:gd name="connsiteY51" fmla="*/ 500898 h 1128179"/>
              <a:gd name="connsiteX52" fmla="*/ 3055731 w 12192000"/>
              <a:gd name="connsiteY52" fmla="*/ 485604 h 1128179"/>
              <a:gd name="connsiteX53" fmla="*/ 3137188 w 12192000"/>
              <a:gd name="connsiteY53" fmla="*/ 448921 h 1128179"/>
              <a:gd name="connsiteX54" fmla="*/ 3338608 w 12192000"/>
              <a:gd name="connsiteY54" fmla="*/ 446350 h 1128179"/>
              <a:gd name="connsiteX55" fmla="*/ 3344574 w 12192000"/>
              <a:gd name="connsiteY55" fmla="*/ 435962 h 1128179"/>
              <a:gd name="connsiteX56" fmla="*/ 3402455 w 12192000"/>
              <a:gd name="connsiteY56" fmla="*/ 430487 h 1128179"/>
              <a:gd name="connsiteX57" fmla="*/ 3614450 w 12192000"/>
              <a:gd name="connsiteY57" fmla="*/ 475834 h 1128179"/>
              <a:gd name="connsiteX58" fmla="*/ 3727304 w 12192000"/>
              <a:gd name="connsiteY58" fmla="*/ 463354 h 1128179"/>
              <a:gd name="connsiteX59" fmla="*/ 3765869 w 12192000"/>
              <a:gd name="connsiteY59" fmla="*/ 448520 h 1128179"/>
              <a:gd name="connsiteX60" fmla="*/ 3830576 w 12192000"/>
              <a:gd name="connsiteY60" fmla="*/ 424312 h 1128179"/>
              <a:gd name="connsiteX61" fmla="*/ 3875271 w 12192000"/>
              <a:gd name="connsiteY61" fmla="*/ 380597 h 1128179"/>
              <a:gd name="connsiteX62" fmla="*/ 3948478 w 12192000"/>
              <a:gd name="connsiteY62" fmla="*/ 401303 h 1128179"/>
              <a:gd name="connsiteX63" fmla="*/ 4006369 w 12192000"/>
              <a:gd name="connsiteY63" fmla="*/ 379758 h 1128179"/>
              <a:gd name="connsiteX64" fmla="*/ 4093666 w 12192000"/>
              <a:gd name="connsiteY64" fmla="*/ 343437 h 1128179"/>
              <a:gd name="connsiteX65" fmla="*/ 4145241 w 12192000"/>
              <a:gd name="connsiteY65" fmla="*/ 331048 h 1128179"/>
              <a:gd name="connsiteX66" fmla="*/ 4284785 w 12192000"/>
              <a:gd name="connsiteY66" fmla="*/ 287911 h 1128179"/>
              <a:gd name="connsiteX67" fmla="*/ 4423539 w 12192000"/>
              <a:gd name="connsiteY67" fmla="*/ 237622 h 1128179"/>
              <a:gd name="connsiteX68" fmla="*/ 4535774 w 12192000"/>
              <a:gd name="connsiteY68" fmla="*/ 174767 h 1128179"/>
              <a:gd name="connsiteX69" fmla="*/ 4536053 w 12192000"/>
              <a:gd name="connsiteY69" fmla="*/ 174235 h 1128179"/>
              <a:gd name="connsiteX70" fmla="*/ 4547385 w 12192000"/>
              <a:gd name="connsiteY70" fmla="*/ 175275 h 1128179"/>
              <a:gd name="connsiteX71" fmla="*/ 4603054 w 12192000"/>
              <a:gd name="connsiteY71" fmla="*/ 187089 h 1128179"/>
              <a:gd name="connsiteX72" fmla="*/ 4674354 w 12192000"/>
              <a:gd name="connsiteY72" fmla="*/ 136635 h 1128179"/>
              <a:gd name="connsiteX73" fmla="*/ 4704259 w 12192000"/>
              <a:gd name="connsiteY73" fmla="*/ 127953 h 1128179"/>
              <a:gd name="connsiteX74" fmla="*/ 4720133 w 12192000"/>
              <a:gd name="connsiteY74" fmla="*/ 120475 h 1128179"/>
              <a:gd name="connsiteX75" fmla="*/ 4721058 w 12192000"/>
              <a:gd name="connsiteY75" fmla="*/ 118174 h 1128179"/>
              <a:gd name="connsiteX76" fmla="*/ 4774434 w 12192000"/>
              <a:gd name="connsiteY76" fmla="*/ 129767 h 1128179"/>
              <a:gd name="connsiteX77" fmla="*/ 4781376 w 12192000"/>
              <a:gd name="connsiteY77" fmla="*/ 127026 h 1128179"/>
              <a:gd name="connsiteX78" fmla="*/ 4816353 w 12192000"/>
              <a:gd name="connsiteY78" fmla="*/ 140061 h 1128179"/>
              <a:gd name="connsiteX79" fmla="*/ 4834325 w 12192000"/>
              <a:gd name="connsiteY79" fmla="*/ 143873 h 1128179"/>
              <a:gd name="connsiteX80" fmla="*/ 4839606 w 12192000"/>
              <a:gd name="connsiteY80" fmla="*/ 150977 h 1128179"/>
              <a:gd name="connsiteX81" fmla="*/ 4866030 w 12192000"/>
              <a:gd name="connsiteY81" fmla="*/ 153545 h 1128179"/>
              <a:gd name="connsiteX82" fmla="*/ 4868987 w 12192000"/>
              <a:gd name="connsiteY82" fmla="*/ 151567 h 1128179"/>
              <a:gd name="connsiteX83" fmla="*/ 4891068 w 12192000"/>
              <a:gd name="connsiteY83" fmla="*/ 162141 h 1128179"/>
              <a:gd name="connsiteX84" fmla="*/ 4909920 w 12192000"/>
              <a:gd name="connsiteY84" fmla="*/ 181223 h 1128179"/>
              <a:gd name="connsiteX85" fmla="*/ 5133538 w 12192000"/>
              <a:gd name="connsiteY85" fmla="*/ 171046 h 1128179"/>
              <a:gd name="connsiteX86" fmla="*/ 5467747 w 12192000"/>
              <a:gd name="connsiteY86" fmla="*/ 211498 h 1128179"/>
              <a:gd name="connsiteX87" fmla="*/ 5792606 w 12192000"/>
              <a:gd name="connsiteY87" fmla="*/ 221512 h 1128179"/>
              <a:gd name="connsiteX88" fmla="*/ 5869247 w 12192000"/>
              <a:gd name="connsiteY88" fmla="*/ 207069 h 1128179"/>
              <a:gd name="connsiteX89" fmla="*/ 5938156 w 12192000"/>
              <a:gd name="connsiteY89" fmla="*/ 236733 h 1128179"/>
              <a:gd name="connsiteX90" fmla="*/ 5965800 w 12192000"/>
              <a:gd name="connsiteY90" fmla="*/ 221624 h 1128179"/>
              <a:gd name="connsiteX91" fmla="*/ 5970550 w 12192000"/>
              <a:gd name="connsiteY91" fmla="*/ 218554 h 1128179"/>
              <a:gd name="connsiteX92" fmla="*/ 5989910 w 12192000"/>
              <a:gd name="connsiteY92" fmla="*/ 216383 h 1128179"/>
              <a:gd name="connsiteX93" fmla="*/ 5994937 w 12192000"/>
              <a:gd name="connsiteY93" fmla="*/ 203125 h 1128179"/>
              <a:gd name="connsiteX94" fmla="*/ 6023765 w 12192000"/>
              <a:gd name="connsiteY94" fmla="*/ 190797 h 1128179"/>
              <a:gd name="connsiteX95" fmla="*/ 6059520 w 12192000"/>
              <a:gd name="connsiteY95" fmla="*/ 190331 h 1128179"/>
              <a:gd name="connsiteX96" fmla="*/ 6229716 w 12192000"/>
              <a:gd name="connsiteY96" fmla="*/ 202251 h 1128179"/>
              <a:gd name="connsiteX97" fmla="*/ 6331381 w 12192000"/>
              <a:gd name="connsiteY97" fmla="*/ 201324 h 1128179"/>
              <a:gd name="connsiteX98" fmla="*/ 6369749 w 12192000"/>
              <a:gd name="connsiteY98" fmla="*/ 188311 h 1128179"/>
              <a:gd name="connsiteX99" fmla="*/ 6423498 w 12192000"/>
              <a:gd name="connsiteY99" fmla="*/ 178651 h 1128179"/>
              <a:gd name="connsiteX100" fmla="*/ 6518161 w 12192000"/>
              <a:gd name="connsiteY100" fmla="*/ 151803 h 1128179"/>
              <a:gd name="connsiteX101" fmla="*/ 6645685 w 12192000"/>
              <a:gd name="connsiteY101" fmla="*/ 176840 h 1128179"/>
              <a:gd name="connsiteX102" fmla="*/ 6739636 w 12192000"/>
              <a:gd name="connsiteY102" fmla="*/ 172969 h 1128179"/>
              <a:gd name="connsiteX103" fmla="*/ 6747672 w 12192000"/>
              <a:gd name="connsiteY103" fmla="*/ 163353 h 1128179"/>
              <a:gd name="connsiteX104" fmla="*/ 6811991 w 12192000"/>
              <a:gd name="connsiteY104" fmla="*/ 164731 h 1128179"/>
              <a:gd name="connsiteX105" fmla="*/ 7038226 w 12192000"/>
              <a:gd name="connsiteY105" fmla="*/ 234745 h 1128179"/>
              <a:gd name="connsiteX106" fmla="*/ 7163894 w 12192000"/>
              <a:gd name="connsiteY106" fmla="*/ 235638 h 1128179"/>
              <a:gd name="connsiteX107" fmla="*/ 7208349 w 12192000"/>
              <a:gd name="connsiteY107" fmla="*/ 225443 h 1128179"/>
              <a:gd name="connsiteX108" fmla="*/ 7282840 w 12192000"/>
              <a:gd name="connsiteY108" fmla="*/ 209016 h 1128179"/>
              <a:gd name="connsiteX109" fmla="*/ 7338153 w 12192000"/>
              <a:gd name="connsiteY109" fmla="*/ 170853 h 1128179"/>
              <a:gd name="connsiteX110" fmla="*/ 7400583 w 12192000"/>
              <a:gd name="connsiteY110" fmla="*/ 167375 h 1128179"/>
              <a:gd name="connsiteX111" fmla="*/ 7415556 w 12192000"/>
              <a:gd name="connsiteY111" fmla="*/ 200044 h 1128179"/>
              <a:gd name="connsiteX112" fmla="*/ 7482186 w 12192000"/>
              <a:gd name="connsiteY112" fmla="*/ 185458 h 1128179"/>
              <a:gd name="connsiteX113" fmla="*/ 7583207 w 12192000"/>
              <a:gd name="connsiteY113" fmla="*/ 159660 h 1128179"/>
              <a:gd name="connsiteX114" fmla="*/ 7641594 w 12192000"/>
              <a:gd name="connsiteY114" fmla="*/ 153426 h 1128179"/>
              <a:gd name="connsiteX115" fmla="*/ 7800943 w 12192000"/>
              <a:gd name="connsiteY115" fmla="*/ 127008 h 1128179"/>
              <a:gd name="connsiteX116" fmla="*/ 7960450 w 12192000"/>
              <a:gd name="connsiteY116" fmla="*/ 93391 h 1128179"/>
              <a:gd name="connsiteX117" fmla="*/ 8185539 w 12192000"/>
              <a:gd name="connsiteY117" fmla="*/ 9813 h 1128179"/>
              <a:gd name="connsiteX118" fmla="*/ 8207409 w 12192000"/>
              <a:gd name="connsiteY118" fmla="*/ 0 h 1128179"/>
              <a:gd name="connsiteX119" fmla="*/ 8238081 w 12192000"/>
              <a:gd name="connsiteY119" fmla="*/ 5133 h 1128179"/>
              <a:gd name="connsiteX120" fmla="*/ 8361058 w 12192000"/>
              <a:gd name="connsiteY120" fmla="*/ 27576 h 1128179"/>
              <a:gd name="connsiteX121" fmla="*/ 8458208 w 12192000"/>
              <a:gd name="connsiteY121" fmla="*/ 61981 h 1128179"/>
              <a:gd name="connsiteX122" fmla="*/ 8673082 w 12192000"/>
              <a:gd name="connsiteY122" fmla="*/ 78141 h 1128179"/>
              <a:gd name="connsiteX123" fmla="*/ 8772056 w 12192000"/>
              <a:gd name="connsiteY123" fmla="*/ 88351 h 1128179"/>
              <a:gd name="connsiteX124" fmla="*/ 8929686 w 12192000"/>
              <a:gd name="connsiteY124" fmla="*/ 70976 h 1128179"/>
              <a:gd name="connsiteX125" fmla="*/ 8966892 w 12192000"/>
              <a:gd name="connsiteY12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95283 w 12192000"/>
              <a:gd name="connsiteY44" fmla="*/ 595193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72960 w 12192000"/>
              <a:gd name="connsiteY30" fmla="*/ 925322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7038226 w 12192000"/>
              <a:gd name="connsiteY103" fmla="*/ 234745 h 1128179"/>
              <a:gd name="connsiteX104" fmla="*/ 7163894 w 12192000"/>
              <a:gd name="connsiteY104" fmla="*/ 235638 h 1128179"/>
              <a:gd name="connsiteX105" fmla="*/ 7208349 w 12192000"/>
              <a:gd name="connsiteY105" fmla="*/ 225443 h 1128179"/>
              <a:gd name="connsiteX106" fmla="*/ 7282840 w 12192000"/>
              <a:gd name="connsiteY106" fmla="*/ 209016 h 1128179"/>
              <a:gd name="connsiteX107" fmla="*/ 7338153 w 12192000"/>
              <a:gd name="connsiteY107" fmla="*/ 170853 h 1128179"/>
              <a:gd name="connsiteX108" fmla="*/ 7400583 w 12192000"/>
              <a:gd name="connsiteY108" fmla="*/ 167375 h 1128179"/>
              <a:gd name="connsiteX109" fmla="*/ 7415556 w 12192000"/>
              <a:gd name="connsiteY109" fmla="*/ 200044 h 1128179"/>
              <a:gd name="connsiteX110" fmla="*/ 7482186 w 12192000"/>
              <a:gd name="connsiteY110" fmla="*/ 185458 h 1128179"/>
              <a:gd name="connsiteX111" fmla="*/ 7583207 w 12192000"/>
              <a:gd name="connsiteY111" fmla="*/ 159660 h 1128179"/>
              <a:gd name="connsiteX112" fmla="*/ 7641594 w 12192000"/>
              <a:gd name="connsiteY112" fmla="*/ 153426 h 1128179"/>
              <a:gd name="connsiteX113" fmla="*/ 7800943 w 12192000"/>
              <a:gd name="connsiteY113" fmla="*/ 127008 h 1128179"/>
              <a:gd name="connsiteX114" fmla="*/ 7960450 w 12192000"/>
              <a:gd name="connsiteY114" fmla="*/ 93391 h 1128179"/>
              <a:gd name="connsiteX115" fmla="*/ 8185539 w 12192000"/>
              <a:gd name="connsiteY115" fmla="*/ 9813 h 1128179"/>
              <a:gd name="connsiteX116" fmla="*/ 8207409 w 12192000"/>
              <a:gd name="connsiteY116" fmla="*/ 0 h 1128179"/>
              <a:gd name="connsiteX117" fmla="*/ 8238081 w 12192000"/>
              <a:gd name="connsiteY117" fmla="*/ 5133 h 1128179"/>
              <a:gd name="connsiteX118" fmla="*/ 8361058 w 12192000"/>
              <a:gd name="connsiteY118" fmla="*/ 27576 h 1128179"/>
              <a:gd name="connsiteX119" fmla="*/ 8458208 w 12192000"/>
              <a:gd name="connsiteY119" fmla="*/ 61981 h 1128179"/>
              <a:gd name="connsiteX120" fmla="*/ 8673082 w 12192000"/>
              <a:gd name="connsiteY120" fmla="*/ 78141 h 1128179"/>
              <a:gd name="connsiteX121" fmla="*/ 8772056 w 12192000"/>
              <a:gd name="connsiteY121" fmla="*/ 88351 h 1128179"/>
              <a:gd name="connsiteX122" fmla="*/ 8929686 w 12192000"/>
              <a:gd name="connsiteY122" fmla="*/ 70976 h 1128179"/>
              <a:gd name="connsiteX123" fmla="*/ 8966892 w 12192000"/>
              <a:gd name="connsiteY123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820599 w 12192000"/>
              <a:gd name="connsiteY102" fmla="*/ 197012 h 1128179"/>
              <a:gd name="connsiteX103" fmla="*/ 7038226 w 12192000"/>
              <a:gd name="connsiteY103" fmla="*/ 234745 h 1128179"/>
              <a:gd name="connsiteX104" fmla="*/ 7163894 w 12192000"/>
              <a:gd name="connsiteY104" fmla="*/ 235638 h 1128179"/>
              <a:gd name="connsiteX105" fmla="*/ 7208349 w 12192000"/>
              <a:gd name="connsiteY105" fmla="*/ 225443 h 1128179"/>
              <a:gd name="connsiteX106" fmla="*/ 7282840 w 12192000"/>
              <a:gd name="connsiteY106" fmla="*/ 209016 h 1128179"/>
              <a:gd name="connsiteX107" fmla="*/ 7338153 w 12192000"/>
              <a:gd name="connsiteY107" fmla="*/ 170853 h 1128179"/>
              <a:gd name="connsiteX108" fmla="*/ 7400583 w 12192000"/>
              <a:gd name="connsiteY108" fmla="*/ 167375 h 1128179"/>
              <a:gd name="connsiteX109" fmla="*/ 7415556 w 12192000"/>
              <a:gd name="connsiteY109" fmla="*/ 200044 h 1128179"/>
              <a:gd name="connsiteX110" fmla="*/ 7482186 w 12192000"/>
              <a:gd name="connsiteY110" fmla="*/ 185458 h 1128179"/>
              <a:gd name="connsiteX111" fmla="*/ 7583207 w 12192000"/>
              <a:gd name="connsiteY111" fmla="*/ 159660 h 1128179"/>
              <a:gd name="connsiteX112" fmla="*/ 7641594 w 12192000"/>
              <a:gd name="connsiteY112" fmla="*/ 153426 h 1128179"/>
              <a:gd name="connsiteX113" fmla="*/ 7800943 w 12192000"/>
              <a:gd name="connsiteY113" fmla="*/ 127008 h 1128179"/>
              <a:gd name="connsiteX114" fmla="*/ 7960450 w 12192000"/>
              <a:gd name="connsiteY114" fmla="*/ 93391 h 1128179"/>
              <a:gd name="connsiteX115" fmla="*/ 8185539 w 12192000"/>
              <a:gd name="connsiteY115" fmla="*/ 9813 h 1128179"/>
              <a:gd name="connsiteX116" fmla="*/ 8207409 w 12192000"/>
              <a:gd name="connsiteY116" fmla="*/ 0 h 1128179"/>
              <a:gd name="connsiteX117" fmla="*/ 8238081 w 12192000"/>
              <a:gd name="connsiteY117" fmla="*/ 5133 h 1128179"/>
              <a:gd name="connsiteX118" fmla="*/ 8361058 w 12192000"/>
              <a:gd name="connsiteY118" fmla="*/ 27576 h 1128179"/>
              <a:gd name="connsiteX119" fmla="*/ 8458208 w 12192000"/>
              <a:gd name="connsiteY119" fmla="*/ 61981 h 1128179"/>
              <a:gd name="connsiteX120" fmla="*/ 8673082 w 12192000"/>
              <a:gd name="connsiteY120" fmla="*/ 78141 h 1128179"/>
              <a:gd name="connsiteX121" fmla="*/ 8772056 w 12192000"/>
              <a:gd name="connsiteY121" fmla="*/ 88351 h 1128179"/>
              <a:gd name="connsiteX122" fmla="*/ 8929686 w 12192000"/>
              <a:gd name="connsiteY122" fmla="*/ 70976 h 1128179"/>
              <a:gd name="connsiteX123" fmla="*/ 8966892 w 12192000"/>
              <a:gd name="connsiteY123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73082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73082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531136 w 12192000"/>
              <a:gd name="connsiteY117" fmla="*/ 5637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60520 w 12192000"/>
              <a:gd name="connsiteY115" fmla="*/ 10743 h 1128179"/>
              <a:gd name="connsiteX116" fmla="*/ 8361058 w 12192000"/>
              <a:gd name="connsiteY116" fmla="*/ 27576 h 1128179"/>
              <a:gd name="connsiteX117" fmla="*/ 8531136 w 12192000"/>
              <a:gd name="connsiteY117" fmla="*/ 5637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57811 h 1118388"/>
              <a:gd name="connsiteX1" fmla="*/ 9024264 w 12192000"/>
              <a:gd name="connsiteY1" fmla="*/ 49427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85539 w 12192000"/>
              <a:gd name="connsiteY113" fmla="*/ 22 h 1118388"/>
              <a:gd name="connsiteX114" fmla="*/ 8252287 w 12192000"/>
              <a:gd name="connsiteY114" fmla="*/ 5752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24264 w 12192000"/>
              <a:gd name="connsiteY1" fmla="*/ 49427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252287 w 12192000"/>
              <a:gd name="connsiteY114" fmla="*/ 5752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24264 w 12192000"/>
              <a:gd name="connsiteY1" fmla="*/ 49427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57923 w 12192000"/>
              <a:gd name="connsiteY1" fmla="*/ 88696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57923 w 12192000"/>
              <a:gd name="connsiteY1" fmla="*/ 88696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7666 w 12192000"/>
              <a:gd name="connsiteY119" fmla="*/ 56121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57923 w 12192000"/>
              <a:gd name="connsiteY1" fmla="*/ 88696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50643 w 12192000"/>
              <a:gd name="connsiteY118" fmla="*/ 34691 h 1118388"/>
              <a:gd name="connsiteX119" fmla="*/ 8777666 w 12192000"/>
              <a:gd name="connsiteY119" fmla="*/ 56121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46759 h 1107336"/>
              <a:gd name="connsiteX1" fmla="*/ 9057923 w 12192000"/>
              <a:gd name="connsiteY1" fmla="*/ 77644 h 1107336"/>
              <a:gd name="connsiteX2" fmla="*/ 9162332 w 12192000"/>
              <a:gd name="connsiteY2" fmla="*/ 88918 h 1107336"/>
              <a:gd name="connsiteX3" fmla="*/ 9231104 w 12192000"/>
              <a:gd name="connsiteY3" fmla="*/ 106137 h 1107336"/>
              <a:gd name="connsiteX4" fmla="*/ 9337856 w 12192000"/>
              <a:gd name="connsiteY4" fmla="*/ 116678 h 1107336"/>
              <a:gd name="connsiteX5" fmla="*/ 9398481 w 12192000"/>
              <a:gd name="connsiteY5" fmla="*/ 145196 h 1107336"/>
              <a:gd name="connsiteX6" fmla="*/ 9695185 w 12192000"/>
              <a:gd name="connsiteY6" fmla="*/ 171107 h 1107336"/>
              <a:gd name="connsiteX7" fmla="*/ 9865404 w 12192000"/>
              <a:gd name="connsiteY7" fmla="*/ 168347 h 1107336"/>
              <a:gd name="connsiteX8" fmla="*/ 10035421 w 12192000"/>
              <a:gd name="connsiteY8" fmla="*/ 150388 h 1107336"/>
              <a:gd name="connsiteX9" fmla="*/ 10159413 w 12192000"/>
              <a:gd name="connsiteY9" fmla="*/ 153883 h 1107336"/>
              <a:gd name="connsiteX10" fmla="*/ 10191921 w 12192000"/>
              <a:gd name="connsiteY10" fmla="*/ 152072 h 1107336"/>
              <a:gd name="connsiteX11" fmla="*/ 10245241 w 12192000"/>
              <a:gd name="connsiteY11" fmla="*/ 144718 h 1107336"/>
              <a:gd name="connsiteX12" fmla="*/ 10327894 w 12192000"/>
              <a:gd name="connsiteY12" fmla="*/ 161688 h 1107336"/>
              <a:gd name="connsiteX13" fmla="*/ 10522293 w 12192000"/>
              <a:gd name="connsiteY13" fmla="*/ 183278 h 1107336"/>
              <a:gd name="connsiteX14" fmla="*/ 10772996 w 12192000"/>
              <a:gd name="connsiteY14" fmla="*/ 226002 h 1107336"/>
              <a:gd name="connsiteX15" fmla="*/ 11029627 w 12192000"/>
              <a:gd name="connsiteY15" fmla="*/ 206445 h 1107336"/>
              <a:gd name="connsiteX16" fmla="*/ 11118024 w 12192000"/>
              <a:gd name="connsiteY16" fmla="*/ 203449 h 1107336"/>
              <a:gd name="connsiteX17" fmla="*/ 11326842 w 12192000"/>
              <a:gd name="connsiteY17" fmla="*/ 165010 h 1107336"/>
              <a:gd name="connsiteX18" fmla="*/ 11442963 w 12192000"/>
              <a:gd name="connsiteY18" fmla="*/ 141569 h 1107336"/>
              <a:gd name="connsiteX19" fmla="*/ 11603159 w 12192000"/>
              <a:gd name="connsiteY19" fmla="*/ 108370 h 1107336"/>
              <a:gd name="connsiteX20" fmla="*/ 11642383 w 12192000"/>
              <a:gd name="connsiteY20" fmla="*/ 97413 h 1107336"/>
              <a:gd name="connsiteX21" fmla="*/ 11856150 w 12192000"/>
              <a:gd name="connsiteY21" fmla="*/ 109913 h 1107336"/>
              <a:gd name="connsiteX22" fmla="*/ 11993769 w 12192000"/>
              <a:gd name="connsiteY22" fmla="*/ 133021 h 1107336"/>
              <a:gd name="connsiteX23" fmla="*/ 12102516 w 12192000"/>
              <a:gd name="connsiteY23" fmla="*/ 78976 h 1107336"/>
              <a:gd name="connsiteX24" fmla="*/ 12191056 w 12192000"/>
              <a:gd name="connsiteY24" fmla="*/ 65273 h 1107336"/>
              <a:gd name="connsiteX25" fmla="*/ 12192000 w 12192000"/>
              <a:gd name="connsiteY25" fmla="*/ 65879 h 1107336"/>
              <a:gd name="connsiteX26" fmla="*/ 12192000 w 12192000"/>
              <a:gd name="connsiteY26" fmla="*/ 1107336 h 1107336"/>
              <a:gd name="connsiteX27" fmla="*/ 0 w 12192000"/>
              <a:gd name="connsiteY27" fmla="*/ 1107336 h 1107336"/>
              <a:gd name="connsiteX28" fmla="*/ 0 w 12192000"/>
              <a:gd name="connsiteY28" fmla="*/ 902652 h 1107336"/>
              <a:gd name="connsiteX29" fmla="*/ 246660 w 12192000"/>
              <a:gd name="connsiteY29" fmla="*/ 868419 h 1107336"/>
              <a:gd name="connsiteX30" fmla="*/ 372960 w 12192000"/>
              <a:gd name="connsiteY30" fmla="*/ 904479 h 1107336"/>
              <a:gd name="connsiteX31" fmla="*/ 586367 w 12192000"/>
              <a:gd name="connsiteY31" fmla="*/ 840874 h 1107336"/>
              <a:gd name="connsiteX32" fmla="*/ 856325 w 12192000"/>
              <a:gd name="connsiteY32" fmla="*/ 766868 h 1107336"/>
              <a:gd name="connsiteX33" fmla="*/ 991881 w 12192000"/>
              <a:gd name="connsiteY33" fmla="*/ 747984 h 1107336"/>
              <a:gd name="connsiteX34" fmla="*/ 1055575 w 12192000"/>
              <a:gd name="connsiteY34" fmla="*/ 758291 h 1107336"/>
              <a:gd name="connsiteX35" fmla="*/ 1119803 w 12192000"/>
              <a:gd name="connsiteY35" fmla="*/ 748897 h 1107336"/>
              <a:gd name="connsiteX36" fmla="*/ 1169650 w 12192000"/>
              <a:gd name="connsiteY36" fmla="*/ 730682 h 1107336"/>
              <a:gd name="connsiteX37" fmla="*/ 1244680 w 12192000"/>
              <a:gd name="connsiteY37" fmla="*/ 712670 h 1107336"/>
              <a:gd name="connsiteX38" fmla="*/ 1345620 w 12192000"/>
              <a:gd name="connsiteY38" fmla="*/ 690453 h 1107336"/>
              <a:gd name="connsiteX39" fmla="*/ 1479778 w 12192000"/>
              <a:gd name="connsiteY39" fmla="*/ 672348 h 1107336"/>
              <a:gd name="connsiteX40" fmla="*/ 1698214 w 12192000"/>
              <a:gd name="connsiteY40" fmla="*/ 628286 h 1107336"/>
              <a:gd name="connsiteX41" fmla="*/ 1946835 w 12192000"/>
              <a:gd name="connsiteY41" fmla="*/ 645644 h 1107336"/>
              <a:gd name="connsiteX42" fmla="*/ 2147463 w 12192000"/>
              <a:gd name="connsiteY42" fmla="*/ 625001 h 1107336"/>
              <a:gd name="connsiteX43" fmla="*/ 2393788 w 12192000"/>
              <a:gd name="connsiteY43" fmla="*/ 596384 h 1107336"/>
              <a:gd name="connsiteX44" fmla="*/ 2539735 w 12192000"/>
              <a:gd name="connsiteY44" fmla="*/ 563102 h 1107336"/>
              <a:gd name="connsiteX45" fmla="*/ 2650260 w 12192000"/>
              <a:gd name="connsiteY45" fmla="*/ 551521 h 1107336"/>
              <a:gd name="connsiteX46" fmla="*/ 2730710 w 12192000"/>
              <a:gd name="connsiteY46" fmla="*/ 515051 h 1107336"/>
              <a:gd name="connsiteX47" fmla="*/ 2884932 w 12192000"/>
              <a:gd name="connsiteY47" fmla="*/ 508767 h 1107336"/>
              <a:gd name="connsiteX48" fmla="*/ 2976019 w 12192000"/>
              <a:gd name="connsiteY48" fmla="*/ 497035 h 1107336"/>
              <a:gd name="connsiteX49" fmla="*/ 3008759 w 12192000"/>
              <a:gd name="connsiteY49" fmla="*/ 480055 h 1107336"/>
              <a:gd name="connsiteX50" fmla="*/ 3055731 w 12192000"/>
              <a:gd name="connsiteY50" fmla="*/ 464761 h 1107336"/>
              <a:gd name="connsiteX51" fmla="*/ 3137188 w 12192000"/>
              <a:gd name="connsiteY51" fmla="*/ 428078 h 1107336"/>
              <a:gd name="connsiteX52" fmla="*/ 3338608 w 12192000"/>
              <a:gd name="connsiteY52" fmla="*/ 425507 h 1107336"/>
              <a:gd name="connsiteX53" fmla="*/ 3310915 w 12192000"/>
              <a:gd name="connsiteY53" fmla="*/ 426338 h 1107336"/>
              <a:gd name="connsiteX54" fmla="*/ 3436114 w 12192000"/>
              <a:gd name="connsiteY54" fmla="*/ 437693 h 1107336"/>
              <a:gd name="connsiteX55" fmla="*/ 3608840 w 12192000"/>
              <a:gd name="connsiteY55" fmla="*/ 432552 h 1107336"/>
              <a:gd name="connsiteX56" fmla="*/ 3727304 w 12192000"/>
              <a:gd name="connsiteY56" fmla="*/ 442511 h 1107336"/>
              <a:gd name="connsiteX57" fmla="*/ 3765869 w 12192000"/>
              <a:gd name="connsiteY57" fmla="*/ 427677 h 1107336"/>
              <a:gd name="connsiteX58" fmla="*/ 3830576 w 12192000"/>
              <a:gd name="connsiteY58" fmla="*/ 403469 h 1107336"/>
              <a:gd name="connsiteX59" fmla="*/ 3875271 w 12192000"/>
              <a:gd name="connsiteY59" fmla="*/ 359754 h 1107336"/>
              <a:gd name="connsiteX60" fmla="*/ 3948478 w 12192000"/>
              <a:gd name="connsiteY60" fmla="*/ 380460 h 1107336"/>
              <a:gd name="connsiteX61" fmla="*/ 4006369 w 12192000"/>
              <a:gd name="connsiteY61" fmla="*/ 358915 h 1107336"/>
              <a:gd name="connsiteX62" fmla="*/ 4093666 w 12192000"/>
              <a:gd name="connsiteY62" fmla="*/ 322594 h 1107336"/>
              <a:gd name="connsiteX63" fmla="*/ 4145241 w 12192000"/>
              <a:gd name="connsiteY63" fmla="*/ 310205 h 1107336"/>
              <a:gd name="connsiteX64" fmla="*/ 4284785 w 12192000"/>
              <a:gd name="connsiteY64" fmla="*/ 267068 h 1107336"/>
              <a:gd name="connsiteX65" fmla="*/ 4423539 w 12192000"/>
              <a:gd name="connsiteY65" fmla="*/ 216779 h 1107336"/>
              <a:gd name="connsiteX66" fmla="*/ 4535774 w 12192000"/>
              <a:gd name="connsiteY66" fmla="*/ 153924 h 1107336"/>
              <a:gd name="connsiteX67" fmla="*/ 4536053 w 12192000"/>
              <a:gd name="connsiteY67" fmla="*/ 153392 h 1107336"/>
              <a:gd name="connsiteX68" fmla="*/ 4547385 w 12192000"/>
              <a:gd name="connsiteY68" fmla="*/ 154432 h 1107336"/>
              <a:gd name="connsiteX69" fmla="*/ 4603054 w 12192000"/>
              <a:gd name="connsiteY69" fmla="*/ 166246 h 1107336"/>
              <a:gd name="connsiteX70" fmla="*/ 4674354 w 12192000"/>
              <a:gd name="connsiteY70" fmla="*/ 115792 h 1107336"/>
              <a:gd name="connsiteX71" fmla="*/ 4704259 w 12192000"/>
              <a:gd name="connsiteY71" fmla="*/ 107110 h 1107336"/>
              <a:gd name="connsiteX72" fmla="*/ 4720133 w 12192000"/>
              <a:gd name="connsiteY72" fmla="*/ 99632 h 1107336"/>
              <a:gd name="connsiteX73" fmla="*/ 4721058 w 12192000"/>
              <a:gd name="connsiteY73" fmla="*/ 97331 h 1107336"/>
              <a:gd name="connsiteX74" fmla="*/ 4774434 w 12192000"/>
              <a:gd name="connsiteY74" fmla="*/ 108924 h 1107336"/>
              <a:gd name="connsiteX75" fmla="*/ 4781376 w 12192000"/>
              <a:gd name="connsiteY75" fmla="*/ 106183 h 1107336"/>
              <a:gd name="connsiteX76" fmla="*/ 4816353 w 12192000"/>
              <a:gd name="connsiteY76" fmla="*/ 119218 h 1107336"/>
              <a:gd name="connsiteX77" fmla="*/ 4834325 w 12192000"/>
              <a:gd name="connsiteY77" fmla="*/ 123030 h 1107336"/>
              <a:gd name="connsiteX78" fmla="*/ 4839606 w 12192000"/>
              <a:gd name="connsiteY78" fmla="*/ 130134 h 1107336"/>
              <a:gd name="connsiteX79" fmla="*/ 4866030 w 12192000"/>
              <a:gd name="connsiteY79" fmla="*/ 132702 h 1107336"/>
              <a:gd name="connsiteX80" fmla="*/ 4868987 w 12192000"/>
              <a:gd name="connsiteY80" fmla="*/ 130724 h 1107336"/>
              <a:gd name="connsiteX81" fmla="*/ 4930337 w 12192000"/>
              <a:gd name="connsiteY81" fmla="*/ 152517 h 1107336"/>
              <a:gd name="connsiteX82" fmla="*/ 4988458 w 12192000"/>
              <a:gd name="connsiteY82" fmla="*/ 160380 h 1107336"/>
              <a:gd name="connsiteX83" fmla="*/ 5133538 w 12192000"/>
              <a:gd name="connsiteY83" fmla="*/ 150203 h 1107336"/>
              <a:gd name="connsiteX84" fmla="*/ 5467747 w 12192000"/>
              <a:gd name="connsiteY84" fmla="*/ 190655 h 1107336"/>
              <a:gd name="connsiteX85" fmla="*/ 5792606 w 12192000"/>
              <a:gd name="connsiteY85" fmla="*/ 200669 h 1107336"/>
              <a:gd name="connsiteX86" fmla="*/ 5869247 w 12192000"/>
              <a:gd name="connsiteY86" fmla="*/ 186226 h 1107336"/>
              <a:gd name="connsiteX87" fmla="*/ 5938156 w 12192000"/>
              <a:gd name="connsiteY87" fmla="*/ 215890 h 1107336"/>
              <a:gd name="connsiteX88" fmla="*/ 5965800 w 12192000"/>
              <a:gd name="connsiteY88" fmla="*/ 200781 h 1107336"/>
              <a:gd name="connsiteX89" fmla="*/ 5970550 w 12192000"/>
              <a:gd name="connsiteY89" fmla="*/ 197711 h 1107336"/>
              <a:gd name="connsiteX90" fmla="*/ 5989910 w 12192000"/>
              <a:gd name="connsiteY90" fmla="*/ 195540 h 1107336"/>
              <a:gd name="connsiteX91" fmla="*/ 5994937 w 12192000"/>
              <a:gd name="connsiteY91" fmla="*/ 182282 h 1107336"/>
              <a:gd name="connsiteX92" fmla="*/ 6023765 w 12192000"/>
              <a:gd name="connsiteY92" fmla="*/ 169954 h 1107336"/>
              <a:gd name="connsiteX93" fmla="*/ 6059520 w 12192000"/>
              <a:gd name="connsiteY93" fmla="*/ 169488 h 1107336"/>
              <a:gd name="connsiteX94" fmla="*/ 6229716 w 12192000"/>
              <a:gd name="connsiteY94" fmla="*/ 181408 h 1107336"/>
              <a:gd name="connsiteX95" fmla="*/ 6331381 w 12192000"/>
              <a:gd name="connsiteY95" fmla="*/ 180481 h 1107336"/>
              <a:gd name="connsiteX96" fmla="*/ 6369749 w 12192000"/>
              <a:gd name="connsiteY96" fmla="*/ 167468 h 1107336"/>
              <a:gd name="connsiteX97" fmla="*/ 6423498 w 12192000"/>
              <a:gd name="connsiteY97" fmla="*/ 157808 h 1107336"/>
              <a:gd name="connsiteX98" fmla="*/ 6645685 w 12192000"/>
              <a:gd name="connsiteY98" fmla="*/ 155997 h 1107336"/>
              <a:gd name="connsiteX99" fmla="*/ 6739636 w 12192000"/>
              <a:gd name="connsiteY99" fmla="*/ 152126 h 1107336"/>
              <a:gd name="connsiteX100" fmla="*/ 6820599 w 12192000"/>
              <a:gd name="connsiteY100" fmla="*/ 176169 h 1107336"/>
              <a:gd name="connsiteX101" fmla="*/ 7038226 w 12192000"/>
              <a:gd name="connsiteY101" fmla="*/ 213902 h 1107336"/>
              <a:gd name="connsiteX102" fmla="*/ 7163894 w 12192000"/>
              <a:gd name="connsiteY102" fmla="*/ 214795 h 1107336"/>
              <a:gd name="connsiteX103" fmla="*/ 7208349 w 12192000"/>
              <a:gd name="connsiteY103" fmla="*/ 204600 h 1107336"/>
              <a:gd name="connsiteX104" fmla="*/ 7282840 w 12192000"/>
              <a:gd name="connsiteY104" fmla="*/ 188173 h 1107336"/>
              <a:gd name="connsiteX105" fmla="*/ 7338153 w 12192000"/>
              <a:gd name="connsiteY105" fmla="*/ 150010 h 1107336"/>
              <a:gd name="connsiteX106" fmla="*/ 7400583 w 12192000"/>
              <a:gd name="connsiteY106" fmla="*/ 146532 h 1107336"/>
              <a:gd name="connsiteX107" fmla="*/ 7415556 w 12192000"/>
              <a:gd name="connsiteY107" fmla="*/ 179201 h 1107336"/>
              <a:gd name="connsiteX108" fmla="*/ 7482186 w 12192000"/>
              <a:gd name="connsiteY108" fmla="*/ 164615 h 1107336"/>
              <a:gd name="connsiteX109" fmla="*/ 7583207 w 12192000"/>
              <a:gd name="connsiteY109" fmla="*/ 138817 h 1107336"/>
              <a:gd name="connsiteX110" fmla="*/ 7641594 w 12192000"/>
              <a:gd name="connsiteY110" fmla="*/ 132583 h 1107336"/>
              <a:gd name="connsiteX111" fmla="*/ 7800943 w 12192000"/>
              <a:gd name="connsiteY111" fmla="*/ 106165 h 1107336"/>
              <a:gd name="connsiteX112" fmla="*/ 7960450 w 12192000"/>
              <a:gd name="connsiteY112" fmla="*/ 72548 h 1107336"/>
              <a:gd name="connsiteX113" fmla="*/ 8118222 w 12192000"/>
              <a:gd name="connsiteY113" fmla="*/ 33848 h 1107336"/>
              <a:gd name="connsiteX114" fmla="*/ 8179360 w 12192000"/>
              <a:gd name="connsiteY114" fmla="*/ 18424 h 1107336"/>
              <a:gd name="connsiteX115" fmla="*/ 8260520 w 12192000"/>
              <a:gd name="connsiteY115" fmla="*/ 17949 h 1107336"/>
              <a:gd name="connsiteX116" fmla="*/ 8361058 w 12192000"/>
              <a:gd name="connsiteY116" fmla="*/ 6733 h 1107336"/>
              <a:gd name="connsiteX117" fmla="*/ 8531136 w 12192000"/>
              <a:gd name="connsiteY117" fmla="*/ 35528 h 1107336"/>
              <a:gd name="connsiteX118" fmla="*/ 8650643 w 12192000"/>
              <a:gd name="connsiteY118" fmla="*/ 23639 h 1107336"/>
              <a:gd name="connsiteX119" fmla="*/ 8777666 w 12192000"/>
              <a:gd name="connsiteY119" fmla="*/ 45069 h 1107336"/>
              <a:gd name="connsiteX120" fmla="*/ 8929686 w 12192000"/>
              <a:gd name="connsiteY120" fmla="*/ 50133 h 1107336"/>
              <a:gd name="connsiteX121" fmla="*/ 8966892 w 12192000"/>
              <a:gd name="connsiteY121" fmla="*/ 46759 h 1107336"/>
              <a:gd name="connsiteX0" fmla="*/ 8966892 w 12192000"/>
              <a:gd name="connsiteY0" fmla="*/ 46759 h 1107336"/>
              <a:gd name="connsiteX1" fmla="*/ 9057923 w 12192000"/>
              <a:gd name="connsiteY1" fmla="*/ 77644 h 1107336"/>
              <a:gd name="connsiteX2" fmla="*/ 9162332 w 12192000"/>
              <a:gd name="connsiteY2" fmla="*/ 88918 h 1107336"/>
              <a:gd name="connsiteX3" fmla="*/ 9231104 w 12192000"/>
              <a:gd name="connsiteY3" fmla="*/ 106137 h 1107336"/>
              <a:gd name="connsiteX4" fmla="*/ 9337856 w 12192000"/>
              <a:gd name="connsiteY4" fmla="*/ 116678 h 1107336"/>
              <a:gd name="connsiteX5" fmla="*/ 9398481 w 12192000"/>
              <a:gd name="connsiteY5" fmla="*/ 145196 h 1107336"/>
              <a:gd name="connsiteX6" fmla="*/ 9695185 w 12192000"/>
              <a:gd name="connsiteY6" fmla="*/ 171107 h 1107336"/>
              <a:gd name="connsiteX7" fmla="*/ 9865404 w 12192000"/>
              <a:gd name="connsiteY7" fmla="*/ 168347 h 1107336"/>
              <a:gd name="connsiteX8" fmla="*/ 10035421 w 12192000"/>
              <a:gd name="connsiteY8" fmla="*/ 150388 h 1107336"/>
              <a:gd name="connsiteX9" fmla="*/ 10159413 w 12192000"/>
              <a:gd name="connsiteY9" fmla="*/ 153883 h 1107336"/>
              <a:gd name="connsiteX10" fmla="*/ 10191921 w 12192000"/>
              <a:gd name="connsiteY10" fmla="*/ 152072 h 1107336"/>
              <a:gd name="connsiteX11" fmla="*/ 10245241 w 12192000"/>
              <a:gd name="connsiteY11" fmla="*/ 144718 h 1107336"/>
              <a:gd name="connsiteX12" fmla="*/ 10327894 w 12192000"/>
              <a:gd name="connsiteY12" fmla="*/ 161688 h 1107336"/>
              <a:gd name="connsiteX13" fmla="*/ 10522293 w 12192000"/>
              <a:gd name="connsiteY13" fmla="*/ 183278 h 1107336"/>
              <a:gd name="connsiteX14" fmla="*/ 10772996 w 12192000"/>
              <a:gd name="connsiteY14" fmla="*/ 226002 h 1107336"/>
              <a:gd name="connsiteX15" fmla="*/ 11029627 w 12192000"/>
              <a:gd name="connsiteY15" fmla="*/ 206445 h 1107336"/>
              <a:gd name="connsiteX16" fmla="*/ 11118024 w 12192000"/>
              <a:gd name="connsiteY16" fmla="*/ 203449 h 1107336"/>
              <a:gd name="connsiteX17" fmla="*/ 11326842 w 12192000"/>
              <a:gd name="connsiteY17" fmla="*/ 165010 h 1107336"/>
              <a:gd name="connsiteX18" fmla="*/ 11442963 w 12192000"/>
              <a:gd name="connsiteY18" fmla="*/ 141569 h 1107336"/>
              <a:gd name="connsiteX19" fmla="*/ 11603159 w 12192000"/>
              <a:gd name="connsiteY19" fmla="*/ 108370 h 1107336"/>
              <a:gd name="connsiteX20" fmla="*/ 11704091 w 12192000"/>
              <a:gd name="connsiteY20" fmla="*/ 119852 h 1107336"/>
              <a:gd name="connsiteX21" fmla="*/ 11856150 w 12192000"/>
              <a:gd name="connsiteY21" fmla="*/ 109913 h 1107336"/>
              <a:gd name="connsiteX22" fmla="*/ 11993769 w 12192000"/>
              <a:gd name="connsiteY22" fmla="*/ 133021 h 1107336"/>
              <a:gd name="connsiteX23" fmla="*/ 12102516 w 12192000"/>
              <a:gd name="connsiteY23" fmla="*/ 78976 h 1107336"/>
              <a:gd name="connsiteX24" fmla="*/ 12191056 w 12192000"/>
              <a:gd name="connsiteY24" fmla="*/ 65273 h 1107336"/>
              <a:gd name="connsiteX25" fmla="*/ 12192000 w 12192000"/>
              <a:gd name="connsiteY25" fmla="*/ 65879 h 1107336"/>
              <a:gd name="connsiteX26" fmla="*/ 12192000 w 12192000"/>
              <a:gd name="connsiteY26" fmla="*/ 1107336 h 1107336"/>
              <a:gd name="connsiteX27" fmla="*/ 0 w 12192000"/>
              <a:gd name="connsiteY27" fmla="*/ 1107336 h 1107336"/>
              <a:gd name="connsiteX28" fmla="*/ 0 w 12192000"/>
              <a:gd name="connsiteY28" fmla="*/ 902652 h 1107336"/>
              <a:gd name="connsiteX29" fmla="*/ 246660 w 12192000"/>
              <a:gd name="connsiteY29" fmla="*/ 868419 h 1107336"/>
              <a:gd name="connsiteX30" fmla="*/ 372960 w 12192000"/>
              <a:gd name="connsiteY30" fmla="*/ 904479 h 1107336"/>
              <a:gd name="connsiteX31" fmla="*/ 586367 w 12192000"/>
              <a:gd name="connsiteY31" fmla="*/ 840874 h 1107336"/>
              <a:gd name="connsiteX32" fmla="*/ 856325 w 12192000"/>
              <a:gd name="connsiteY32" fmla="*/ 766868 h 1107336"/>
              <a:gd name="connsiteX33" fmla="*/ 991881 w 12192000"/>
              <a:gd name="connsiteY33" fmla="*/ 747984 h 1107336"/>
              <a:gd name="connsiteX34" fmla="*/ 1055575 w 12192000"/>
              <a:gd name="connsiteY34" fmla="*/ 758291 h 1107336"/>
              <a:gd name="connsiteX35" fmla="*/ 1119803 w 12192000"/>
              <a:gd name="connsiteY35" fmla="*/ 748897 h 1107336"/>
              <a:gd name="connsiteX36" fmla="*/ 1169650 w 12192000"/>
              <a:gd name="connsiteY36" fmla="*/ 730682 h 1107336"/>
              <a:gd name="connsiteX37" fmla="*/ 1244680 w 12192000"/>
              <a:gd name="connsiteY37" fmla="*/ 712670 h 1107336"/>
              <a:gd name="connsiteX38" fmla="*/ 1345620 w 12192000"/>
              <a:gd name="connsiteY38" fmla="*/ 690453 h 1107336"/>
              <a:gd name="connsiteX39" fmla="*/ 1479778 w 12192000"/>
              <a:gd name="connsiteY39" fmla="*/ 672348 h 1107336"/>
              <a:gd name="connsiteX40" fmla="*/ 1698214 w 12192000"/>
              <a:gd name="connsiteY40" fmla="*/ 628286 h 1107336"/>
              <a:gd name="connsiteX41" fmla="*/ 1946835 w 12192000"/>
              <a:gd name="connsiteY41" fmla="*/ 645644 h 1107336"/>
              <a:gd name="connsiteX42" fmla="*/ 2147463 w 12192000"/>
              <a:gd name="connsiteY42" fmla="*/ 625001 h 1107336"/>
              <a:gd name="connsiteX43" fmla="*/ 2393788 w 12192000"/>
              <a:gd name="connsiteY43" fmla="*/ 596384 h 1107336"/>
              <a:gd name="connsiteX44" fmla="*/ 2539735 w 12192000"/>
              <a:gd name="connsiteY44" fmla="*/ 563102 h 1107336"/>
              <a:gd name="connsiteX45" fmla="*/ 2650260 w 12192000"/>
              <a:gd name="connsiteY45" fmla="*/ 551521 h 1107336"/>
              <a:gd name="connsiteX46" fmla="*/ 2730710 w 12192000"/>
              <a:gd name="connsiteY46" fmla="*/ 515051 h 1107336"/>
              <a:gd name="connsiteX47" fmla="*/ 2884932 w 12192000"/>
              <a:gd name="connsiteY47" fmla="*/ 508767 h 1107336"/>
              <a:gd name="connsiteX48" fmla="*/ 2976019 w 12192000"/>
              <a:gd name="connsiteY48" fmla="*/ 497035 h 1107336"/>
              <a:gd name="connsiteX49" fmla="*/ 3008759 w 12192000"/>
              <a:gd name="connsiteY49" fmla="*/ 480055 h 1107336"/>
              <a:gd name="connsiteX50" fmla="*/ 3055731 w 12192000"/>
              <a:gd name="connsiteY50" fmla="*/ 464761 h 1107336"/>
              <a:gd name="connsiteX51" fmla="*/ 3137188 w 12192000"/>
              <a:gd name="connsiteY51" fmla="*/ 428078 h 1107336"/>
              <a:gd name="connsiteX52" fmla="*/ 3338608 w 12192000"/>
              <a:gd name="connsiteY52" fmla="*/ 425507 h 1107336"/>
              <a:gd name="connsiteX53" fmla="*/ 3310915 w 12192000"/>
              <a:gd name="connsiteY53" fmla="*/ 426338 h 1107336"/>
              <a:gd name="connsiteX54" fmla="*/ 3436114 w 12192000"/>
              <a:gd name="connsiteY54" fmla="*/ 437693 h 1107336"/>
              <a:gd name="connsiteX55" fmla="*/ 3608840 w 12192000"/>
              <a:gd name="connsiteY55" fmla="*/ 432552 h 1107336"/>
              <a:gd name="connsiteX56" fmla="*/ 3727304 w 12192000"/>
              <a:gd name="connsiteY56" fmla="*/ 442511 h 1107336"/>
              <a:gd name="connsiteX57" fmla="*/ 3765869 w 12192000"/>
              <a:gd name="connsiteY57" fmla="*/ 427677 h 1107336"/>
              <a:gd name="connsiteX58" fmla="*/ 3830576 w 12192000"/>
              <a:gd name="connsiteY58" fmla="*/ 403469 h 1107336"/>
              <a:gd name="connsiteX59" fmla="*/ 3875271 w 12192000"/>
              <a:gd name="connsiteY59" fmla="*/ 359754 h 1107336"/>
              <a:gd name="connsiteX60" fmla="*/ 3948478 w 12192000"/>
              <a:gd name="connsiteY60" fmla="*/ 380460 h 1107336"/>
              <a:gd name="connsiteX61" fmla="*/ 4006369 w 12192000"/>
              <a:gd name="connsiteY61" fmla="*/ 358915 h 1107336"/>
              <a:gd name="connsiteX62" fmla="*/ 4093666 w 12192000"/>
              <a:gd name="connsiteY62" fmla="*/ 322594 h 1107336"/>
              <a:gd name="connsiteX63" fmla="*/ 4145241 w 12192000"/>
              <a:gd name="connsiteY63" fmla="*/ 310205 h 1107336"/>
              <a:gd name="connsiteX64" fmla="*/ 4284785 w 12192000"/>
              <a:gd name="connsiteY64" fmla="*/ 267068 h 1107336"/>
              <a:gd name="connsiteX65" fmla="*/ 4423539 w 12192000"/>
              <a:gd name="connsiteY65" fmla="*/ 216779 h 1107336"/>
              <a:gd name="connsiteX66" fmla="*/ 4535774 w 12192000"/>
              <a:gd name="connsiteY66" fmla="*/ 153924 h 1107336"/>
              <a:gd name="connsiteX67" fmla="*/ 4536053 w 12192000"/>
              <a:gd name="connsiteY67" fmla="*/ 153392 h 1107336"/>
              <a:gd name="connsiteX68" fmla="*/ 4547385 w 12192000"/>
              <a:gd name="connsiteY68" fmla="*/ 154432 h 1107336"/>
              <a:gd name="connsiteX69" fmla="*/ 4603054 w 12192000"/>
              <a:gd name="connsiteY69" fmla="*/ 166246 h 1107336"/>
              <a:gd name="connsiteX70" fmla="*/ 4674354 w 12192000"/>
              <a:gd name="connsiteY70" fmla="*/ 115792 h 1107336"/>
              <a:gd name="connsiteX71" fmla="*/ 4704259 w 12192000"/>
              <a:gd name="connsiteY71" fmla="*/ 107110 h 1107336"/>
              <a:gd name="connsiteX72" fmla="*/ 4720133 w 12192000"/>
              <a:gd name="connsiteY72" fmla="*/ 99632 h 1107336"/>
              <a:gd name="connsiteX73" fmla="*/ 4721058 w 12192000"/>
              <a:gd name="connsiteY73" fmla="*/ 97331 h 1107336"/>
              <a:gd name="connsiteX74" fmla="*/ 4774434 w 12192000"/>
              <a:gd name="connsiteY74" fmla="*/ 108924 h 1107336"/>
              <a:gd name="connsiteX75" fmla="*/ 4781376 w 12192000"/>
              <a:gd name="connsiteY75" fmla="*/ 106183 h 1107336"/>
              <a:gd name="connsiteX76" fmla="*/ 4816353 w 12192000"/>
              <a:gd name="connsiteY76" fmla="*/ 119218 h 1107336"/>
              <a:gd name="connsiteX77" fmla="*/ 4834325 w 12192000"/>
              <a:gd name="connsiteY77" fmla="*/ 123030 h 1107336"/>
              <a:gd name="connsiteX78" fmla="*/ 4839606 w 12192000"/>
              <a:gd name="connsiteY78" fmla="*/ 130134 h 1107336"/>
              <a:gd name="connsiteX79" fmla="*/ 4866030 w 12192000"/>
              <a:gd name="connsiteY79" fmla="*/ 132702 h 1107336"/>
              <a:gd name="connsiteX80" fmla="*/ 4868987 w 12192000"/>
              <a:gd name="connsiteY80" fmla="*/ 130724 h 1107336"/>
              <a:gd name="connsiteX81" fmla="*/ 4930337 w 12192000"/>
              <a:gd name="connsiteY81" fmla="*/ 152517 h 1107336"/>
              <a:gd name="connsiteX82" fmla="*/ 4988458 w 12192000"/>
              <a:gd name="connsiteY82" fmla="*/ 160380 h 1107336"/>
              <a:gd name="connsiteX83" fmla="*/ 5133538 w 12192000"/>
              <a:gd name="connsiteY83" fmla="*/ 150203 h 1107336"/>
              <a:gd name="connsiteX84" fmla="*/ 5467747 w 12192000"/>
              <a:gd name="connsiteY84" fmla="*/ 190655 h 1107336"/>
              <a:gd name="connsiteX85" fmla="*/ 5792606 w 12192000"/>
              <a:gd name="connsiteY85" fmla="*/ 200669 h 1107336"/>
              <a:gd name="connsiteX86" fmla="*/ 5869247 w 12192000"/>
              <a:gd name="connsiteY86" fmla="*/ 186226 h 1107336"/>
              <a:gd name="connsiteX87" fmla="*/ 5938156 w 12192000"/>
              <a:gd name="connsiteY87" fmla="*/ 215890 h 1107336"/>
              <a:gd name="connsiteX88" fmla="*/ 5965800 w 12192000"/>
              <a:gd name="connsiteY88" fmla="*/ 200781 h 1107336"/>
              <a:gd name="connsiteX89" fmla="*/ 5970550 w 12192000"/>
              <a:gd name="connsiteY89" fmla="*/ 197711 h 1107336"/>
              <a:gd name="connsiteX90" fmla="*/ 5989910 w 12192000"/>
              <a:gd name="connsiteY90" fmla="*/ 195540 h 1107336"/>
              <a:gd name="connsiteX91" fmla="*/ 5994937 w 12192000"/>
              <a:gd name="connsiteY91" fmla="*/ 182282 h 1107336"/>
              <a:gd name="connsiteX92" fmla="*/ 6023765 w 12192000"/>
              <a:gd name="connsiteY92" fmla="*/ 169954 h 1107336"/>
              <a:gd name="connsiteX93" fmla="*/ 6059520 w 12192000"/>
              <a:gd name="connsiteY93" fmla="*/ 169488 h 1107336"/>
              <a:gd name="connsiteX94" fmla="*/ 6229716 w 12192000"/>
              <a:gd name="connsiteY94" fmla="*/ 181408 h 1107336"/>
              <a:gd name="connsiteX95" fmla="*/ 6331381 w 12192000"/>
              <a:gd name="connsiteY95" fmla="*/ 180481 h 1107336"/>
              <a:gd name="connsiteX96" fmla="*/ 6369749 w 12192000"/>
              <a:gd name="connsiteY96" fmla="*/ 167468 h 1107336"/>
              <a:gd name="connsiteX97" fmla="*/ 6423498 w 12192000"/>
              <a:gd name="connsiteY97" fmla="*/ 157808 h 1107336"/>
              <a:gd name="connsiteX98" fmla="*/ 6645685 w 12192000"/>
              <a:gd name="connsiteY98" fmla="*/ 155997 h 1107336"/>
              <a:gd name="connsiteX99" fmla="*/ 6739636 w 12192000"/>
              <a:gd name="connsiteY99" fmla="*/ 152126 h 1107336"/>
              <a:gd name="connsiteX100" fmla="*/ 6820599 w 12192000"/>
              <a:gd name="connsiteY100" fmla="*/ 176169 h 1107336"/>
              <a:gd name="connsiteX101" fmla="*/ 7038226 w 12192000"/>
              <a:gd name="connsiteY101" fmla="*/ 213902 h 1107336"/>
              <a:gd name="connsiteX102" fmla="*/ 7163894 w 12192000"/>
              <a:gd name="connsiteY102" fmla="*/ 214795 h 1107336"/>
              <a:gd name="connsiteX103" fmla="*/ 7208349 w 12192000"/>
              <a:gd name="connsiteY103" fmla="*/ 204600 h 1107336"/>
              <a:gd name="connsiteX104" fmla="*/ 7282840 w 12192000"/>
              <a:gd name="connsiteY104" fmla="*/ 188173 h 1107336"/>
              <a:gd name="connsiteX105" fmla="*/ 7338153 w 12192000"/>
              <a:gd name="connsiteY105" fmla="*/ 150010 h 1107336"/>
              <a:gd name="connsiteX106" fmla="*/ 7400583 w 12192000"/>
              <a:gd name="connsiteY106" fmla="*/ 146532 h 1107336"/>
              <a:gd name="connsiteX107" fmla="*/ 7415556 w 12192000"/>
              <a:gd name="connsiteY107" fmla="*/ 179201 h 1107336"/>
              <a:gd name="connsiteX108" fmla="*/ 7482186 w 12192000"/>
              <a:gd name="connsiteY108" fmla="*/ 164615 h 1107336"/>
              <a:gd name="connsiteX109" fmla="*/ 7583207 w 12192000"/>
              <a:gd name="connsiteY109" fmla="*/ 138817 h 1107336"/>
              <a:gd name="connsiteX110" fmla="*/ 7641594 w 12192000"/>
              <a:gd name="connsiteY110" fmla="*/ 132583 h 1107336"/>
              <a:gd name="connsiteX111" fmla="*/ 7800943 w 12192000"/>
              <a:gd name="connsiteY111" fmla="*/ 106165 h 1107336"/>
              <a:gd name="connsiteX112" fmla="*/ 7960450 w 12192000"/>
              <a:gd name="connsiteY112" fmla="*/ 72548 h 1107336"/>
              <a:gd name="connsiteX113" fmla="*/ 8118222 w 12192000"/>
              <a:gd name="connsiteY113" fmla="*/ 33848 h 1107336"/>
              <a:gd name="connsiteX114" fmla="*/ 8179360 w 12192000"/>
              <a:gd name="connsiteY114" fmla="*/ 18424 h 1107336"/>
              <a:gd name="connsiteX115" fmla="*/ 8260520 w 12192000"/>
              <a:gd name="connsiteY115" fmla="*/ 17949 h 1107336"/>
              <a:gd name="connsiteX116" fmla="*/ 8361058 w 12192000"/>
              <a:gd name="connsiteY116" fmla="*/ 6733 h 1107336"/>
              <a:gd name="connsiteX117" fmla="*/ 8531136 w 12192000"/>
              <a:gd name="connsiteY117" fmla="*/ 35528 h 1107336"/>
              <a:gd name="connsiteX118" fmla="*/ 8650643 w 12192000"/>
              <a:gd name="connsiteY118" fmla="*/ 23639 h 1107336"/>
              <a:gd name="connsiteX119" fmla="*/ 8777666 w 12192000"/>
              <a:gd name="connsiteY119" fmla="*/ 45069 h 1107336"/>
              <a:gd name="connsiteX120" fmla="*/ 8929686 w 12192000"/>
              <a:gd name="connsiteY120" fmla="*/ 50133 h 1107336"/>
              <a:gd name="connsiteX121" fmla="*/ 8966892 w 12192000"/>
              <a:gd name="connsiteY121" fmla="*/ 46759 h 110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192000" h="1107336">
                <a:moveTo>
                  <a:pt x="8966892" y="46759"/>
                </a:moveTo>
                <a:cubicBezTo>
                  <a:pt x="8982655" y="44799"/>
                  <a:pt x="9024357" y="62675"/>
                  <a:pt x="9057923" y="77644"/>
                </a:cubicBezTo>
                <a:cubicBezTo>
                  <a:pt x="9101692" y="98360"/>
                  <a:pt x="9125352" y="79638"/>
                  <a:pt x="9162332" y="88918"/>
                </a:cubicBezTo>
                <a:cubicBezTo>
                  <a:pt x="9176666" y="126711"/>
                  <a:pt x="9228796" y="64694"/>
                  <a:pt x="9231104" y="106137"/>
                </a:cubicBezTo>
                <a:cubicBezTo>
                  <a:pt x="9253818" y="78209"/>
                  <a:pt x="9298571" y="119920"/>
                  <a:pt x="9337856" y="116678"/>
                </a:cubicBezTo>
                <a:cubicBezTo>
                  <a:pt x="9346285" y="134978"/>
                  <a:pt x="9383337" y="156038"/>
                  <a:pt x="9398481" y="145196"/>
                </a:cubicBezTo>
                <a:cubicBezTo>
                  <a:pt x="9518529" y="157300"/>
                  <a:pt x="9639180" y="186029"/>
                  <a:pt x="9695185" y="171107"/>
                </a:cubicBezTo>
                <a:cubicBezTo>
                  <a:pt x="9724815" y="167527"/>
                  <a:pt x="9791831" y="158062"/>
                  <a:pt x="9865404" y="168347"/>
                </a:cubicBezTo>
                <a:cubicBezTo>
                  <a:pt x="9899958" y="209923"/>
                  <a:pt x="10000016" y="150081"/>
                  <a:pt x="10035421" y="150388"/>
                </a:cubicBezTo>
                <a:cubicBezTo>
                  <a:pt x="10045680" y="178233"/>
                  <a:pt x="10159068" y="111105"/>
                  <a:pt x="10159413" y="153883"/>
                </a:cubicBezTo>
                <a:cubicBezTo>
                  <a:pt x="10168882" y="170895"/>
                  <a:pt x="10186003" y="168891"/>
                  <a:pt x="10191921" y="152072"/>
                </a:cubicBezTo>
                <a:cubicBezTo>
                  <a:pt x="10212938" y="153533"/>
                  <a:pt x="10228301" y="173199"/>
                  <a:pt x="10245241" y="144718"/>
                </a:cubicBezTo>
                <a:cubicBezTo>
                  <a:pt x="10274017" y="145745"/>
                  <a:pt x="10310662" y="204921"/>
                  <a:pt x="10327894" y="161688"/>
                </a:cubicBezTo>
                <a:cubicBezTo>
                  <a:pt x="10360177" y="222334"/>
                  <a:pt x="10464226" y="178619"/>
                  <a:pt x="10522293" y="183278"/>
                </a:cubicBezTo>
                <a:cubicBezTo>
                  <a:pt x="10631343" y="235087"/>
                  <a:pt x="10703824" y="180667"/>
                  <a:pt x="10772996" y="226002"/>
                </a:cubicBezTo>
                <a:cubicBezTo>
                  <a:pt x="10866433" y="180454"/>
                  <a:pt x="10951313" y="210807"/>
                  <a:pt x="11029627" y="206445"/>
                </a:cubicBezTo>
                <a:cubicBezTo>
                  <a:pt x="11067222" y="216103"/>
                  <a:pt x="11081720" y="170390"/>
                  <a:pt x="11118024" y="203449"/>
                </a:cubicBezTo>
                <a:cubicBezTo>
                  <a:pt x="11172456" y="191647"/>
                  <a:pt x="11272686" y="175323"/>
                  <a:pt x="11326842" y="165010"/>
                </a:cubicBezTo>
                <a:cubicBezTo>
                  <a:pt x="11350424" y="149312"/>
                  <a:pt x="11441140" y="172015"/>
                  <a:pt x="11442963" y="141569"/>
                </a:cubicBezTo>
                <a:cubicBezTo>
                  <a:pt x="11493091" y="186663"/>
                  <a:pt x="11515062" y="113659"/>
                  <a:pt x="11603159" y="108370"/>
                </a:cubicBezTo>
                <a:cubicBezTo>
                  <a:pt x="11612800" y="88538"/>
                  <a:pt x="11685504" y="118784"/>
                  <a:pt x="11704091" y="119852"/>
                </a:cubicBezTo>
                <a:cubicBezTo>
                  <a:pt x="11746256" y="120109"/>
                  <a:pt x="11797586" y="103978"/>
                  <a:pt x="11856150" y="109913"/>
                </a:cubicBezTo>
                <a:cubicBezTo>
                  <a:pt x="11905943" y="119698"/>
                  <a:pt x="11936044" y="153687"/>
                  <a:pt x="11993769" y="133021"/>
                </a:cubicBezTo>
                <a:cubicBezTo>
                  <a:pt x="12058128" y="81025"/>
                  <a:pt x="12045876" y="156503"/>
                  <a:pt x="12102516" y="78976"/>
                </a:cubicBezTo>
                <a:cubicBezTo>
                  <a:pt x="12115773" y="67538"/>
                  <a:pt x="12154591" y="75900"/>
                  <a:pt x="12191056" y="65273"/>
                </a:cubicBezTo>
                <a:lnTo>
                  <a:pt x="12192000" y="65879"/>
                </a:lnTo>
                <a:lnTo>
                  <a:pt x="12192000" y="1107336"/>
                </a:lnTo>
                <a:lnTo>
                  <a:pt x="0" y="1107336"/>
                </a:lnTo>
                <a:lnTo>
                  <a:pt x="0" y="902652"/>
                </a:lnTo>
                <a:lnTo>
                  <a:pt x="246660" y="868419"/>
                </a:lnTo>
                <a:cubicBezTo>
                  <a:pt x="216978" y="884486"/>
                  <a:pt x="360093" y="927107"/>
                  <a:pt x="372960" y="904479"/>
                </a:cubicBezTo>
                <a:cubicBezTo>
                  <a:pt x="461737" y="882842"/>
                  <a:pt x="505739" y="906421"/>
                  <a:pt x="586367" y="840874"/>
                </a:cubicBezTo>
                <a:cubicBezTo>
                  <a:pt x="671197" y="759985"/>
                  <a:pt x="769991" y="824373"/>
                  <a:pt x="856325" y="766868"/>
                </a:cubicBezTo>
                <a:cubicBezTo>
                  <a:pt x="899488" y="767753"/>
                  <a:pt x="949844" y="737013"/>
                  <a:pt x="991881" y="747984"/>
                </a:cubicBezTo>
                <a:cubicBezTo>
                  <a:pt x="1010597" y="758471"/>
                  <a:pt x="1033251" y="728879"/>
                  <a:pt x="1055575" y="758291"/>
                </a:cubicBezTo>
                <a:cubicBezTo>
                  <a:pt x="1056717" y="736544"/>
                  <a:pt x="1110535" y="739010"/>
                  <a:pt x="1119803" y="748897"/>
                </a:cubicBezTo>
                <a:cubicBezTo>
                  <a:pt x="1130095" y="739196"/>
                  <a:pt x="1158316" y="731849"/>
                  <a:pt x="1169650" y="730682"/>
                </a:cubicBezTo>
                <a:cubicBezTo>
                  <a:pt x="1193132" y="777681"/>
                  <a:pt x="1216455" y="686288"/>
                  <a:pt x="1244680" y="712670"/>
                </a:cubicBezTo>
                <a:cubicBezTo>
                  <a:pt x="1256475" y="696288"/>
                  <a:pt x="1317065" y="664132"/>
                  <a:pt x="1345620" y="690453"/>
                </a:cubicBezTo>
                <a:cubicBezTo>
                  <a:pt x="1409027" y="657226"/>
                  <a:pt x="1413347" y="660913"/>
                  <a:pt x="1479778" y="672348"/>
                </a:cubicBezTo>
                <a:cubicBezTo>
                  <a:pt x="1560048" y="661987"/>
                  <a:pt x="1601672" y="631802"/>
                  <a:pt x="1698214" y="628286"/>
                </a:cubicBezTo>
                <a:cubicBezTo>
                  <a:pt x="1798646" y="635594"/>
                  <a:pt x="1864616" y="644967"/>
                  <a:pt x="1946835" y="645644"/>
                </a:cubicBezTo>
                <a:cubicBezTo>
                  <a:pt x="2013881" y="666558"/>
                  <a:pt x="2085314" y="645401"/>
                  <a:pt x="2147463" y="625001"/>
                </a:cubicBezTo>
                <a:cubicBezTo>
                  <a:pt x="2246400" y="576193"/>
                  <a:pt x="2311680" y="605923"/>
                  <a:pt x="2393788" y="596384"/>
                </a:cubicBezTo>
                <a:cubicBezTo>
                  <a:pt x="2447944" y="585983"/>
                  <a:pt x="2493382" y="578992"/>
                  <a:pt x="2539735" y="563102"/>
                </a:cubicBezTo>
                <a:cubicBezTo>
                  <a:pt x="2534874" y="615781"/>
                  <a:pt x="2599023" y="566991"/>
                  <a:pt x="2650260" y="551521"/>
                </a:cubicBezTo>
                <a:cubicBezTo>
                  <a:pt x="2682493" y="532673"/>
                  <a:pt x="2682182" y="509623"/>
                  <a:pt x="2730710" y="515051"/>
                </a:cubicBezTo>
                <a:cubicBezTo>
                  <a:pt x="2774005" y="541188"/>
                  <a:pt x="2831151" y="473498"/>
                  <a:pt x="2884932" y="508767"/>
                </a:cubicBezTo>
                <a:cubicBezTo>
                  <a:pt x="2904618" y="517119"/>
                  <a:pt x="2964966" y="514705"/>
                  <a:pt x="2976019" y="497035"/>
                </a:cubicBezTo>
                <a:cubicBezTo>
                  <a:pt x="2988526" y="492985"/>
                  <a:pt x="3003343" y="498838"/>
                  <a:pt x="3008759" y="480055"/>
                </a:cubicBezTo>
                <a:cubicBezTo>
                  <a:pt x="3017887" y="457394"/>
                  <a:pt x="3062556" y="491114"/>
                  <a:pt x="3055731" y="464761"/>
                </a:cubicBezTo>
                <a:cubicBezTo>
                  <a:pt x="3087431" y="487842"/>
                  <a:pt x="3111218" y="440270"/>
                  <a:pt x="3137188" y="428078"/>
                </a:cubicBezTo>
                <a:cubicBezTo>
                  <a:pt x="3184334" y="421536"/>
                  <a:pt x="3304044" y="427667"/>
                  <a:pt x="3338608" y="425507"/>
                </a:cubicBezTo>
                <a:cubicBezTo>
                  <a:pt x="3340110" y="421757"/>
                  <a:pt x="3294664" y="424307"/>
                  <a:pt x="3310915" y="426338"/>
                </a:cubicBezTo>
                <a:cubicBezTo>
                  <a:pt x="3327166" y="428369"/>
                  <a:pt x="3418416" y="422472"/>
                  <a:pt x="3436114" y="437693"/>
                </a:cubicBezTo>
                <a:cubicBezTo>
                  <a:pt x="3516321" y="483827"/>
                  <a:pt x="3544234" y="426482"/>
                  <a:pt x="3608840" y="432552"/>
                </a:cubicBezTo>
                <a:cubicBezTo>
                  <a:pt x="3681203" y="433653"/>
                  <a:pt x="3631803" y="400043"/>
                  <a:pt x="3727304" y="442511"/>
                </a:cubicBezTo>
                <a:cubicBezTo>
                  <a:pt x="3734286" y="421130"/>
                  <a:pt x="3745494" y="419273"/>
                  <a:pt x="3765869" y="427677"/>
                </a:cubicBezTo>
                <a:cubicBezTo>
                  <a:pt x="3800833" y="426670"/>
                  <a:pt x="3791440" y="374974"/>
                  <a:pt x="3830576" y="403469"/>
                </a:cubicBezTo>
                <a:cubicBezTo>
                  <a:pt x="3820674" y="376074"/>
                  <a:pt x="3895081" y="387486"/>
                  <a:pt x="3875271" y="359754"/>
                </a:cubicBezTo>
                <a:cubicBezTo>
                  <a:pt x="3894921" y="355919"/>
                  <a:pt x="3926628" y="380600"/>
                  <a:pt x="3948478" y="380460"/>
                </a:cubicBezTo>
                <a:cubicBezTo>
                  <a:pt x="3982167" y="375232"/>
                  <a:pt x="3988743" y="426371"/>
                  <a:pt x="4006369" y="358915"/>
                </a:cubicBezTo>
                <a:cubicBezTo>
                  <a:pt x="4044003" y="371660"/>
                  <a:pt x="4047054" y="341737"/>
                  <a:pt x="4093666" y="322594"/>
                </a:cubicBezTo>
                <a:cubicBezTo>
                  <a:pt x="4116155" y="337024"/>
                  <a:pt x="4131403" y="327490"/>
                  <a:pt x="4145241" y="310205"/>
                </a:cubicBezTo>
                <a:cubicBezTo>
                  <a:pt x="4193065" y="309887"/>
                  <a:pt x="4232960" y="281818"/>
                  <a:pt x="4284785" y="267068"/>
                </a:cubicBezTo>
                <a:cubicBezTo>
                  <a:pt x="4344703" y="280042"/>
                  <a:pt x="4368129" y="232357"/>
                  <a:pt x="4423539" y="216779"/>
                </a:cubicBezTo>
                <a:cubicBezTo>
                  <a:pt x="4465371" y="197922"/>
                  <a:pt x="4517022" y="164489"/>
                  <a:pt x="4535774" y="153924"/>
                </a:cubicBezTo>
                <a:lnTo>
                  <a:pt x="4536053" y="153392"/>
                </a:lnTo>
                <a:lnTo>
                  <a:pt x="4547385" y="154432"/>
                </a:lnTo>
                <a:cubicBezTo>
                  <a:pt x="4566549" y="157405"/>
                  <a:pt x="4585231" y="161451"/>
                  <a:pt x="4603054" y="166246"/>
                </a:cubicBezTo>
                <a:cubicBezTo>
                  <a:pt x="4616962" y="136529"/>
                  <a:pt x="4683412" y="171944"/>
                  <a:pt x="4674354" y="115792"/>
                </a:cubicBezTo>
                <a:cubicBezTo>
                  <a:pt x="4698339" y="120595"/>
                  <a:pt x="4713536" y="143955"/>
                  <a:pt x="4704259" y="107110"/>
                </a:cubicBezTo>
                <a:cubicBezTo>
                  <a:pt x="4712115" y="107636"/>
                  <a:pt x="4716839" y="104523"/>
                  <a:pt x="4720133" y="99632"/>
                </a:cubicBezTo>
                <a:lnTo>
                  <a:pt x="4721058" y="97331"/>
                </a:lnTo>
                <a:lnTo>
                  <a:pt x="4774434" y="108924"/>
                </a:lnTo>
                <a:lnTo>
                  <a:pt x="4781376" y="106183"/>
                </a:lnTo>
                <a:lnTo>
                  <a:pt x="4816353" y="119218"/>
                </a:lnTo>
                <a:lnTo>
                  <a:pt x="4834325" y="123030"/>
                </a:lnTo>
                <a:lnTo>
                  <a:pt x="4839606" y="130134"/>
                </a:lnTo>
                <a:cubicBezTo>
                  <a:pt x="4845199" y="134458"/>
                  <a:pt x="4853066" y="136346"/>
                  <a:pt x="4866030" y="132702"/>
                </a:cubicBezTo>
                <a:lnTo>
                  <a:pt x="4868987" y="130724"/>
                </a:lnTo>
                <a:lnTo>
                  <a:pt x="4930337" y="152517"/>
                </a:lnTo>
                <a:cubicBezTo>
                  <a:pt x="4937494" y="157392"/>
                  <a:pt x="4983170" y="152364"/>
                  <a:pt x="4988458" y="160380"/>
                </a:cubicBezTo>
                <a:cubicBezTo>
                  <a:pt x="5060945" y="117928"/>
                  <a:pt x="5053657" y="145157"/>
                  <a:pt x="5133538" y="150203"/>
                </a:cubicBezTo>
                <a:cubicBezTo>
                  <a:pt x="5213420" y="155249"/>
                  <a:pt x="5357902" y="182244"/>
                  <a:pt x="5467747" y="190655"/>
                </a:cubicBezTo>
                <a:cubicBezTo>
                  <a:pt x="5553251" y="242197"/>
                  <a:pt x="5697167" y="177043"/>
                  <a:pt x="5792606" y="200669"/>
                </a:cubicBezTo>
                <a:cubicBezTo>
                  <a:pt x="5842284" y="144578"/>
                  <a:pt x="5816091" y="196554"/>
                  <a:pt x="5869247" y="186226"/>
                </a:cubicBezTo>
                <a:cubicBezTo>
                  <a:pt x="5856381" y="237986"/>
                  <a:pt x="5933229" y="157403"/>
                  <a:pt x="5938156" y="215890"/>
                </a:cubicBezTo>
                <a:cubicBezTo>
                  <a:pt x="5947674" y="212159"/>
                  <a:pt x="5956738" y="206699"/>
                  <a:pt x="5965800" y="200781"/>
                </a:cubicBezTo>
                <a:lnTo>
                  <a:pt x="5970550" y="197711"/>
                </a:lnTo>
                <a:lnTo>
                  <a:pt x="5989910" y="195540"/>
                </a:lnTo>
                <a:lnTo>
                  <a:pt x="5994937" y="182282"/>
                </a:lnTo>
                <a:lnTo>
                  <a:pt x="6023765" y="169954"/>
                </a:lnTo>
                <a:cubicBezTo>
                  <a:pt x="6034628" y="167290"/>
                  <a:pt x="6046397" y="166711"/>
                  <a:pt x="6059520" y="169488"/>
                </a:cubicBezTo>
                <a:cubicBezTo>
                  <a:pt x="6103310" y="200551"/>
                  <a:pt x="6175717" y="140037"/>
                  <a:pt x="6229716" y="181408"/>
                </a:cubicBezTo>
                <a:cubicBezTo>
                  <a:pt x="6250131" y="192023"/>
                  <a:pt x="6316722" y="196732"/>
                  <a:pt x="6331381" y="180481"/>
                </a:cubicBezTo>
                <a:cubicBezTo>
                  <a:pt x="6345691" y="177930"/>
                  <a:pt x="6361119" y="185489"/>
                  <a:pt x="6369749" y="167468"/>
                </a:cubicBezTo>
                <a:cubicBezTo>
                  <a:pt x="6383007" y="146031"/>
                  <a:pt x="6427224" y="184789"/>
                  <a:pt x="6423498" y="157808"/>
                </a:cubicBezTo>
                <a:cubicBezTo>
                  <a:pt x="6469487" y="155896"/>
                  <a:pt x="6592995" y="156944"/>
                  <a:pt x="6645685" y="155997"/>
                </a:cubicBezTo>
                <a:cubicBezTo>
                  <a:pt x="6672170" y="185744"/>
                  <a:pt x="6694243" y="144951"/>
                  <a:pt x="6739636" y="152126"/>
                </a:cubicBezTo>
                <a:cubicBezTo>
                  <a:pt x="6741820" y="148580"/>
                  <a:pt x="6770834" y="165873"/>
                  <a:pt x="6820599" y="176169"/>
                </a:cubicBezTo>
                <a:cubicBezTo>
                  <a:pt x="6870364" y="186465"/>
                  <a:pt x="6968856" y="201855"/>
                  <a:pt x="7038226" y="213902"/>
                </a:cubicBezTo>
                <a:cubicBezTo>
                  <a:pt x="7117504" y="223518"/>
                  <a:pt x="7065129" y="161360"/>
                  <a:pt x="7163894" y="214795"/>
                </a:cubicBezTo>
                <a:cubicBezTo>
                  <a:pt x="7174614" y="194377"/>
                  <a:pt x="7187184" y="193852"/>
                  <a:pt x="7208349" y="204600"/>
                </a:cubicBezTo>
                <a:cubicBezTo>
                  <a:pt x="7246875" y="207717"/>
                  <a:pt x="7243953" y="155257"/>
                  <a:pt x="7282840" y="188173"/>
                </a:cubicBezTo>
                <a:cubicBezTo>
                  <a:pt x="7275888" y="159794"/>
                  <a:pt x="7355935" y="179892"/>
                  <a:pt x="7338153" y="150010"/>
                </a:cubicBezTo>
                <a:cubicBezTo>
                  <a:pt x="7363269" y="125283"/>
                  <a:pt x="7375650" y="167918"/>
                  <a:pt x="7400583" y="146532"/>
                </a:cubicBezTo>
                <a:cubicBezTo>
                  <a:pt x="7428696" y="142336"/>
                  <a:pt x="7384437" y="176023"/>
                  <a:pt x="7415556" y="179201"/>
                </a:cubicBezTo>
                <a:cubicBezTo>
                  <a:pt x="7453285" y="177976"/>
                  <a:pt x="7453194" y="229551"/>
                  <a:pt x="7482186" y="164615"/>
                </a:cubicBezTo>
                <a:cubicBezTo>
                  <a:pt x="7521676" y="181709"/>
                  <a:pt x="7529304" y="152343"/>
                  <a:pt x="7583207" y="138817"/>
                </a:cubicBezTo>
                <a:cubicBezTo>
                  <a:pt x="7605829" y="155799"/>
                  <a:pt x="7623931" y="148124"/>
                  <a:pt x="7641594" y="132583"/>
                </a:cubicBezTo>
                <a:cubicBezTo>
                  <a:pt x="7694139" y="137899"/>
                  <a:pt x="7741945" y="114714"/>
                  <a:pt x="7800943" y="106165"/>
                </a:cubicBezTo>
                <a:cubicBezTo>
                  <a:pt x="7864864" y="126109"/>
                  <a:pt x="7897396" y="81498"/>
                  <a:pt x="7960450" y="72548"/>
                </a:cubicBezTo>
                <a:cubicBezTo>
                  <a:pt x="8024549" y="53016"/>
                  <a:pt x="8077062" y="49413"/>
                  <a:pt x="8118222" y="33848"/>
                </a:cubicBezTo>
                <a:cubicBezTo>
                  <a:pt x="8125813" y="40443"/>
                  <a:pt x="8181171" y="27620"/>
                  <a:pt x="8179360" y="18424"/>
                </a:cubicBezTo>
                <a:cubicBezTo>
                  <a:pt x="8187847" y="21109"/>
                  <a:pt x="8258752" y="32783"/>
                  <a:pt x="8260520" y="17949"/>
                </a:cubicBezTo>
                <a:cubicBezTo>
                  <a:pt x="8302932" y="15288"/>
                  <a:pt x="8322848" y="-10643"/>
                  <a:pt x="8361058" y="6733"/>
                </a:cubicBezTo>
                <a:cubicBezTo>
                  <a:pt x="8442366" y="-20424"/>
                  <a:pt x="8472128" y="43902"/>
                  <a:pt x="8531136" y="35528"/>
                </a:cubicBezTo>
                <a:cubicBezTo>
                  <a:pt x="8583140" y="43955"/>
                  <a:pt x="8598335" y="19244"/>
                  <a:pt x="8650643" y="23639"/>
                </a:cubicBezTo>
                <a:cubicBezTo>
                  <a:pt x="8694277" y="28640"/>
                  <a:pt x="8742017" y="47056"/>
                  <a:pt x="8777666" y="45069"/>
                </a:cubicBezTo>
                <a:cubicBezTo>
                  <a:pt x="8837402" y="33147"/>
                  <a:pt x="8861151" y="69049"/>
                  <a:pt x="8929686" y="50133"/>
                </a:cubicBezTo>
                <a:cubicBezTo>
                  <a:pt x="8933222" y="27133"/>
                  <a:pt x="8932458" y="43942"/>
                  <a:pt x="8966892" y="4675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97639-1011-2CF4-CF5B-59887080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ARSITOTELIAN CYCLE OF CLASSIFICATION OF STATE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A20AAB-E5B6-CECD-01AB-6091E2FBA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510437"/>
              </p:ext>
            </p:extLst>
          </p:nvPr>
        </p:nvGraphicFramePr>
        <p:xfrm>
          <a:off x="1050925" y="1825625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4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44868D-306E-41C9-992E-A5CF96AB9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144868D-306E-41C9-992E-A5CF96AB9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97EC7-E5CB-44A0-B5A7-D591426F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D697EC7-E5CB-44A0-B5A7-D591426FB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BC4934-ED9E-4B28-A9D1-738969691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1BC4934-ED9E-4B28-A9D1-738969691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6BA9B-2B55-41B4-9B60-AD64C6711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CB6BA9B-2B55-41B4-9B60-AD64C6711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F5F3BD-D080-4434-A07C-BC2C01101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9F5F3BD-D080-4434-A07C-BC2C01101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FA773D-8B97-421B-9BC9-28B2D4426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ACFA773D-8B97-421B-9BC9-28B2D4426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91F453-DCB5-4E8D-AD99-03574207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B491F453-DCB5-4E8D-AD99-035742071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838CA9-6736-4868-BAC7-C020254B5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7463" y="1144989"/>
            <a:ext cx="9677074" cy="4048564"/>
          </a:xfrm>
          <a:custGeom>
            <a:avLst/>
            <a:gdLst>
              <a:gd name="connsiteX0" fmla="*/ 0 w 8037833"/>
              <a:gd name="connsiteY0" fmla="*/ 0 h 3771414"/>
              <a:gd name="connsiteX1" fmla="*/ 8037833 w 8037833"/>
              <a:gd name="connsiteY1" fmla="*/ 702854 h 3771414"/>
              <a:gd name="connsiteX2" fmla="*/ 8037833 w 8037833"/>
              <a:gd name="connsiteY2" fmla="*/ 3110335 h 3771414"/>
              <a:gd name="connsiteX3" fmla="*/ 8034343 w 8037833"/>
              <a:gd name="connsiteY3" fmla="*/ 3109810 h 3771414"/>
              <a:gd name="connsiteX4" fmla="*/ 7877229 w 8037833"/>
              <a:gd name="connsiteY4" fmla="*/ 3131056 h 3771414"/>
              <a:gd name="connsiteX5" fmla="*/ 7807644 w 8037833"/>
              <a:gd name="connsiteY5" fmla="*/ 3086007 h 3771414"/>
              <a:gd name="connsiteX6" fmla="*/ 7607062 w 8037833"/>
              <a:gd name="connsiteY6" fmla="*/ 3074909 h 3771414"/>
              <a:gd name="connsiteX7" fmla="*/ 7351256 w 8037833"/>
              <a:gd name="connsiteY7" fmla="*/ 3263533 h 3771414"/>
              <a:gd name="connsiteX8" fmla="*/ 7241630 w 8037833"/>
              <a:gd name="connsiteY8" fmla="*/ 3245856 h 3771414"/>
              <a:gd name="connsiteX9" fmla="*/ 7197338 w 8037833"/>
              <a:gd name="connsiteY9" fmla="*/ 3211988 h 3771414"/>
              <a:gd name="connsiteX10" fmla="*/ 7180777 w 8037833"/>
              <a:gd name="connsiteY10" fmla="*/ 3210063 h 3771414"/>
              <a:gd name="connsiteX11" fmla="*/ 7146896 w 8037833"/>
              <a:gd name="connsiteY11" fmla="*/ 3244212 h 3771414"/>
              <a:gd name="connsiteX12" fmla="*/ 7101771 w 8037833"/>
              <a:gd name="connsiteY12" fmla="*/ 3244252 h 3771414"/>
              <a:gd name="connsiteX13" fmla="*/ 7047844 w 8037833"/>
              <a:gd name="connsiteY13" fmla="*/ 3291028 h 3771414"/>
              <a:gd name="connsiteX14" fmla="*/ 6869803 w 8037833"/>
              <a:gd name="connsiteY14" fmla="*/ 3307526 h 3771414"/>
              <a:gd name="connsiteX15" fmla="*/ 6819463 w 8037833"/>
              <a:gd name="connsiteY15" fmla="*/ 3355861 h 3771414"/>
              <a:gd name="connsiteX16" fmla="*/ 6797198 w 8037833"/>
              <a:gd name="connsiteY16" fmla="*/ 3365493 h 3771414"/>
              <a:gd name="connsiteX17" fmla="*/ 6760989 w 8037833"/>
              <a:gd name="connsiteY17" fmla="*/ 3411424 h 3771414"/>
              <a:gd name="connsiteX18" fmla="*/ 6633643 w 8037833"/>
              <a:gd name="connsiteY18" fmla="*/ 3335413 h 3771414"/>
              <a:gd name="connsiteX19" fmla="*/ 6462092 w 8037833"/>
              <a:gd name="connsiteY19" fmla="*/ 3360766 h 3771414"/>
              <a:gd name="connsiteX20" fmla="*/ 6303479 w 8037833"/>
              <a:gd name="connsiteY20" fmla="*/ 3307079 h 3771414"/>
              <a:gd name="connsiteX21" fmla="*/ 6210639 w 8037833"/>
              <a:gd name="connsiteY21" fmla="*/ 3322783 h 3771414"/>
              <a:gd name="connsiteX22" fmla="*/ 6184923 w 8037833"/>
              <a:gd name="connsiteY22" fmla="*/ 3365368 h 3771414"/>
              <a:gd name="connsiteX23" fmla="*/ 5949057 w 8037833"/>
              <a:gd name="connsiteY23" fmla="*/ 3366889 h 3771414"/>
              <a:gd name="connsiteX24" fmla="*/ 5891274 w 8037833"/>
              <a:gd name="connsiteY24" fmla="*/ 3384918 h 3771414"/>
              <a:gd name="connsiteX25" fmla="*/ 5835383 w 8037833"/>
              <a:gd name="connsiteY25" fmla="*/ 3364766 h 3771414"/>
              <a:gd name="connsiteX26" fmla="*/ 5746050 w 8037833"/>
              <a:gd name="connsiteY26" fmla="*/ 3413379 h 3771414"/>
              <a:gd name="connsiteX27" fmla="*/ 5613670 w 8037833"/>
              <a:gd name="connsiteY27" fmla="*/ 3415908 h 3771414"/>
              <a:gd name="connsiteX28" fmla="*/ 5535334 w 8037833"/>
              <a:gd name="connsiteY28" fmla="*/ 3424281 h 3771414"/>
              <a:gd name="connsiteX29" fmla="*/ 5506940 w 8037833"/>
              <a:gd name="connsiteY29" fmla="*/ 3438236 h 3771414"/>
              <a:gd name="connsiteX30" fmla="*/ 5466372 w 8037833"/>
              <a:gd name="connsiteY30" fmla="*/ 3450482 h 3771414"/>
              <a:gd name="connsiteX31" fmla="*/ 5395833 w 8037833"/>
              <a:gd name="connsiteY31" fmla="*/ 3480431 h 3771414"/>
              <a:gd name="connsiteX32" fmla="*/ 5299224 w 8037833"/>
              <a:gd name="connsiteY32" fmla="*/ 3506167 h 3771414"/>
              <a:gd name="connsiteX33" fmla="*/ 5223043 w 8037833"/>
              <a:gd name="connsiteY33" fmla="*/ 3478901 h 3771414"/>
              <a:gd name="connsiteX34" fmla="*/ 5217733 w 8037833"/>
              <a:gd name="connsiteY34" fmla="*/ 3487700 h 3771414"/>
              <a:gd name="connsiteX35" fmla="*/ 5167992 w 8037833"/>
              <a:gd name="connsiteY35" fmla="*/ 3491322 h 3771414"/>
              <a:gd name="connsiteX36" fmla="*/ 4987020 w 8037833"/>
              <a:gd name="connsiteY36" fmla="*/ 3448500 h 3771414"/>
              <a:gd name="connsiteX37" fmla="*/ 4890003 w 8037833"/>
              <a:gd name="connsiteY37" fmla="*/ 3457111 h 3771414"/>
              <a:gd name="connsiteX38" fmla="*/ 4856654 w 8037833"/>
              <a:gd name="connsiteY38" fmla="*/ 3469117 h 3771414"/>
              <a:gd name="connsiteX39" fmla="*/ 4800711 w 8037833"/>
              <a:gd name="connsiteY39" fmla="*/ 3488678 h 3771414"/>
              <a:gd name="connsiteX40" fmla="*/ 4761569 w 8037833"/>
              <a:gd name="connsiteY40" fmla="*/ 3525340 h 3771414"/>
              <a:gd name="connsiteX41" fmla="*/ 4713734 w 8037833"/>
              <a:gd name="connsiteY41" fmla="*/ 3532961 h 3771414"/>
              <a:gd name="connsiteX42" fmla="*/ 4699169 w 8037833"/>
              <a:gd name="connsiteY42" fmla="*/ 3506225 h 3771414"/>
              <a:gd name="connsiteX43" fmla="*/ 4649120 w 8037833"/>
              <a:gd name="connsiteY43" fmla="*/ 3523629 h 3771414"/>
              <a:gd name="connsiteX44" fmla="*/ 4573578 w 8037833"/>
              <a:gd name="connsiteY44" fmla="*/ 3553160 h 3771414"/>
              <a:gd name="connsiteX45" fmla="*/ 4529117 w 8037833"/>
              <a:gd name="connsiteY45" fmla="*/ 3562829 h 3771414"/>
              <a:gd name="connsiteX46" fmla="*/ 4408641 w 8037833"/>
              <a:gd name="connsiteY46" fmla="*/ 3597237 h 3771414"/>
              <a:gd name="connsiteX47" fmla="*/ 4288710 w 8037833"/>
              <a:gd name="connsiteY47" fmla="*/ 3637793 h 3771414"/>
              <a:gd name="connsiteX48" fmla="*/ 4234393 w 8037833"/>
              <a:gd name="connsiteY48" fmla="*/ 3691813 h 3771414"/>
              <a:gd name="connsiteX49" fmla="*/ 4227541 w 8037833"/>
              <a:gd name="connsiteY49" fmla="*/ 3694215 h 3771414"/>
              <a:gd name="connsiteX50" fmla="*/ 4208725 w 8037833"/>
              <a:gd name="connsiteY50" fmla="*/ 3692078 h 3771414"/>
              <a:gd name="connsiteX51" fmla="*/ 4201632 w 8037833"/>
              <a:gd name="connsiteY51" fmla="*/ 3689839 h 3771414"/>
              <a:gd name="connsiteX52" fmla="*/ 4191289 w 8037833"/>
              <a:gd name="connsiteY52" fmla="*/ 3689617 h 3771414"/>
              <a:gd name="connsiteX53" fmla="*/ 4191039 w 8037833"/>
              <a:gd name="connsiteY53" fmla="*/ 3690068 h 3771414"/>
              <a:gd name="connsiteX54" fmla="*/ 4181340 w 8037833"/>
              <a:gd name="connsiteY54" fmla="*/ 3688966 h 3771414"/>
              <a:gd name="connsiteX55" fmla="*/ 4133816 w 8037833"/>
              <a:gd name="connsiteY55" fmla="*/ 3677802 h 3771414"/>
              <a:gd name="connsiteX56" fmla="*/ 4071732 w 8037833"/>
              <a:gd name="connsiteY56" fmla="*/ 3719750 h 3771414"/>
              <a:gd name="connsiteX57" fmla="*/ 4045924 w 8037833"/>
              <a:gd name="connsiteY57" fmla="*/ 3726641 h 3771414"/>
              <a:gd name="connsiteX58" fmla="*/ 4032171 w 8037833"/>
              <a:gd name="connsiteY58" fmla="*/ 3732760 h 3771414"/>
              <a:gd name="connsiteX59" fmla="*/ 4031335 w 8037833"/>
              <a:gd name="connsiteY59" fmla="*/ 3734716 h 3771414"/>
              <a:gd name="connsiteX60" fmla="*/ 3985774 w 8037833"/>
              <a:gd name="connsiteY60" fmla="*/ 3723784 h 3771414"/>
              <a:gd name="connsiteX61" fmla="*/ 3979769 w 8037833"/>
              <a:gd name="connsiteY61" fmla="*/ 3726006 h 3771414"/>
              <a:gd name="connsiteX62" fmla="*/ 3950014 w 8037833"/>
              <a:gd name="connsiteY62" fmla="*/ 3714179 h 3771414"/>
              <a:gd name="connsiteX63" fmla="*/ 3934671 w 8037833"/>
              <a:gd name="connsiteY63" fmla="*/ 3710576 h 3771414"/>
              <a:gd name="connsiteX64" fmla="*/ 3930274 w 8037833"/>
              <a:gd name="connsiteY64" fmla="*/ 3704385 h 3771414"/>
              <a:gd name="connsiteX65" fmla="*/ 3907660 w 8037833"/>
              <a:gd name="connsiteY65" fmla="*/ 3701693 h 3771414"/>
              <a:gd name="connsiteX66" fmla="*/ 3905087 w 8037833"/>
              <a:gd name="connsiteY66" fmla="*/ 3703335 h 3771414"/>
              <a:gd name="connsiteX67" fmla="*/ 3886347 w 8037833"/>
              <a:gd name="connsiteY67" fmla="*/ 3693857 h 3771414"/>
              <a:gd name="connsiteX68" fmla="*/ 3870533 w 8037833"/>
              <a:gd name="connsiteY68" fmla="*/ 3677142 h 3771414"/>
              <a:gd name="connsiteX69" fmla="*/ 3678563 w 8037833"/>
              <a:gd name="connsiteY69" fmla="*/ 3681723 h 3771414"/>
              <a:gd name="connsiteX70" fmla="*/ 3511920 w 8037833"/>
              <a:gd name="connsiteY70" fmla="*/ 3609378 h 3771414"/>
              <a:gd name="connsiteX71" fmla="*/ 3407752 w 8037833"/>
              <a:gd name="connsiteY71" fmla="*/ 3613827 h 3771414"/>
              <a:gd name="connsiteX72" fmla="*/ 3373519 w 8037833"/>
              <a:gd name="connsiteY72" fmla="*/ 3653022 h 3771414"/>
              <a:gd name="connsiteX73" fmla="*/ 3114267 w 8037833"/>
              <a:gd name="connsiteY73" fmla="*/ 3626220 h 3771414"/>
              <a:gd name="connsiteX74" fmla="*/ 3048270 w 8037833"/>
              <a:gd name="connsiteY74" fmla="*/ 3637186 h 3771414"/>
              <a:gd name="connsiteX75" fmla="*/ 2989722 w 8037833"/>
              <a:gd name="connsiteY75" fmla="*/ 3610467 h 3771414"/>
              <a:gd name="connsiteX76" fmla="*/ 2965734 w 8037833"/>
              <a:gd name="connsiteY76" fmla="*/ 3622913 h 3771414"/>
              <a:gd name="connsiteX77" fmla="*/ 2961603 w 8037833"/>
              <a:gd name="connsiteY77" fmla="*/ 3625458 h 3771414"/>
              <a:gd name="connsiteX78" fmla="*/ 2944959 w 8037833"/>
              <a:gd name="connsiteY78" fmla="*/ 3626960 h 3771414"/>
              <a:gd name="connsiteX79" fmla="*/ 2940402 w 8037833"/>
              <a:gd name="connsiteY79" fmla="*/ 3638237 h 3771414"/>
              <a:gd name="connsiteX80" fmla="*/ 2915449 w 8037833"/>
              <a:gd name="connsiteY80" fmla="*/ 3648276 h 3771414"/>
              <a:gd name="connsiteX81" fmla="*/ 2884777 w 8037833"/>
              <a:gd name="connsiteY81" fmla="*/ 3648012 h 3771414"/>
              <a:gd name="connsiteX82" fmla="*/ 2739034 w 8037833"/>
              <a:gd name="connsiteY82" fmla="*/ 3634633 h 3771414"/>
              <a:gd name="connsiteX83" fmla="*/ 2651827 w 8037833"/>
              <a:gd name="connsiteY83" fmla="*/ 3633543 h 3771414"/>
              <a:gd name="connsiteX84" fmla="*/ 2618680 w 8037833"/>
              <a:gd name="connsiteY84" fmla="*/ 3643992 h 3771414"/>
              <a:gd name="connsiteX85" fmla="*/ 2572404 w 8037833"/>
              <a:gd name="connsiteY85" fmla="*/ 3651280 h 3771414"/>
              <a:gd name="connsiteX86" fmla="*/ 2490721 w 8037833"/>
              <a:gd name="connsiteY86" fmla="*/ 3672550 h 3771414"/>
              <a:gd name="connsiteX87" fmla="*/ 2381001 w 8037833"/>
              <a:gd name="connsiteY87" fmla="*/ 3686506 h 3771414"/>
              <a:gd name="connsiteX88" fmla="*/ 2301172 w 8037833"/>
              <a:gd name="connsiteY88" fmla="*/ 3650290 h 3771414"/>
              <a:gd name="connsiteX89" fmla="*/ 2294102 w 8037833"/>
              <a:gd name="connsiteY89" fmla="*/ 3658388 h 3771414"/>
              <a:gd name="connsiteX90" fmla="*/ 2238966 w 8037833"/>
              <a:gd name="connsiteY90" fmla="*/ 3656014 h 3771414"/>
              <a:gd name="connsiteX91" fmla="*/ 2046240 w 8037833"/>
              <a:gd name="connsiteY91" fmla="*/ 3591772 h 3771414"/>
              <a:gd name="connsiteX92" fmla="*/ 1938480 w 8037833"/>
              <a:gd name="connsiteY92" fmla="*/ 3588676 h 3771414"/>
              <a:gd name="connsiteX93" fmla="*/ 1900166 w 8037833"/>
              <a:gd name="connsiteY93" fmla="*/ 3596595 h 3771414"/>
              <a:gd name="connsiteX94" fmla="*/ 1835976 w 8037833"/>
              <a:gd name="connsiteY94" fmla="*/ 3609302 h 3771414"/>
              <a:gd name="connsiteX95" fmla="*/ 1787830 w 8037833"/>
              <a:gd name="connsiteY95" fmla="*/ 3641005 h 3771414"/>
              <a:gd name="connsiteX96" fmla="*/ 1734224 w 8037833"/>
              <a:gd name="connsiteY96" fmla="*/ 3642830 h 3771414"/>
              <a:gd name="connsiteX97" fmla="*/ 1721989 w 8037833"/>
              <a:gd name="connsiteY97" fmla="*/ 3614535 h 3771414"/>
              <a:gd name="connsiteX98" fmla="*/ 1664576 w 8037833"/>
              <a:gd name="connsiteY98" fmla="*/ 3625809 h 3771414"/>
              <a:gd name="connsiteX99" fmla="*/ 1577459 w 8037833"/>
              <a:gd name="connsiteY99" fmla="*/ 3646061 h 3771414"/>
              <a:gd name="connsiteX100" fmla="*/ 1527269 w 8037833"/>
              <a:gd name="connsiteY100" fmla="*/ 3650325 h 3771414"/>
              <a:gd name="connsiteX101" fmla="*/ 1390118 w 8037833"/>
              <a:gd name="connsiteY101" fmla="*/ 3670026 h 3771414"/>
              <a:gd name="connsiteX102" fmla="*/ 1252698 w 8037833"/>
              <a:gd name="connsiteY102" fmla="*/ 3695899 h 3771414"/>
              <a:gd name="connsiteX103" fmla="*/ 1171039 w 8037833"/>
              <a:gd name="connsiteY103" fmla="*/ 3745879 h 3771414"/>
              <a:gd name="connsiteX104" fmla="*/ 1058106 w 8037833"/>
              <a:gd name="connsiteY104" fmla="*/ 3763403 h 3771414"/>
              <a:gd name="connsiteX105" fmla="*/ 1039167 w 8037833"/>
              <a:gd name="connsiteY105" fmla="*/ 3771414 h 3771414"/>
              <a:gd name="connsiteX106" fmla="*/ 1012958 w 8037833"/>
              <a:gd name="connsiteY106" fmla="*/ 3766443 h 3771414"/>
              <a:gd name="connsiteX107" fmla="*/ 907906 w 8037833"/>
              <a:gd name="connsiteY107" fmla="*/ 3744915 h 3771414"/>
              <a:gd name="connsiteX108" fmla="*/ 825226 w 8037833"/>
              <a:gd name="connsiteY108" fmla="*/ 3713606 h 3771414"/>
              <a:gd name="connsiteX109" fmla="*/ 722264 w 8037833"/>
              <a:gd name="connsiteY109" fmla="*/ 3734849 h 3771414"/>
              <a:gd name="connsiteX110" fmla="*/ 659460 w 8037833"/>
              <a:gd name="connsiteY110" fmla="*/ 3727666 h 3771414"/>
              <a:gd name="connsiteX111" fmla="*/ 556552 w 8037833"/>
              <a:gd name="connsiteY111" fmla="*/ 3685171 h 3771414"/>
              <a:gd name="connsiteX112" fmla="*/ 421042 w 8037833"/>
              <a:gd name="connsiteY112" fmla="*/ 3697149 h 3771414"/>
              <a:gd name="connsiteX113" fmla="*/ 393295 w 8037833"/>
              <a:gd name="connsiteY113" fmla="*/ 3740334 h 3771414"/>
              <a:gd name="connsiteX114" fmla="*/ 355918 w 8037833"/>
              <a:gd name="connsiteY114" fmla="*/ 3766409 h 3771414"/>
              <a:gd name="connsiteX115" fmla="*/ 339711 w 8037833"/>
              <a:gd name="connsiteY115" fmla="*/ 3705479 h 3771414"/>
              <a:gd name="connsiteX116" fmla="*/ 222239 w 8037833"/>
              <a:gd name="connsiteY116" fmla="*/ 3659572 h 3771414"/>
              <a:gd name="connsiteX117" fmla="*/ 163578 w 8037833"/>
              <a:gd name="connsiteY117" fmla="*/ 3643529 h 3771414"/>
              <a:gd name="connsiteX118" fmla="*/ 72220 w 8037833"/>
              <a:gd name="connsiteY118" fmla="*/ 3632509 h 3771414"/>
              <a:gd name="connsiteX119" fmla="*/ 44395 w 8037833"/>
              <a:gd name="connsiteY119" fmla="*/ 3626692 h 3771414"/>
              <a:gd name="connsiteX120" fmla="*/ 1962 w 8037833"/>
              <a:gd name="connsiteY120" fmla="*/ 3623185 h 3771414"/>
              <a:gd name="connsiteX121" fmla="*/ 0 w 8037833"/>
              <a:gd name="connsiteY121" fmla="*/ 3622498 h 3771414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11920 w 8037833"/>
              <a:gd name="connsiteY70" fmla="*/ 3622141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34393 w 8037833"/>
              <a:gd name="connsiteY47" fmla="*/ 3704576 h 3784177"/>
              <a:gd name="connsiteX48" fmla="*/ 4227541 w 8037833"/>
              <a:gd name="connsiteY48" fmla="*/ 3706978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234393 w 8037833"/>
              <a:gd name="connsiteY47" fmla="*/ 3704576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356402 w 8037833"/>
              <a:gd name="connsiteY47" fmla="*/ 3642792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6022263 w 8037833"/>
              <a:gd name="connsiteY22" fmla="*/ 3359057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2989722 w 8037833"/>
              <a:gd name="connsiteY71" fmla="*/ 3623230 h 3784177"/>
              <a:gd name="connsiteX72" fmla="*/ 2965734 w 8037833"/>
              <a:gd name="connsiteY72" fmla="*/ 3635676 h 3784177"/>
              <a:gd name="connsiteX73" fmla="*/ 2961603 w 8037833"/>
              <a:gd name="connsiteY73" fmla="*/ 3638221 h 3784177"/>
              <a:gd name="connsiteX74" fmla="*/ 2944959 w 8037833"/>
              <a:gd name="connsiteY74" fmla="*/ 3639723 h 3784177"/>
              <a:gd name="connsiteX75" fmla="*/ 2940402 w 8037833"/>
              <a:gd name="connsiteY75" fmla="*/ 3651000 h 3784177"/>
              <a:gd name="connsiteX76" fmla="*/ 2915449 w 8037833"/>
              <a:gd name="connsiteY76" fmla="*/ 3661039 h 3784177"/>
              <a:gd name="connsiteX77" fmla="*/ 2884777 w 8037833"/>
              <a:gd name="connsiteY77" fmla="*/ 3660775 h 3784177"/>
              <a:gd name="connsiteX78" fmla="*/ 2739034 w 8037833"/>
              <a:gd name="connsiteY78" fmla="*/ 3647396 h 3784177"/>
              <a:gd name="connsiteX79" fmla="*/ 2651827 w 8037833"/>
              <a:gd name="connsiteY79" fmla="*/ 3646306 h 3784177"/>
              <a:gd name="connsiteX80" fmla="*/ 2618680 w 8037833"/>
              <a:gd name="connsiteY80" fmla="*/ 3656755 h 3784177"/>
              <a:gd name="connsiteX81" fmla="*/ 2572404 w 8037833"/>
              <a:gd name="connsiteY81" fmla="*/ 3664043 h 3784177"/>
              <a:gd name="connsiteX82" fmla="*/ 2490721 w 8037833"/>
              <a:gd name="connsiteY82" fmla="*/ 3685313 h 3784177"/>
              <a:gd name="connsiteX83" fmla="*/ 2423704 w 8037833"/>
              <a:gd name="connsiteY83" fmla="*/ 3658079 h 3784177"/>
              <a:gd name="connsiteX84" fmla="*/ 2301172 w 8037833"/>
              <a:gd name="connsiteY84" fmla="*/ 3663053 h 3784177"/>
              <a:gd name="connsiteX85" fmla="*/ 2294102 w 8037833"/>
              <a:gd name="connsiteY85" fmla="*/ 3671151 h 3784177"/>
              <a:gd name="connsiteX86" fmla="*/ 2238966 w 8037833"/>
              <a:gd name="connsiteY86" fmla="*/ 3668777 h 3784177"/>
              <a:gd name="connsiteX87" fmla="*/ 2082844 w 8037833"/>
              <a:gd name="connsiteY87" fmla="*/ 3631994 h 3784177"/>
              <a:gd name="connsiteX88" fmla="*/ 1938480 w 8037833"/>
              <a:gd name="connsiteY88" fmla="*/ 3601439 h 3784177"/>
              <a:gd name="connsiteX89" fmla="*/ 1900166 w 8037833"/>
              <a:gd name="connsiteY89" fmla="*/ 3609358 h 3784177"/>
              <a:gd name="connsiteX90" fmla="*/ 1835976 w 8037833"/>
              <a:gd name="connsiteY90" fmla="*/ 3622065 h 3784177"/>
              <a:gd name="connsiteX91" fmla="*/ 1787830 w 8037833"/>
              <a:gd name="connsiteY91" fmla="*/ 3633173 h 3784177"/>
              <a:gd name="connsiteX92" fmla="*/ 1734224 w 8037833"/>
              <a:gd name="connsiteY92" fmla="*/ 3655593 h 3784177"/>
              <a:gd name="connsiteX93" fmla="*/ 1721989 w 8037833"/>
              <a:gd name="connsiteY93" fmla="*/ 3627298 h 3784177"/>
              <a:gd name="connsiteX94" fmla="*/ 1664576 w 8037833"/>
              <a:gd name="connsiteY94" fmla="*/ 3638572 h 3784177"/>
              <a:gd name="connsiteX95" fmla="*/ 1577459 w 8037833"/>
              <a:gd name="connsiteY95" fmla="*/ 3658824 h 3784177"/>
              <a:gd name="connsiteX96" fmla="*/ 1527269 w 8037833"/>
              <a:gd name="connsiteY96" fmla="*/ 3663088 h 3784177"/>
              <a:gd name="connsiteX97" fmla="*/ 1390118 w 8037833"/>
              <a:gd name="connsiteY97" fmla="*/ 3682789 h 3784177"/>
              <a:gd name="connsiteX98" fmla="*/ 1252698 w 8037833"/>
              <a:gd name="connsiteY98" fmla="*/ 3708662 h 3784177"/>
              <a:gd name="connsiteX99" fmla="*/ 1171039 w 8037833"/>
              <a:gd name="connsiteY99" fmla="*/ 3758642 h 3784177"/>
              <a:gd name="connsiteX100" fmla="*/ 1058106 w 8037833"/>
              <a:gd name="connsiteY100" fmla="*/ 3776166 h 3784177"/>
              <a:gd name="connsiteX101" fmla="*/ 1039167 w 8037833"/>
              <a:gd name="connsiteY101" fmla="*/ 3784177 h 3784177"/>
              <a:gd name="connsiteX102" fmla="*/ 1012958 w 8037833"/>
              <a:gd name="connsiteY102" fmla="*/ 3779206 h 3784177"/>
              <a:gd name="connsiteX103" fmla="*/ 907906 w 8037833"/>
              <a:gd name="connsiteY103" fmla="*/ 3757678 h 3784177"/>
              <a:gd name="connsiteX104" fmla="*/ 825226 w 8037833"/>
              <a:gd name="connsiteY104" fmla="*/ 3726369 h 3784177"/>
              <a:gd name="connsiteX105" fmla="*/ 722264 w 8037833"/>
              <a:gd name="connsiteY105" fmla="*/ 3747612 h 3784177"/>
              <a:gd name="connsiteX106" fmla="*/ 659460 w 8037833"/>
              <a:gd name="connsiteY106" fmla="*/ 3740429 h 3784177"/>
              <a:gd name="connsiteX107" fmla="*/ 556552 w 8037833"/>
              <a:gd name="connsiteY107" fmla="*/ 3739124 h 3784177"/>
              <a:gd name="connsiteX108" fmla="*/ 445444 w 8037833"/>
              <a:gd name="connsiteY108" fmla="*/ 3764831 h 3784177"/>
              <a:gd name="connsiteX109" fmla="*/ 393295 w 8037833"/>
              <a:gd name="connsiteY109" fmla="*/ 3753097 h 3784177"/>
              <a:gd name="connsiteX110" fmla="*/ 339711 w 8037833"/>
              <a:gd name="connsiteY110" fmla="*/ 3718242 h 3784177"/>
              <a:gd name="connsiteX111" fmla="*/ 222239 w 8037833"/>
              <a:gd name="connsiteY111" fmla="*/ 3672335 h 3784177"/>
              <a:gd name="connsiteX112" fmla="*/ 163578 w 8037833"/>
              <a:gd name="connsiteY112" fmla="*/ 3656292 h 3784177"/>
              <a:gd name="connsiteX113" fmla="*/ 72220 w 8037833"/>
              <a:gd name="connsiteY113" fmla="*/ 3645272 h 3784177"/>
              <a:gd name="connsiteX114" fmla="*/ 44395 w 8037833"/>
              <a:gd name="connsiteY114" fmla="*/ 3639455 h 3784177"/>
              <a:gd name="connsiteX115" fmla="*/ 1962 w 8037833"/>
              <a:gd name="connsiteY115" fmla="*/ 3635948 h 3784177"/>
              <a:gd name="connsiteX116" fmla="*/ 0 w 8037833"/>
              <a:gd name="connsiteY116" fmla="*/ 3635261 h 3784177"/>
              <a:gd name="connsiteX117" fmla="*/ 0 w 8037833"/>
              <a:gd name="connsiteY11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99169 w 8037833"/>
              <a:gd name="connsiteY39" fmla="*/ 3518988 h 3784177"/>
              <a:gd name="connsiteX40" fmla="*/ 4649120 w 8037833"/>
              <a:gd name="connsiteY40" fmla="*/ 3536392 h 3784177"/>
              <a:gd name="connsiteX41" fmla="*/ 4573578 w 8037833"/>
              <a:gd name="connsiteY41" fmla="*/ 3565923 h 3784177"/>
              <a:gd name="connsiteX42" fmla="*/ 4529117 w 8037833"/>
              <a:gd name="connsiteY42" fmla="*/ 3575592 h 3784177"/>
              <a:gd name="connsiteX43" fmla="*/ 4408641 w 8037833"/>
              <a:gd name="connsiteY43" fmla="*/ 3610000 h 3784177"/>
              <a:gd name="connsiteX44" fmla="*/ 4356402 w 8037833"/>
              <a:gd name="connsiteY44" fmla="*/ 3642792 h 3784177"/>
              <a:gd name="connsiteX45" fmla="*/ 4270245 w 8037833"/>
              <a:gd name="connsiteY45" fmla="*/ 3665789 h 3784177"/>
              <a:gd name="connsiteX46" fmla="*/ 4208725 w 8037833"/>
              <a:gd name="connsiteY46" fmla="*/ 3704841 h 3784177"/>
              <a:gd name="connsiteX47" fmla="*/ 4201632 w 8037833"/>
              <a:gd name="connsiteY47" fmla="*/ 3702602 h 3784177"/>
              <a:gd name="connsiteX48" fmla="*/ 4191289 w 8037833"/>
              <a:gd name="connsiteY48" fmla="*/ 3702380 h 3784177"/>
              <a:gd name="connsiteX49" fmla="*/ 4191039 w 8037833"/>
              <a:gd name="connsiteY49" fmla="*/ 3702831 h 3784177"/>
              <a:gd name="connsiteX50" fmla="*/ 4181340 w 8037833"/>
              <a:gd name="connsiteY50" fmla="*/ 3701729 h 3784177"/>
              <a:gd name="connsiteX51" fmla="*/ 4133816 w 8037833"/>
              <a:gd name="connsiteY51" fmla="*/ 3690565 h 3784177"/>
              <a:gd name="connsiteX52" fmla="*/ 4071732 w 8037833"/>
              <a:gd name="connsiteY52" fmla="*/ 3732513 h 3784177"/>
              <a:gd name="connsiteX53" fmla="*/ 4045924 w 8037833"/>
              <a:gd name="connsiteY53" fmla="*/ 3739404 h 3784177"/>
              <a:gd name="connsiteX54" fmla="*/ 4032171 w 8037833"/>
              <a:gd name="connsiteY54" fmla="*/ 3745523 h 3784177"/>
              <a:gd name="connsiteX55" fmla="*/ 4031335 w 8037833"/>
              <a:gd name="connsiteY55" fmla="*/ 3747479 h 3784177"/>
              <a:gd name="connsiteX56" fmla="*/ 3985774 w 8037833"/>
              <a:gd name="connsiteY56" fmla="*/ 3736547 h 3784177"/>
              <a:gd name="connsiteX57" fmla="*/ 3979769 w 8037833"/>
              <a:gd name="connsiteY57" fmla="*/ 3738769 h 3784177"/>
              <a:gd name="connsiteX58" fmla="*/ 3950014 w 8037833"/>
              <a:gd name="connsiteY58" fmla="*/ 3726942 h 3784177"/>
              <a:gd name="connsiteX59" fmla="*/ 3934671 w 8037833"/>
              <a:gd name="connsiteY59" fmla="*/ 3723339 h 3784177"/>
              <a:gd name="connsiteX60" fmla="*/ 3930274 w 8037833"/>
              <a:gd name="connsiteY60" fmla="*/ 3717148 h 3784177"/>
              <a:gd name="connsiteX61" fmla="*/ 3907660 w 8037833"/>
              <a:gd name="connsiteY61" fmla="*/ 3714456 h 3784177"/>
              <a:gd name="connsiteX62" fmla="*/ 3905087 w 8037833"/>
              <a:gd name="connsiteY62" fmla="*/ 3716098 h 3784177"/>
              <a:gd name="connsiteX63" fmla="*/ 3886347 w 8037833"/>
              <a:gd name="connsiteY63" fmla="*/ 3706620 h 3784177"/>
              <a:gd name="connsiteX64" fmla="*/ 3870533 w 8037833"/>
              <a:gd name="connsiteY64" fmla="*/ 3689905 h 3784177"/>
              <a:gd name="connsiteX65" fmla="*/ 3678563 w 8037833"/>
              <a:gd name="connsiteY65" fmla="*/ 3694486 h 3784177"/>
              <a:gd name="connsiteX66" fmla="*/ 3524121 w 8037833"/>
              <a:gd name="connsiteY66" fmla="*/ 3642736 h 3784177"/>
              <a:gd name="connsiteX67" fmla="*/ 3432153 w 8037833"/>
              <a:gd name="connsiteY67" fmla="*/ 3667780 h 3784177"/>
              <a:gd name="connsiteX68" fmla="*/ 3373519 w 8037833"/>
              <a:gd name="connsiteY68" fmla="*/ 3665785 h 3784177"/>
              <a:gd name="connsiteX69" fmla="*/ 3114267 w 8037833"/>
              <a:gd name="connsiteY69" fmla="*/ 3638983 h 3784177"/>
              <a:gd name="connsiteX70" fmla="*/ 2989722 w 8037833"/>
              <a:gd name="connsiteY70" fmla="*/ 3623230 h 3784177"/>
              <a:gd name="connsiteX71" fmla="*/ 2965734 w 8037833"/>
              <a:gd name="connsiteY71" fmla="*/ 3635676 h 3784177"/>
              <a:gd name="connsiteX72" fmla="*/ 2961603 w 8037833"/>
              <a:gd name="connsiteY72" fmla="*/ 3638221 h 3784177"/>
              <a:gd name="connsiteX73" fmla="*/ 2944959 w 8037833"/>
              <a:gd name="connsiteY73" fmla="*/ 3639723 h 3784177"/>
              <a:gd name="connsiteX74" fmla="*/ 2940402 w 8037833"/>
              <a:gd name="connsiteY74" fmla="*/ 3651000 h 3784177"/>
              <a:gd name="connsiteX75" fmla="*/ 2915449 w 8037833"/>
              <a:gd name="connsiteY75" fmla="*/ 3661039 h 3784177"/>
              <a:gd name="connsiteX76" fmla="*/ 2884777 w 8037833"/>
              <a:gd name="connsiteY76" fmla="*/ 3660775 h 3784177"/>
              <a:gd name="connsiteX77" fmla="*/ 2739034 w 8037833"/>
              <a:gd name="connsiteY77" fmla="*/ 3647396 h 3784177"/>
              <a:gd name="connsiteX78" fmla="*/ 2651827 w 8037833"/>
              <a:gd name="connsiteY78" fmla="*/ 3646306 h 3784177"/>
              <a:gd name="connsiteX79" fmla="*/ 2618680 w 8037833"/>
              <a:gd name="connsiteY79" fmla="*/ 3656755 h 3784177"/>
              <a:gd name="connsiteX80" fmla="*/ 2572404 w 8037833"/>
              <a:gd name="connsiteY80" fmla="*/ 3664043 h 3784177"/>
              <a:gd name="connsiteX81" fmla="*/ 2490721 w 8037833"/>
              <a:gd name="connsiteY81" fmla="*/ 3685313 h 3784177"/>
              <a:gd name="connsiteX82" fmla="*/ 2423704 w 8037833"/>
              <a:gd name="connsiteY82" fmla="*/ 3658079 h 3784177"/>
              <a:gd name="connsiteX83" fmla="*/ 2301172 w 8037833"/>
              <a:gd name="connsiteY83" fmla="*/ 3663053 h 3784177"/>
              <a:gd name="connsiteX84" fmla="*/ 2294102 w 8037833"/>
              <a:gd name="connsiteY84" fmla="*/ 3671151 h 3784177"/>
              <a:gd name="connsiteX85" fmla="*/ 2238966 w 8037833"/>
              <a:gd name="connsiteY85" fmla="*/ 3668777 h 3784177"/>
              <a:gd name="connsiteX86" fmla="*/ 2082844 w 8037833"/>
              <a:gd name="connsiteY86" fmla="*/ 3631994 h 3784177"/>
              <a:gd name="connsiteX87" fmla="*/ 1938480 w 8037833"/>
              <a:gd name="connsiteY87" fmla="*/ 3601439 h 3784177"/>
              <a:gd name="connsiteX88" fmla="*/ 1900166 w 8037833"/>
              <a:gd name="connsiteY88" fmla="*/ 3609358 h 3784177"/>
              <a:gd name="connsiteX89" fmla="*/ 1835976 w 8037833"/>
              <a:gd name="connsiteY89" fmla="*/ 3622065 h 3784177"/>
              <a:gd name="connsiteX90" fmla="*/ 1787830 w 8037833"/>
              <a:gd name="connsiteY90" fmla="*/ 3633173 h 3784177"/>
              <a:gd name="connsiteX91" fmla="*/ 1734224 w 8037833"/>
              <a:gd name="connsiteY91" fmla="*/ 3655593 h 3784177"/>
              <a:gd name="connsiteX92" fmla="*/ 1721989 w 8037833"/>
              <a:gd name="connsiteY92" fmla="*/ 3627298 h 3784177"/>
              <a:gd name="connsiteX93" fmla="*/ 1664576 w 8037833"/>
              <a:gd name="connsiteY93" fmla="*/ 3638572 h 3784177"/>
              <a:gd name="connsiteX94" fmla="*/ 1577459 w 8037833"/>
              <a:gd name="connsiteY94" fmla="*/ 3658824 h 3784177"/>
              <a:gd name="connsiteX95" fmla="*/ 1527269 w 8037833"/>
              <a:gd name="connsiteY95" fmla="*/ 3663088 h 3784177"/>
              <a:gd name="connsiteX96" fmla="*/ 1390118 w 8037833"/>
              <a:gd name="connsiteY96" fmla="*/ 3682789 h 3784177"/>
              <a:gd name="connsiteX97" fmla="*/ 1252698 w 8037833"/>
              <a:gd name="connsiteY97" fmla="*/ 3708662 h 3784177"/>
              <a:gd name="connsiteX98" fmla="*/ 1171039 w 8037833"/>
              <a:gd name="connsiteY98" fmla="*/ 3758642 h 3784177"/>
              <a:gd name="connsiteX99" fmla="*/ 1058106 w 8037833"/>
              <a:gd name="connsiteY99" fmla="*/ 3776166 h 3784177"/>
              <a:gd name="connsiteX100" fmla="*/ 1039167 w 8037833"/>
              <a:gd name="connsiteY100" fmla="*/ 3784177 h 3784177"/>
              <a:gd name="connsiteX101" fmla="*/ 1012958 w 8037833"/>
              <a:gd name="connsiteY101" fmla="*/ 3779206 h 3784177"/>
              <a:gd name="connsiteX102" fmla="*/ 907906 w 8037833"/>
              <a:gd name="connsiteY102" fmla="*/ 3757678 h 3784177"/>
              <a:gd name="connsiteX103" fmla="*/ 825226 w 8037833"/>
              <a:gd name="connsiteY103" fmla="*/ 3726369 h 3784177"/>
              <a:gd name="connsiteX104" fmla="*/ 722264 w 8037833"/>
              <a:gd name="connsiteY104" fmla="*/ 3747612 h 3784177"/>
              <a:gd name="connsiteX105" fmla="*/ 659460 w 8037833"/>
              <a:gd name="connsiteY105" fmla="*/ 3740429 h 3784177"/>
              <a:gd name="connsiteX106" fmla="*/ 556552 w 8037833"/>
              <a:gd name="connsiteY106" fmla="*/ 3739124 h 3784177"/>
              <a:gd name="connsiteX107" fmla="*/ 445444 w 8037833"/>
              <a:gd name="connsiteY107" fmla="*/ 3764831 h 3784177"/>
              <a:gd name="connsiteX108" fmla="*/ 393295 w 8037833"/>
              <a:gd name="connsiteY108" fmla="*/ 3753097 h 3784177"/>
              <a:gd name="connsiteX109" fmla="*/ 339711 w 8037833"/>
              <a:gd name="connsiteY109" fmla="*/ 3718242 h 3784177"/>
              <a:gd name="connsiteX110" fmla="*/ 222239 w 8037833"/>
              <a:gd name="connsiteY110" fmla="*/ 3672335 h 3784177"/>
              <a:gd name="connsiteX111" fmla="*/ 163578 w 8037833"/>
              <a:gd name="connsiteY111" fmla="*/ 3656292 h 3784177"/>
              <a:gd name="connsiteX112" fmla="*/ 72220 w 8037833"/>
              <a:gd name="connsiteY112" fmla="*/ 3645272 h 3784177"/>
              <a:gd name="connsiteX113" fmla="*/ 44395 w 8037833"/>
              <a:gd name="connsiteY113" fmla="*/ 3639455 h 3784177"/>
              <a:gd name="connsiteX114" fmla="*/ 1962 w 8037833"/>
              <a:gd name="connsiteY114" fmla="*/ 3635948 h 3784177"/>
              <a:gd name="connsiteX115" fmla="*/ 0 w 8037833"/>
              <a:gd name="connsiteY115" fmla="*/ 3635261 h 3784177"/>
              <a:gd name="connsiteX116" fmla="*/ 0 w 8037833"/>
              <a:gd name="connsiteY11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90721 w 8037833"/>
              <a:gd name="connsiteY80" fmla="*/ 3685313 h 3784177"/>
              <a:gd name="connsiteX81" fmla="*/ 2423704 w 8037833"/>
              <a:gd name="connsiteY81" fmla="*/ 3658079 h 3784177"/>
              <a:gd name="connsiteX82" fmla="*/ 2301172 w 8037833"/>
              <a:gd name="connsiteY82" fmla="*/ 3663053 h 3784177"/>
              <a:gd name="connsiteX83" fmla="*/ 2294102 w 8037833"/>
              <a:gd name="connsiteY83" fmla="*/ 3671151 h 3784177"/>
              <a:gd name="connsiteX84" fmla="*/ 2238966 w 8037833"/>
              <a:gd name="connsiteY84" fmla="*/ 3668777 h 3784177"/>
              <a:gd name="connsiteX85" fmla="*/ 2082844 w 8037833"/>
              <a:gd name="connsiteY85" fmla="*/ 3631994 h 3784177"/>
              <a:gd name="connsiteX86" fmla="*/ 1938480 w 8037833"/>
              <a:gd name="connsiteY86" fmla="*/ 3601439 h 3784177"/>
              <a:gd name="connsiteX87" fmla="*/ 1900166 w 8037833"/>
              <a:gd name="connsiteY87" fmla="*/ 3609358 h 3784177"/>
              <a:gd name="connsiteX88" fmla="*/ 1835976 w 8037833"/>
              <a:gd name="connsiteY88" fmla="*/ 3622065 h 3784177"/>
              <a:gd name="connsiteX89" fmla="*/ 1787830 w 8037833"/>
              <a:gd name="connsiteY89" fmla="*/ 3633173 h 3784177"/>
              <a:gd name="connsiteX90" fmla="*/ 1734224 w 8037833"/>
              <a:gd name="connsiteY90" fmla="*/ 3655593 h 3784177"/>
              <a:gd name="connsiteX91" fmla="*/ 1721989 w 8037833"/>
              <a:gd name="connsiteY91" fmla="*/ 3627298 h 3784177"/>
              <a:gd name="connsiteX92" fmla="*/ 1664576 w 8037833"/>
              <a:gd name="connsiteY92" fmla="*/ 3638572 h 3784177"/>
              <a:gd name="connsiteX93" fmla="*/ 1577459 w 8037833"/>
              <a:gd name="connsiteY93" fmla="*/ 3658824 h 3784177"/>
              <a:gd name="connsiteX94" fmla="*/ 1527269 w 8037833"/>
              <a:gd name="connsiteY94" fmla="*/ 3663088 h 3784177"/>
              <a:gd name="connsiteX95" fmla="*/ 1390118 w 8037833"/>
              <a:gd name="connsiteY95" fmla="*/ 3682789 h 3784177"/>
              <a:gd name="connsiteX96" fmla="*/ 1252698 w 8037833"/>
              <a:gd name="connsiteY96" fmla="*/ 3708662 h 3784177"/>
              <a:gd name="connsiteX97" fmla="*/ 1171039 w 8037833"/>
              <a:gd name="connsiteY97" fmla="*/ 3758642 h 3784177"/>
              <a:gd name="connsiteX98" fmla="*/ 1058106 w 8037833"/>
              <a:gd name="connsiteY98" fmla="*/ 3776166 h 3784177"/>
              <a:gd name="connsiteX99" fmla="*/ 1039167 w 8037833"/>
              <a:gd name="connsiteY99" fmla="*/ 3784177 h 3784177"/>
              <a:gd name="connsiteX100" fmla="*/ 1012958 w 8037833"/>
              <a:gd name="connsiteY100" fmla="*/ 3779206 h 3784177"/>
              <a:gd name="connsiteX101" fmla="*/ 907906 w 8037833"/>
              <a:gd name="connsiteY101" fmla="*/ 3757678 h 3784177"/>
              <a:gd name="connsiteX102" fmla="*/ 825226 w 8037833"/>
              <a:gd name="connsiteY102" fmla="*/ 3726369 h 3784177"/>
              <a:gd name="connsiteX103" fmla="*/ 722264 w 8037833"/>
              <a:gd name="connsiteY103" fmla="*/ 3747612 h 3784177"/>
              <a:gd name="connsiteX104" fmla="*/ 659460 w 8037833"/>
              <a:gd name="connsiteY104" fmla="*/ 3740429 h 3784177"/>
              <a:gd name="connsiteX105" fmla="*/ 556552 w 8037833"/>
              <a:gd name="connsiteY105" fmla="*/ 3739124 h 3784177"/>
              <a:gd name="connsiteX106" fmla="*/ 445444 w 8037833"/>
              <a:gd name="connsiteY106" fmla="*/ 3764831 h 3784177"/>
              <a:gd name="connsiteX107" fmla="*/ 393295 w 8037833"/>
              <a:gd name="connsiteY107" fmla="*/ 3753097 h 3784177"/>
              <a:gd name="connsiteX108" fmla="*/ 339711 w 8037833"/>
              <a:gd name="connsiteY108" fmla="*/ 3718242 h 3784177"/>
              <a:gd name="connsiteX109" fmla="*/ 222239 w 8037833"/>
              <a:gd name="connsiteY109" fmla="*/ 3672335 h 3784177"/>
              <a:gd name="connsiteX110" fmla="*/ 163578 w 8037833"/>
              <a:gd name="connsiteY110" fmla="*/ 3656292 h 3784177"/>
              <a:gd name="connsiteX111" fmla="*/ 72220 w 8037833"/>
              <a:gd name="connsiteY111" fmla="*/ 3645272 h 3784177"/>
              <a:gd name="connsiteX112" fmla="*/ 44395 w 8037833"/>
              <a:gd name="connsiteY112" fmla="*/ 3639455 h 3784177"/>
              <a:gd name="connsiteX113" fmla="*/ 1962 w 8037833"/>
              <a:gd name="connsiteY113" fmla="*/ 3635948 h 3784177"/>
              <a:gd name="connsiteX114" fmla="*/ 0 w 8037833"/>
              <a:gd name="connsiteY114" fmla="*/ 3635261 h 3784177"/>
              <a:gd name="connsiteX115" fmla="*/ 0 w 8037833"/>
              <a:gd name="connsiteY11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721989 w 8037833"/>
              <a:gd name="connsiteY90" fmla="*/ 3627298 h 3784177"/>
              <a:gd name="connsiteX91" fmla="*/ 1664576 w 8037833"/>
              <a:gd name="connsiteY91" fmla="*/ 3638572 h 3784177"/>
              <a:gd name="connsiteX92" fmla="*/ 1577459 w 8037833"/>
              <a:gd name="connsiteY92" fmla="*/ 3658824 h 3784177"/>
              <a:gd name="connsiteX93" fmla="*/ 1527269 w 8037833"/>
              <a:gd name="connsiteY93" fmla="*/ 3663088 h 3784177"/>
              <a:gd name="connsiteX94" fmla="*/ 1390118 w 8037833"/>
              <a:gd name="connsiteY94" fmla="*/ 3682789 h 3784177"/>
              <a:gd name="connsiteX95" fmla="*/ 1252698 w 8037833"/>
              <a:gd name="connsiteY95" fmla="*/ 3708662 h 3784177"/>
              <a:gd name="connsiteX96" fmla="*/ 1171039 w 8037833"/>
              <a:gd name="connsiteY96" fmla="*/ 3758642 h 3784177"/>
              <a:gd name="connsiteX97" fmla="*/ 1058106 w 8037833"/>
              <a:gd name="connsiteY97" fmla="*/ 3776166 h 3784177"/>
              <a:gd name="connsiteX98" fmla="*/ 1039167 w 8037833"/>
              <a:gd name="connsiteY98" fmla="*/ 3784177 h 3784177"/>
              <a:gd name="connsiteX99" fmla="*/ 1012958 w 8037833"/>
              <a:gd name="connsiteY99" fmla="*/ 3779206 h 3784177"/>
              <a:gd name="connsiteX100" fmla="*/ 907906 w 8037833"/>
              <a:gd name="connsiteY100" fmla="*/ 3757678 h 3784177"/>
              <a:gd name="connsiteX101" fmla="*/ 825226 w 8037833"/>
              <a:gd name="connsiteY101" fmla="*/ 3726369 h 3784177"/>
              <a:gd name="connsiteX102" fmla="*/ 722264 w 8037833"/>
              <a:gd name="connsiteY102" fmla="*/ 3747612 h 3784177"/>
              <a:gd name="connsiteX103" fmla="*/ 659460 w 8037833"/>
              <a:gd name="connsiteY103" fmla="*/ 3740429 h 3784177"/>
              <a:gd name="connsiteX104" fmla="*/ 556552 w 8037833"/>
              <a:gd name="connsiteY104" fmla="*/ 3739124 h 3784177"/>
              <a:gd name="connsiteX105" fmla="*/ 445444 w 8037833"/>
              <a:gd name="connsiteY105" fmla="*/ 3764831 h 3784177"/>
              <a:gd name="connsiteX106" fmla="*/ 393295 w 8037833"/>
              <a:gd name="connsiteY106" fmla="*/ 3753097 h 3784177"/>
              <a:gd name="connsiteX107" fmla="*/ 339711 w 8037833"/>
              <a:gd name="connsiteY107" fmla="*/ 3718242 h 3784177"/>
              <a:gd name="connsiteX108" fmla="*/ 222239 w 8037833"/>
              <a:gd name="connsiteY108" fmla="*/ 3672335 h 3784177"/>
              <a:gd name="connsiteX109" fmla="*/ 163578 w 8037833"/>
              <a:gd name="connsiteY109" fmla="*/ 3656292 h 3784177"/>
              <a:gd name="connsiteX110" fmla="*/ 72220 w 8037833"/>
              <a:gd name="connsiteY110" fmla="*/ 3645272 h 3784177"/>
              <a:gd name="connsiteX111" fmla="*/ 44395 w 8037833"/>
              <a:gd name="connsiteY111" fmla="*/ 3639455 h 3784177"/>
              <a:gd name="connsiteX112" fmla="*/ 1962 w 8037833"/>
              <a:gd name="connsiteY112" fmla="*/ 3635948 h 3784177"/>
              <a:gd name="connsiteX113" fmla="*/ 0 w 8037833"/>
              <a:gd name="connsiteY113" fmla="*/ 3635261 h 3784177"/>
              <a:gd name="connsiteX114" fmla="*/ 0 w 8037833"/>
              <a:gd name="connsiteY11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664576 w 8037833"/>
              <a:gd name="connsiteY90" fmla="*/ 3638572 h 3784177"/>
              <a:gd name="connsiteX91" fmla="*/ 1577459 w 8037833"/>
              <a:gd name="connsiteY91" fmla="*/ 3658824 h 3784177"/>
              <a:gd name="connsiteX92" fmla="*/ 1527269 w 8037833"/>
              <a:gd name="connsiteY92" fmla="*/ 3663088 h 3784177"/>
              <a:gd name="connsiteX93" fmla="*/ 1390118 w 8037833"/>
              <a:gd name="connsiteY93" fmla="*/ 3682789 h 3784177"/>
              <a:gd name="connsiteX94" fmla="*/ 1252698 w 8037833"/>
              <a:gd name="connsiteY94" fmla="*/ 3708662 h 3784177"/>
              <a:gd name="connsiteX95" fmla="*/ 1171039 w 8037833"/>
              <a:gd name="connsiteY95" fmla="*/ 3758642 h 3784177"/>
              <a:gd name="connsiteX96" fmla="*/ 1058106 w 8037833"/>
              <a:gd name="connsiteY96" fmla="*/ 3776166 h 3784177"/>
              <a:gd name="connsiteX97" fmla="*/ 1039167 w 8037833"/>
              <a:gd name="connsiteY97" fmla="*/ 3784177 h 3784177"/>
              <a:gd name="connsiteX98" fmla="*/ 1012958 w 8037833"/>
              <a:gd name="connsiteY98" fmla="*/ 3779206 h 3784177"/>
              <a:gd name="connsiteX99" fmla="*/ 907906 w 8037833"/>
              <a:gd name="connsiteY99" fmla="*/ 3757678 h 3784177"/>
              <a:gd name="connsiteX100" fmla="*/ 825226 w 8037833"/>
              <a:gd name="connsiteY100" fmla="*/ 3726369 h 3784177"/>
              <a:gd name="connsiteX101" fmla="*/ 722264 w 8037833"/>
              <a:gd name="connsiteY101" fmla="*/ 3747612 h 3784177"/>
              <a:gd name="connsiteX102" fmla="*/ 659460 w 8037833"/>
              <a:gd name="connsiteY102" fmla="*/ 3740429 h 3784177"/>
              <a:gd name="connsiteX103" fmla="*/ 556552 w 8037833"/>
              <a:gd name="connsiteY103" fmla="*/ 3739124 h 3784177"/>
              <a:gd name="connsiteX104" fmla="*/ 445444 w 8037833"/>
              <a:gd name="connsiteY104" fmla="*/ 3764831 h 3784177"/>
              <a:gd name="connsiteX105" fmla="*/ 393295 w 8037833"/>
              <a:gd name="connsiteY105" fmla="*/ 3753097 h 3784177"/>
              <a:gd name="connsiteX106" fmla="*/ 339711 w 8037833"/>
              <a:gd name="connsiteY106" fmla="*/ 3718242 h 3784177"/>
              <a:gd name="connsiteX107" fmla="*/ 222239 w 8037833"/>
              <a:gd name="connsiteY107" fmla="*/ 3672335 h 3784177"/>
              <a:gd name="connsiteX108" fmla="*/ 163578 w 8037833"/>
              <a:gd name="connsiteY108" fmla="*/ 3656292 h 3784177"/>
              <a:gd name="connsiteX109" fmla="*/ 72220 w 8037833"/>
              <a:gd name="connsiteY109" fmla="*/ 3645272 h 3784177"/>
              <a:gd name="connsiteX110" fmla="*/ 44395 w 8037833"/>
              <a:gd name="connsiteY110" fmla="*/ 3639455 h 3784177"/>
              <a:gd name="connsiteX111" fmla="*/ 1962 w 8037833"/>
              <a:gd name="connsiteY111" fmla="*/ 3635948 h 3784177"/>
              <a:gd name="connsiteX112" fmla="*/ 0 w 8037833"/>
              <a:gd name="connsiteY112" fmla="*/ 3635261 h 3784177"/>
              <a:gd name="connsiteX113" fmla="*/ 0 w 8037833"/>
              <a:gd name="connsiteY11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787830 w 8037833"/>
              <a:gd name="connsiteY87" fmla="*/ 3633173 h 3784177"/>
              <a:gd name="connsiteX88" fmla="*/ 1734224 w 8037833"/>
              <a:gd name="connsiteY88" fmla="*/ 3655593 h 3784177"/>
              <a:gd name="connsiteX89" fmla="*/ 1664576 w 8037833"/>
              <a:gd name="connsiteY89" fmla="*/ 3638572 h 3784177"/>
              <a:gd name="connsiteX90" fmla="*/ 1577459 w 8037833"/>
              <a:gd name="connsiteY90" fmla="*/ 3658824 h 3784177"/>
              <a:gd name="connsiteX91" fmla="*/ 1527269 w 8037833"/>
              <a:gd name="connsiteY91" fmla="*/ 3663088 h 3784177"/>
              <a:gd name="connsiteX92" fmla="*/ 1390118 w 8037833"/>
              <a:gd name="connsiteY92" fmla="*/ 3682789 h 3784177"/>
              <a:gd name="connsiteX93" fmla="*/ 1252698 w 8037833"/>
              <a:gd name="connsiteY93" fmla="*/ 3708662 h 3784177"/>
              <a:gd name="connsiteX94" fmla="*/ 1171039 w 8037833"/>
              <a:gd name="connsiteY94" fmla="*/ 3758642 h 3784177"/>
              <a:gd name="connsiteX95" fmla="*/ 1058106 w 8037833"/>
              <a:gd name="connsiteY95" fmla="*/ 3776166 h 3784177"/>
              <a:gd name="connsiteX96" fmla="*/ 1039167 w 8037833"/>
              <a:gd name="connsiteY96" fmla="*/ 3784177 h 3784177"/>
              <a:gd name="connsiteX97" fmla="*/ 1012958 w 8037833"/>
              <a:gd name="connsiteY97" fmla="*/ 3779206 h 3784177"/>
              <a:gd name="connsiteX98" fmla="*/ 907906 w 8037833"/>
              <a:gd name="connsiteY98" fmla="*/ 3757678 h 3784177"/>
              <a:gd name="connsiteX99" fmla="*/ 825226 w 8037833"/>
              <a:gd name="connsiteY99" fmla="*/ 3726369 h 3784177"/>
              <a:gd name="connsiteX100" fmla="*/ 722264 w 8037833"/>
              <a:gd name="connsiteY100" fmla="*/ 3747612 h 3784177"/>
              <a:gd name="connsiteX101" fmla="*/ 659460 w 8037833"/>
              <a:gd name="connsiteY101" fmla="*/ 3740429 h 3784177"/>
              <a:gd name="connsiteX102" fmla="*/ 556552 w 8037833"/>
              <a:gd name="connsiteY102" fmla="*/ 3739124 h 3784177"/>
              <a:gd name="connsiteX103" fmla="*/ 445444 w 8037833"/>
              <a:gd name="connsiteY103" fmla="*/ 3764831 h 3784177"/>
              <a:gd name="connsiteX104" fmla="*/ 393295 w 8037833"/>
              <a:gd name="connsiteY104" fmla="*/ 3753097 h 3784177"/>
              <a:gd name="connsiteX105" fmla="*/ 339711 w 8037833"/>
              <a:gd name="connsiteY105" fmla="*/ 3718242 h 3784177"/>
              <a:gd name="connsiteX106" fmla="*/ 222239 w 8037833"/>
              <a:gd name="connsiteY106" fmla="*/ 3672335 h 3784177"/>
              <a:gd name="connsiteX107" fmla="*/ 163578 w 8037833"/>
              <a:gd name="connsiteY107" fmla="*/ 3656292 h 3784177"/>
              <a:gd name="connsiteX108" fmla="*/ 72220 w 8037833"/>
              <a:gd name="connsiteY108" fmla="*/ 3645272 h 3784177"/>
              <a:gd name="connsiteX109" fmla="*/ 44395 w 8037833"/>
              <a:gd name="connsiteY109" fmla="*/ 3639455 h 3784177"/>
              <a:gd name="connsiteX110" fmla="*/ 1962 w 8037833"/>
              <a:gd name="connsiteY110" fmla="*/ 3635948 h 3784177"/>
              <a:gd name="connsiteX111" fmla="*/ 0 w 8037833"/>
              <a:gd name="connsiteY111" fmla="*/ 3635261 h 3784177"/>
              <a:gd name="connsiteX112" fmla="*/ 0 w 8037833"/>
              <a:gd name="connsiteY11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94102 w 8037833"/>
              <a:gd name="connsiteY81" fmla="*/ 3671151 h 3784177"/>
              <a:gd name="connsiteX82" fmla="*/ 2238966 w 8037833"/>
              <a:gd name="connsiteY82" fmla="*/ 3668777 h 3784177"/>
              <a:gd name="connsiteX83" fmla="*/ 2082844 w 8037833"/>
              <a:gd name="connsiteY83" fmla="*/ 3631994 h 3784177"/>
              <a:gd name="connsiteX84" fmla="*/ 1938480 w 8037833"/>
              <a:gd name="connsiteY84" fmla="*/ 3601439 h 3784177"/>
              <a:gd name="connsiteX85" fmla="*/ 1900166 w 8037833"/>
              <a:gd name="connsiteY85" fmla="*/ 3609358 h 3784177"/>
              <a:gd name="connsiteX86" fmla="*/ 1787830 w 8037833"/>
              <a:gd name="connsiteY86" fmla="*/ 3633173 h 3784177"/>
              <a:gd name="connsiteX87" fmla="*/ 1734224 w 8037833"/>
              <a:gd name="connsiteY87" fmla="*/ 3655593 h 3784177"/>
              <a:gd name="connsiteX88" fmla="*/ 1664576 w 8037833"/>
              <a:gd name="connsiteY88" fmla="*/ 3638572 h 3784177"/>
              <a:gd name="connsiteX89" fmla="*/ 1577459 w 8037833"/>
              <a:gd name="connsiteY89" fmla="*/ 3658824 h 3784177"/>
              <a:gd name="connsiteX90" fmla="*/ 1527269 w 8037833"/>
              <a:gd name="connsiteY90" fmla="*/ 3663088 h 3784177"/>
              <a:gd name="connsiteX91" fmla="*/ 1390118 w 8037833"/>
              <a:gd name="connsiteY91" fmla="*/ 3682789 h 3784177"/>
              <a:gd name="connsiteX92" fmla="*/ 1252698 w 8037833"/>
              <a:gd name="connsiteY92" fmla="*/ 3708662 h 3784177"/>
              <a:gd name="connsiteX93" fmla="*/ 1171039 w 8037833"/>
              <a:gd name="connsiteY93" fmla="*/ 3758642 h 3784177"/>
              <a:gd name="connsiteX94" fmla="*/ 1058106 w 8037833"/>
              <a:gd name="connsiteY94" fmla="*/ 3776166 h 3784177"/>
              <a:gd name="connsiteX95" fmla="*/ 1039167 w 8037833"/>
              <a:gd name="connsiteY95" fmla="*/ 3784177 h 3784177"/>
              <a:gd name="connsiteX96" fmla="*/ 1012958 w 8037833"/>
              <a:gd name="connsiteY96" fmla="*/ 3779206 h 3784177"/>
              <a:gd name="connsiteX97" fmla="*/ 907906 w 8037833"/>
              <a:gd name="connsiteY97" fmla="*/ 3757678 h 3784177"/>
              <a:gd name="connsiteX98" fmla="*/ 825226 w 8037833"/>
              <a:gd name="connsiteY98" fmla="*/ 3726369 h 3784177"/>
              <a:gd name="connsiteX99" fmla="*/ 722264 w 8037833"/>
              <a:gd name="connsiteY99" fmla="*/ 3747612 h 3784177"/>
              <a:gd name="connsiteX100" fmla="*/ 659460 w 8037833"/>
              <a:gd name="connsiteY100" fmla="*/ 3740429 h 3784177"/>
              <a:gd name="connsiteX101" fmla="*/ 556552 w 8037833"/>
              <a:gd name="connsiteY101" fmla="*/ 3739124 h 3784177"/>
              <a:gd name="connsiteX102" fmla="*/ 445444 w 8037833"/>
              <a:gd name="connsiteY102" fmla="*/ 3764831 h 3784177"/>
              <a:gd name="connsiteX103" fmla="*/ 393295 w 8037833"/>
              <a:gd name="connsiteY103" fmla="*/ 3753097 h 3784177"/>
              <a:gd name="connsiteX104" fmla="*/ 339711 w 8037833"/>
              <a:gd name="connsiteY104" fmla="*/ 3718242 h 3784177"/>
              <a:gd name="connsiteX105" fmla="*/ 222239 w 8037833"/>
              <a:gd name="connsiteY105" fmla="*/ 3672335 h 3784177"/>
              <a:gd name="connsiteX106" fmla="*/ 163578 w 8037833"/>
              <a:gd name="connsiteY106" fmla="*/ 3656292 h 3784177"/>
              <a:gd name="connsiteX107" fmla="*/ 72220 w 8037833"/>
              <a:gd name="connsiteY107" fmla="*/ 3645272 h 3784177"/>
              <a:gd name="connsiteX108" fmla="*/ 44395 w 8037833"/>
              <a:gd name="connsiteY108" fmla="*/ 3639455 h 3784177"/>
              <a:gd name="connsiteX109" fmla="*/ 1962 w 8037833"/>
              <a:gd name="connsiteY109" fmla="*/ 3635948 h 3784177"/>
              <a:gd name="connsiteX110" fmla="*/ 0 w 8037833"/>
              <a:gd name="connsiteY110" fmla="*/ 3635261 h 3784177"/>
              <a:gd name="connsiteX111" fmla="*/ 0 w 8037833"/>
              <a:gd name="connsiteY11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85384 w 8037833"/>
              <a:gd name="connsiteY101" fmla="*/ 3726388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504085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11556 w 8037833"/>
              <a:gd name="connsiteY53" fmla="*/ 3729673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206642 w 8037833"/>
              <a:gd name="connsiteY89" fmla="*/ 3736384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037833" h="3784177">
                <a:moveTo>
                  <a:pt x="0" y="12763"/>
                </a:moveTo>
                <a:lnTo>
                  <a:pt x="8037833" y="0"/>
                </a:lnTo>
                <a:lnTo>
                  <a:pt x="8037833" y="3123098"/>
                </a:lnTo>
                <a:lnTo>
                  <a:pt x="8034343" y="3122573"/>
                </a:lnTo>
                <a:cubicBezTo>
                  <a:pt x="7983474" y="3121603"/>
                  <a:pt x="7958686" y="3166517"/>
                  <a:pt x="7877229" y="3143819"/>
                </a:cubicBezTo>
                <a:cubicBezTo>
                  <a:pt x="7902982" y="3130590"/>
                  <a:pt x="7764195" y="3161981"/>
                  <a:pt x="7752740" y="3181149"/>
                </a:cubicBezTo>
                <a:cubicBezTo>
                  <a:pt x="7676202" y="3198058"/>
                  <a:pt x="7659123" y="3129063"/>
                  <a:pt x="7588760" y="3183782"/>
                </a:cubicBezTo>
                <a:cubicBezTo>
                  <a:pt x="7551891" y="3215463"/>
                  <a:pt x="7426365" y="3228579"/>
                  <a:pt x="7351256" y="3276296"/>
                </a:cubicBezTo>
                <a:cubicBezTo>
                  <a:pt x="7314255" y="3274736"/>
                  <a:pt x="7277479" y="3268807"/>
                  <a:pt x="7241630" y="3258619"/>
                </a:cubicBezTo>
                <a:cubicBezTo>
                  <a:pt x="7225774" y="3249278"/>
                  <a:pt x="7215938" y="3250389"/>
                  <a:pt x="7197338" y="3224751"/>
                </a:cubicBezTo>
                <a:cubicBezTo>
                  <a:pt x="7195955" y="3243380"/>
                  <a:pt x="7188542" y="3231477"/>
                  <a:pt x="7180777" y="3222826"/>
                </a:cubicBezTo>
                <a:cubicBezTo>
                  <a:pt x="7171770" y="3230955"/>
                  <a:pt x="7156637" y="3256184"/>
                  <a:pt x="7146896" y="3256975"/>
                </a:cubicBezTo>
                <a:cubicBezTo>
                  <a:pt x="7127629" y="3216232"/>
                  <a:pt x="7125488" y="3280164"/>
                  <a:pt x="7101771" y="3257015"/>
                </a:cubicBezTo>
                <a:cubicBezTo>
                  <a:pt x="7091351" y="3270846"/>
                  <a:pt x="7071846" y="3326895"/>
                  <a:pt x="7047844" y="3303791"/>
                </a:cubicBezTo>
                <a:cubicBezTo>
                  <a:pt x="6992848" y="3331112"/>
                  <a:pt x="6969266" y="3372516"/>
                  <a:pt x="6912506" y="3361478"/>
                </a:cubicBezTo>
                <a:cubicBezTo>
                  <a:pt x="6904521" y="3387853"/>
                  <a:pt x="6807293" y="3321424"/>
                  <a:pt x="6819463" y="3368624"/>
                </a:cubicBezTo>
                <a:cubicBezTo>
                  <a:pt x="6800520" y="3366318"/>
                  <a:pt x="6786640" y="3347534"/>
                  <a:pt x="6797198" y="3378256"/>
                </a:cubicBezTo>
                <a:lnTo>
                  <a:pt x="6687784" y="3376132"/>
                </a:lnTo>
                <a:cubicBezTo>
                  <a:pt x="6627134" y="3366894"/>
                  <a:pt x="6605084" y="3434017"/>
                  <a:pt x="6566539" y="3382500"/>
                </a:cubicBezTo>
                <a:cubicBezTo>
                  <a:pt x="6505539" y="3381128"/>
                  <a:pt x="6435204" y="3374346"/>
                  <a:pt x="6352283" y="3374762"/>
                </a:cubicBezTo>
                <a:cubicBezTo>
                  <a:pt x="6293888" y="3372097"/>
                  <a:pt x="6170788" y="3347568"/>
                  <a:pt x="6111718" y="3357536"/>
                </a:cubicBezTo>
                <a:cubicBezTo>
                  <a:pt x="6041005" y="3333697"/>
                  <a:pt x="6098061" y="3372084"/>
                  <a:pt x="6022263" y="3359057"/>
                </a:cubicBezTo>
                <a:cubicBezTo>
                  <a:pt x="5989123" y="3410585"/>
                  <a:pt x="5931322" y="3384912"/>
                  <a:pt x="5891274" y="3397681"/>
                </a:cubicBezTo>
                <a:cubicBezTo>
                  <a:pt x="5845239" y="3408862"/>
                  <a:pt x="5792317" y="3420977"/>
                  <a:pt x="5746050" y="3426142"/>
                </a:cubicBezTo>
                <a:cubicBezTo>
                  <a:pt x="5709404" y="3402923"/>
                  <a:pt x="5659139" y="3459917"/>
                  <a:pt x="5613670" y="3428671"/>
                </a:cubicBezTo>
                <a:cubicBezTo>
                  <a:pt x="5596941" y="3421144"/>
                  <a:pt x="5545141" y="3422095"/>
                  <a:pt x="5535334" y="3437044"/>
                </a:cubicBezTo>
                <a:cubicBezTo>
                  <a:pt x="5524532" y="3440286"/>
                  <a:pt x="5511933" y="3434991"/>
                  <a:pt x="5506940" y="3450999"/>
                </a:cubicBezTo>
                <a:cubicBezTo>
                  <a:pt x="5498692" y="3470265"/>
                  <a:pt x="5461008" y="3440518"/>
                  <a:pt x="5466372" y="3463245"/>
                </a:cubicBezTo>
                <a:cubicBezTo>
                  <a:pt x="5439614" y="3442862"/>
                  <a:pt x="5418331" y="3483220"/>
                  <a:pt x="5395833" y="3493194"/>
                </a:cubicBezTo>
                <a:cubicBezTo>
                  <a:pt x="5374758" y="3472971"/>
                  <a:pt x="5354436" y="3500114"/>
                  <a:pt x="5305325" y="3505200"/>
                </a:cubicBezTo>
                <a:cubicBezTo>
                  <a:pt x="5282149" y="3481812"/>
                  <a:pt x="5266154" y="3522676"/>
                  <a:pt x="5223043" y="3491664"/>
                </a:cubicBezTo>
                <a:cubicBezTo>
                  <a:pt x="5200154" y="3491478"/>
                  <a:pt x="5207329" y="3491346"/>
                  <a:pt x="5167992" y="3486279"/>
                </a:cubicBezTo>
                <a:cubicBezTo>
                  <a:pt x="5107971" y="3480838"/>
                  <a:pt x="5042315" y="3467667"/>
                  <a:pt x="4987020" y="3461263"/>
                </a:cubicBezTo>
                <a:cubicBezTo>
                  <a:pt x="4924981" y="3458977"/>
                  <a:pt x="4971120" y="3508066"/>
                  <a:pt x="4890003" y="3469874"/>
                </a:cubicBezTo>
                <a:cubicBezTo>
                  <a:pt x="4883619" y="3488080"/>
                  <a:pt x="4873972" y="3489465"/>
                  <a:pt x="4856654" y="3481880"/>
                </a:cubicBezTo>
                <a:cubicBezTo>
                  <a:pt x="4826649" y="3482096"/>
                  <a:pt x="4833746" y="3526606"/>
                  <a:pt x="4800711" y="3501441"/>
                </a:cubicBezTo>
                <a:cubicBezTo>
                  <a:pt x="4808694" y="3525119"/>
                  <a:pt x="4745093" y="3513953"/>
                  <a:pt x="4761569" y="3538103"/>
                </a:cubicBezTo>
                <a:cubicBezTo>
                  <a:pt x="4744478" y="3561060"/>
                  <a:pt x="4730992" y="3525632"/>
                  <a:pt x="4713734" y="3545724"/>
                </a:cubicBezTo>
                <a:cubicBezTo>
                  <a:pt x="4694993" y="3545439"/>
                  <a:pt x="4672479" y="3533026"/>
                  <a:pt x="4649120" y="3536392"/>
                </a:cubicBezTo>
                <a:cubicBezTo>
                  <a:pt x="4617081" y="3524764"/>
                  <a:pt x="4613909" y="3550370"/>
                  <a:pt x="4573578" y="3565923"/>
                </a:cubicBezTo>
                <a:cubicBezTo>
                  <a:pt x="4554559" y="3553131"/>
                  <a:pt x="4541305" y="3561025"/>
                  <a:pt x="4529117" y="3575592"/>
                </a:cubicBezTo>
                <a:cubicBezTo>
                  <a:pt x="4488096" y="3574977"/>
                  <a:pt x="4453361" y="3598310"/>
                  <a:pt x="4408641" y="3610000"/>
                </a:cubicBezTo>
                <a:cubicBezTo>
                  <a:pt x="4359520" y="3631497"/>
                  <a:pt x="4386585" y="3626629"/>
                  <a:pt x="4356402" y="3642792"/>
                </a:cubicBezTo>
                <a:lnTo>
                  <a:pt x="4270245" y="3665789"/>
                </a:lnTo>
                <a:lnTo>
                  <a:pt x="4208725" y="3678132"/>
                </a:lnTo>
                <a:lnTo>
                  <a:pt x="4191289" y="3702380"/>
                </a:lnTo>
                <a:lnTo>
                  <a:pt x="4191039" y="3702831"/>
                </a:lnTo>
                <a:lnTo>
                  <a:pt x="4181340" y="3701729"/>
                </a:lnTo>
                <a:cubicBezTo>
                  <a:pt x="4164960" y="3698824"/>
                  <a:pt x="4149012" y="3695007"/>
                  <a:pt x="4133816" y="3690565"/>
                </a:cubicBezTo>
                <a:cubicBezTo>
                  <a:pt x="4121337" y="3715793"/>
                  <a:pt x="4065005" y="3684188"/>
                  <a:pt x="4071732" y="3732513"/>
                </a:cubicBezTo>
                <a:cubicBezTo>
                  <a:pt x="4051251" y="3727949"/>
                  <a:pt x="4038650" y="3707633"/>
                  <a:pt x="4045924" y="3739404"/>
                </a:cubicBezTo>
                <a:cubicBezTo>
                  <a:pt x="4039196" y="3738807"/>
                  <a:pt x="4035086" y="3741389"/>
                  <a:pt x="4032171" y="3745523"/>
                </a:cubicBezTo>
                <a:lnTo>
                  <a:pt x="4011556" y="3729673"/>
                </a:lnTo>
                <a:lnTo>
                  <a:pt x="3985774" y="3736547"/>
                </a:lnTo>
                <a:lnTo>
                  <a:pt x="3979769" y="3738769"/>
                </a:lnTo>
                <a:lnTo>
                  <a:pt x="3950014" y="3726942"/>
                </a:lnTo>
                <a:lnTo>
                  <a:pt x="3934671" y="3723339"/>
                </a:lnTo>
                <a:lnTo>
                  <a:pt x="3930274" y="3717148"/>
                </a:lnTo>
                <a:cubicBezTo>
                  <a:pt x="3925557" y="3713336"/>
                  <a:pt x="3918845" y="3711571"/>
                  <a:pt x="3907660" y="3714456"/>
                </a:cubicBezTo>
                <a:lnTo>
                  <a:pt x="3905087" y="3716098"/>
                </a:lnTo>
                <a:lnTo>
                  <a:pt x="3886347" y="3706620"/>
                </a:lnTo>
                <a:cubicBezTo>
                  <a:pt x="3880298" y="3702306"/>
                  <a:pt x="3874918" y="3696877"/>
                  <a:pt x="3870533" y="3689905"/>
                </a:cubicBezTo>
                <a:cubicBezTo>
                  <a:pt x="3807578" y="3724969"/>
                  <a:pt x="3747319" y="3689891"/>
                  <a:pt x="3678563" y="3694486"/>
                </a:cubicBezTo>
                <a:cubicBezTo>
                  <a:pt x="3619015" y="3647819"/>
                  <a:pt x="3541898" y="3698501"/>
                  <a:pt x="3524121" y="3642736"/>
                </a:cubicBezTo>
                <a:cubicBezTo>
                  <a:pt x="3473280" y="3637953"/>
                  <a:pt x="3441828" y="3666410"/>
                  <a:pt x="3373519" y="3665785"/>
                </a:cubicBezTo>
                <a:cubicBezTo>
                  <a:pt x="3301144" y="3619995"/>
                  <a:pt x="3195679" y="3661016"/>
                  <a:pt x="3114267" y="3638983"/>
                </a:cubicBezTo>
                <a:cubicBezTo>
                  <a:pt x="3050301" y="3631891"/>
                  <a:pt x="3014478" y="3623781"/>
                  <a:pt x="2989722" y="3623230"/>
                </a:cubicBezTo>
                <a:cubicBezTo>
                  <a:pt x="2981490" y="3626253"/>
                  <a:pt x="2973615" y="3630768"/>
                  <a:pt x="2965734" y="3635676"/>
                </a:cubicBezTo>
                <a:lnTo>
                  <a:pt x="2961603" y="3638221"/>
                </a:lnTo>
                <a:lnTo>
                  <a:pt x="2944959" y="3639723"/>
                </a:lnTo>
                <a:lnTo>
                  <a:pt x="2940402" y="3651000"/>
                </a:lnTo>
                <a:lnTo>
                  <a:pt x="2884777" y="3660775"/>
                </a:lnTo>
                <a:cubicBezTo>
                  <a:pt x="2847798" y="3633323"/>
                  <a:pt x="2784577" y="3683878"/>
                  <a:pt x="2739034" y="3647396"/>
                </a:cubicBezTo>
                <a:cubicBezTo>
                  <a:pt x="2721723" y="3637914"/>
                  <a:pt x="2664700" y="3632640"/>
                  <a:pt x="2651827" y="3646306"/>
                </a:cubicBezTo>
                <a:cubicBezTo>
                  <a:pt x="2639507" y="3648229"/>
                  <a:pt x="2626416" y="3641459"/>
                  <a:pt x="2618680" y="3656755"/>
                </a:cubicBezTo>
                <a:cubicBezTo>
                  <a:pt x="2606912" y="3674893"/>
                  <a:pt x="2569710" y="3640834"/>
                  <a:pt x="2572404" y="3664043"/>
                </a:cubicBezTo>
                <a:cubicBezTo>
                  <a:pt x="2539908" y="3664264"/>
                  <a:pt x="2468909" y="3658244"/>
                  <a:pt x="2423704" y="3658079"/>
                </a:cubicBezTo>
                <a:cubicBezTo>
                  <a:pt x="2401541" y="3632076"/>
                  <a:pt x="2336245" y="3667858"/>
                  <a:pt x="2301172" y="3663053"/>
                </a:cubicBezTo>
                <a:cubicBezTo>
                  <a:pt x="2270382" y="3664836"/>
                  <a:pt x="2295133" y="3678405"/>
                  <a:pt x="2258745" y="3673229"/>
                </a:cubicBezTo>
                <a:cubicBezTo>
                  <a:pt x="2189914" y="3624313"/>
                  <a:pt x="2142671" y="3658345"/>
                  <a:pt x="2082844" y="3645349"/>
                </a:cubicBezTo>
                <a:cubicBezTo>
                  <a:pt x="2015031" y="3635633"/>
                  <a:pt x="2022192" y="3649098"/>
                  <a:pt x="1938480" y="3601439"/>
                </a:cubicBezTo>
                <a:cubicBezTo>
                  <a:pt x="1928908" y="3618751"/>
                  <a:pt x="1918117" y="3618969"/>
                  <a:pt x="1900166" y="3609358"/>
                </a:cubicBezTo>
                <a:cubicBezTo>
                  <a:pt x="1875058" y="3614647"/>
                  <a:pt x="1732415" y="3629919"/>
                  <a:pt x="1704758" y="3637625"/>
                </a:cubicBezTo>
                <a:cubicBezTo>
                  <a:pt x="1665493" y="3642494"/>
                  <a:pt x="1699638" y="3634297"/>
                  <a:pt x="1664576" y="3638572"/>
                </a:cubicBezTo>
                <a:cubicBezTo>
                  <a:pt x="1631025" y="3623179"/>
                  <a:pt x="1623938" y="3648223"/>
                  <a:pt x="1577459" y="3658824"/>
                </a:cubicBezTo>
                <a:cubicBezTo>
                  <a:pt x="1558372" y="3643840"/>
                  <a:pt x="1542705" y="3650086"/>
                  <a:pt x="1527269" y="3663088"/>
                </a:cubicBezTo>
                <a:cubicBezTo>
                  <a:pt x="1482304" y="3657554"/>
                  <a:pt x="1440875" y="3676551"/>
                  <a:pt x="1390118" y="3682789"/>
                </a:cubicBezTo>
                <a:cubicBezTo>
                  <a:pt x="1335668" y="3664499"/>
                  <a:pt x="1306940" y="3702155"/>
                  <a:pt x="1252698" y="3708662"/>
                </a:cubicBezTo>
                <a:cubicBezTo>
                  <a:pt x="1205896" y="3739126"/>
                  <a:pt x="1252155" y="3739345"/>
                  <a:pt x="1206642" y="3736384"/>
                </a:cubicBezTo>
                <a:cubicBezTo>
                  <a:pt x="1133049" y="3701459"/>
                  <a:pt x="1172385" y="3788811"/>
                  <a:pt x="1058106" y="3776166"/>
                </a:cubicBezTo>
                <a:cubicBezTo>
                  <a:pt x="1051718" y="3770370"/>
                  <a:pt x="1037785" y="3776256"/>
                  <a:pt x="1039167" y="3784177"/>
                </a:cubicBezTo>
                <a:cubicBezTo>
                  <a:pt x="1031939" y="3781717"/>
                  <a:pt x="991014" y="3757614"/>
                  <a:pt x="989223" y="3770303"/>
                </a:cubicBezTo>
                <a:cubicBezTo>
                  <a:pt x="952800" y="3771798"/>
                  <a:pt x="940354" y="3773288"/>
                  <a:pt x="907906" y="3757678"/>
                </a:cubicBezTo>
                <a:cubicBezTo>
                  <a:pt x="837671" y="3779460"/>
                  <a:pt x="875987" y="3720282"/>
                  <a:pt x="825226" y="3726369"/>
                </a:cubicBezTo>
                <a:cubicBezTo>
                  <a:pt x="784475" y="3751356"/>
                  <a:pt x="769332" y="3730978"/>
                  <a:pt x="722264" y="3747612"/>
                </a:cubicBezTo>
                <a:cubicBezTo>
                  <a:pt x="705940" y="3706527"/>
                  <a:pt x="677954" y="3751976"/>
                  <a:pt x="659460" y="3740429"/>
                </a:cubicBezTo>
                <a:cubicBezTo>
                  <a:pt x="630609" y="3788461"/>
                  <a:pt x="587162" y="3738081"/>
                  <a:pt x="556552" y="3739124"/>
                </a:cubicBezTo>
                <a:cubicBezTo>
                  <a:pt x="512191" y="3741235"/>
                  <a:pt x="421524" y="3729868"/>
                  <a:pt x="385384" y="3726388"/>
                </a:cubicBezTo>
                <a:cubicBezTo>
                  <a:pt x="371829" y="3727776"/>
                  <a:pt x="368220" y="3731702"/>
                  <a:pt x="339711" y="3718242"/>
                </a:cubicBezTo>
                <a:cubicBezTo>
                  <a:pt x="302559" y="3699664"/>
                  <a:pt x="266533" y="3688299"/>
                  <a:pt x="222239" y="3672335"/>
                </a:cubicBezTo>
                <a:cubicBezTo>
                  <a:pt x="210647" y="3639657"/>
                  <a:pt x="164789" y="3691878"/>
                  <a:pt x="163578" y="3656292"/>
                </a:cubicBezTo>
                <a:cubicBezTo>
                  <a:pt x="143579" y="3679822"/>
                  <a:pt x="105972" y="3643221"/>
                  <a:pt x="72220" y="3645272"/>
                </a:cubicBezTo>
                <a:cubicBezTo>
                  <a:pt x="65331" y="3629421"/>
                  <a:pt x="57584" y="3630437"/>
                  <a:pt x="44395" y="3639455"/>
                </a:cubicBezTo>
                <a:cubicBezTo>
                  <a:pt x="30887" y="3640873"/>
                  <a:pt x="16617" y="3639423"/>
                  <a:pt x="1962" y="3635948"/>
                </a:cubicBezTo>
                <a:lnTo>
                  <a:pt x="0" y="3635261"/>
                </a:lnTo>
                <a:lnTo>
                  <a:pt x="0" y="1276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CE212-7168-F9D4-48B0-DCE9C26C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277" y="1960281"/>
            <a:ext cx="7601446" cy="17570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ARISTOTLE AND CONTITUTIONALISM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6AA9F379-605C-48FC-AA29-73D6671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900998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text, whiteboard&#10;&#10;Description automatically generated">
            <a:extLst>
              <a:ext uri="{FF2B5EF4-FFF2-40B4-BE49-F238E27FC236}">
                <a16:creationId xmlns:a16="http://schemas.microsoft.com/office/drawing/2014/main" id="{A81682A3-76EB-C3BB-6268-2B1AF278F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b="10849"/>
          <a:stretch/>
        </p:blipFill>
        <p:spPr>
          <a:xfrm>
            <a:off x="21" y="-281353"/>
            <a:ext cx="12191979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33672-F7B5-7683-2B18-E4C5987B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ARISTOTLE AND DEMOCRACY</a:t>
            </a:r>
          </a:p>
        </p:txBody>
      </p:sp>
    </p:spTree>
    <p:extLst>
      <p:ext uri="{BB962C8B-B14F-4D97-AF65-F5344CB8AC3E}">
        <p14:creationId xmlns:p14="http://schemas.microsoft.com/office/powerpoint/2010/main" val="10725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9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4E857-A4EC-8E93-CA0B-A315A645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755341"/>
            <a:ext cx="10160000" cy="884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ARISTOTLE’S IDEAL STATE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AD03750-1021-3F0E-A507-E62CDC08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b="7722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34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A8F19-F7CC-F5BD-99D9-B9BD15AD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755341"/>
            <a:ext cx="10160000" cy="884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CRITICAL ANALYSIS</a:t>
            </a:r>
          </a:p>
        </p:txBody>
      </p:sp>
      <p:pic>
        <p:nvPicPr>
          <p:cNvPr id="5" name="Picture 4" descr="Sample being pipetted into a petri dish">
            <a:extLst>
              <a:ext uri="{FF2B5EF4-FFF2-40B4-BE49-F238E27FC236}">
                <a16:creationId xmlns:a16="http://schemas.microsoft.com/office/drawing/2014/main" id="{F3D1ABCB-332A-2F1F-6B7E-DADABCD46B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259" b="12150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88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rchiveVTI">
  <a:themeElements>
    <a:clrScheme name="AnalogousFromRegularSeed_2SEEDS">
      <a:dk1>
        <a:srgbClr val="000000"/>
      </a:dk1>
      <a:lt1>
        <a:srgbClr val="FFFFFF"/>
      </a:lt1>
      <a:dk2>
        <a:srgbClr val="1C2831"/>
      </a:dk2>
      <a:lt2>
        <a:srgbClr val="F0F2F3"/>
      </a:lt2>
      <a:accent1>
        <a:srgbClr val="D57B17"/>
      </a:accent1>
      <a:accent2>
        <a:srgbClr val="E73E29"/>
      </a:accent2>
      <a:accent3>
        <a:srgbClr val="AEA61F"/>
      </a:accent3>
      <a:accent4>
        <a:srgbClr val="14B2B8"/>
      </a:accent4>
      <a:accent5>
        <a:srgbClr val="2991E7"/>
      </a:accent5>
      <a:accent6>
        <a:srgbClr val="2A41D8"/>
      </a:accent6>
      <a:hlink>
        <a:srgbClr val="3F7C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85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Bembo</vt:lpstr>
      <vt:lpstr>ArchiveVTI</vt:lpstr>
      <vt:lpstr>POLITICAL SCIENCE-I </vt:lpstr>
      <vt:lpstr>TODAY’S AGENDA:</vt:lpstr>
      <vt:lpstr>ARISTOTLE- BACKGROUND</vt:lpstr>
      <vt:lpstr>ARISTOTELIAN CLASSIFICATION OF STATE</vt:lpstr>
      <vt:lpstr>ARSITOTELIAN CYCLE OF CLASSIFICATION OF STATE </vt:lpstr>
      <vt:lpstr>ARISTOTLE AND CONTITUTIONALISM</vt:lpstr>
      <vt:lpstr>ARISTOTLE AND DEMOCRACY</vt:lpstr>
      <vt:lpstr>ARISTOTLE’S IDEAL STATE</vt:lpstr>
      <vt:lpstr>CRITICAL ANALYSIS</vt:lpstr>
      <vt:lpstr>MONTESQUIEU:</vt:lpstr>
      <vt:lpstr>MACHIAVELLI: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SCIENCE-I </dc:title>
  <dc:creator>MUHAMMAD AFTAB MUNIR</dc:creator>
  <cp:lastModifiedBy>MUHAMMAD AFTAB MUNIR</cp:lastModifiedBy>
  <cp:revision>4</cp:revision>
  <dcterms:created xsi:type="dcterms:W3CDTF">2022-07-03T10:01:50Z</dcterms:created>
  <dcterms:modified xsi:type="dcterms:W3CDTF">2024-05-25T08:10:02Z</dcterms:modified>
</cp:coreProperties>
</file>