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3" r:id="rId10"/>
    <p:sldId id="274" r:id="rId11"/>
    <p:sldId id="275" r:id="rId12"/>
    <p:sldId id="264" r:id="rId13"/>
    <p:sldId id="265" r:id="rId14"/>
    <p:sldId id="267" r:id="rId15"/>
    <p:sldId id="268" r:id="rId16"/>
    <p:sldId id="269" r:id="rId17"/>
    <p:sldId id="27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B6C324-DCF7-4D28-A03A-7F471371B3FD}"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F8431354-75A1-4165-9389-7C819B5B6719}">
      <dgm:prSet phldrT="[Text]"/>
      <dgm:spPr/>
      <dgm:t>
        <a:bodyPr/>
        <a:lstStyle/>
        <a:p>
          <a:r>
            <a:rPr lang="en-US" dirty="0"/>
            <a:t>Surplus, private property</a:t>
          </a:r>
        </a:p>
      </dgm:t>
    </dgm:pt>
    <dgm:pt modelId="{F3D44B77-B7E6-4287-9CB8-9696291260E1}" type="parTrans" cxnId="{476016BA-0473-485F-8569-69D0AB01B288}">
      <dgm:prSet/>
      <dgm:spPr/>
      <dgm:t>
        <a:bodyPr/>
        <a:lstStyle/>
        <a:p>
          <a:endParaRPr lang="en-US"/>
        </a:p>
      </dgm:t>
    </dgm:pt>
    <dgm:pt modelId="{221C926E-F2F7-4395-B9BB-36DD86FB097D}" type="sibTrans" cxnId="{476016BA-0473-485F-8569-69D0AB01B288}">
      <dgm:prSet/>
      <dgm:spPr/>
      <dgm:t>
        <a:bodyPr/>
        <a:lstStyle/>
        <a:p>
          <a:endParaRPr lang="en-US"/>
        </a:p>
      </dgm:t>
    </dgm:pt>
    <dgm:pt modelId="{EC8BE720-2279-4302-BEA5-920857D00020}">
      <dgm:prSet phldrT="[Text]"/>
      <dgm:spPr/>
      <dgm:t>
        <a:bodyPr/>
        <a:lstStyle/>
        <a:p>
          <a:r>
            <a:rPr lang="en-US" dirty="0"/>
            <a:t>Trade</a:t>
          </a:r>
        </a:p>
      </dgm:t>
    </dgm:pt>
    <dgm:pt modelId="{B62A36E4-506E-4D43-875F-27737722654E}" type="parTrans" cxnId="{4BA75584-E621-416D-B584-19899345C9BA}">
      <dgm:prSet/>
      <dgm:spPr/>
      <dgm:t>
        <a:bodyPr/>
        <a:lstStyle/>
        <a:p>
          <a:endParaRPr lang="en-US"/>
        </a:p>
      </dgm:t>
    </dgm:pt>
    <dgm:pt modelId="{75D92AB7-E599-4A27-A92B-CF6643694778}" type="sibTrans" cxnId="{4BA75584-E621-416D-B584-19899345C9BA}">
      <dgm:prSet/>
      <dgm:spPr/>
      <dgm:t>
        <a:bodyPr/>
        <a:lstStyle/>
        <a:p>
          <a:endParaRPr lang="en-US"/>
        </a:p>
      </dgm:t>
    </dgm:pt>
    <dgm:pt modelId="{D4CCB73F-4FC6-443A-9D15-2629983596F8}">
      <dgm:prSet phldrT="[Text]"/>
      <dgm:spPr/>
      <dgm:t>
        <a:bodyPr/>
        <a:lstStyle/>
        <a:p>
          <a:r>
            <a:rPr lang="en-US" dirty="0"/>
            <a:t>Transportation</a:t>
          </a:r>
        </a:p>
      </dgm:t>
    </dgm:pt>
    <dgm:pt modelId="{13D8D34D-28C0-4243-A94F-A68E870FB8A9}" type="parTrans" cxnId="{E103E50C-0709-46B0-B93C-E1BEB184C7FC}">
      <dgm:prSet/>
      <dgm:spPr/>
      <dgm:t>
        <a:bodyPr/>
        <a:lstStyle/>
        <a:p>
          <a:endParaRPr lang="en-US"/>
        </a:p>
      </dgm:t>
    </dgm:pt>
    <dgm:pt modelId="{F1901507-D4DF-4FE4-981F-5F576EE3646A}" type="sibTrans" cxnId="{E103E50C-0709-46B0-B93C-E1BEB184C7FC}">
      <dgm:prSet/>
      <dgm:spPr/>
      <dgm:t>
        <a:bodyPr/>
        <a:lstStyle/>
        <a:p>
          <a:endParaRPr lang="en-US"/>
        </a:p>
      </dgm:t>
    </dgm:pt>
    <dgm:pt modelId="{E9E495D5-92E3-4323-80F0-F95CB7CC8869}">
      <dgm:prSet phldrT="[Text]"/>
      <dgm:spPr/>
      <dgm:t>
        <a:bodyPr/>
        <a:lstStyle/>
        <a:p>
          <a:r>
            <a:rPr lang="en-US" dirty="0"/>
            <a:t>Wheel</a:t>
          </a:r>
        </a:p>
      </dgm:t>
    </dgm:pt>
    <dgm:pt modelId="{E60D4E2B-D15E-47D8-A96F-B6D8060E4073}" type="parTrans" cxnId="{F7A8CF0B-9F7F-4F8A-95DC-346E838CEB95}">
      <dgm:prSet/>
      <dgm:spPr/>
      <dgm:t>
        <a:bodyPr/>
        <a:lstStyle/>
        <a:p>
          <a:endParaRPr lang="en-US"/>
        </a:p>
      </dgm:t>
    </dgm:pt>
    <dgm:pt modelId="{6F4377E3-3E24-4CC8-952B-A1B78E764A7C}" type="sibTrans" cxnId="{F7A8CF0B-9F7F-4F8A-95DC-346E838CEB95}">
      <dgm:prSet/>
      <dgm:spPr/>
      <dgm:t>
        <a:bodyPr/>
        <a:lstStyle/>
        <a:p>
          <a:endParaRPr lang="en-US"/>
        </a:p>
      </dgm:t>
    </dgm:pt>
    <dgm:pt modelId="{8BACB469-6E49-4C8F-AF20-6ADADB623248}">
      <dgm:prSet phldrT="[Text]"/>
      <dgm:spPr/>
      <dgm:t>
        <a:bodyPr/>
        <a:lstStyle/>
        <a:p>
          <a:r>
            <a:rPr lang="en-US" dirty="0"/>
            <a:t>Writing</a:t>
          </a:r>
        </a:p>
      </dgm:t>
    </dgm:pt>
    <dgm:pt modelId="{058DB907-CBB9-487C-AC96-3C948A7D3F77}" type="parTrans" cxnId="{A60838D2-7629-4739-8005-8F2730882069}">
      <dgm:prSet/>
      <dgm:spPr/>
      <dgm:t>
        <a:bodyPr/>
        <a:lstStyle/>
        <a:p>
          <a:endParaRPr lang="en-US"/>
        </a:p>
      </dgm:t>
    </dgm:pt>
    <dgm:pt modelId="{0B12EA55-1DC2-42E2-BA6E-95AC5FE19CFB}" type="sibTrans" cxnId="{A60838D2-7629-4739-8005-8F2730882069}">
      <dgm:prSet/>
      <dgm:spPr/>
      <dgm:t>
        <a:bodyPr/>
        <a:lstStyle/>
        <a:p>
          <a:endParaRPr lang="en-US"/>
        </a:p>
      </dgm:t>
    </dgm:pt>
    <dgm:pt modelId="{70653208-B929-450B-B02D-F42097C7D955}">
      <dgm:prSet/>
      <dgm:spPr/>
      <dgm:t>
        <a:bodyPr/>
        <a:lstStyle/>
        <a:p>
          <a:r>
            <a:rPr lang="en-US" dirty="0"/>
            <a:t>Security</a:t>
          </a:r>
        </a:p>
        <a:p>
          <a:r>
            <a:rPr lang="en-US" dirty="0"/>
            <a:t>Army</a:t>
          </a:r>
        </a:p>
      </dgm:t>
    </dgm:pt>
    <dgm:pt modelId="{6D7C8833-C793-4CF5-B856-85EA92172A67}" type="parTrans" cxnId="{7F972C5C-B5CB-4971-842F-622DF7DE1D0C}">
      <dgm:prSet/>
      <dgm:spPr/>
      <dgm:t>
        <a:bodyPr/>
        <a:lstStyle/>
        <a:p>
          <a:endParaRPr lang="en-US"/>
        </a:p>
      </dgm:t>
    </dgm:pt>
    <dgm:pt modelId="{09CD880E-D9F8-4F60-9E4A-9DD3159BFA2C}" type="sibTrans" cxnId="{7F972C5C-B5CB-4971-842F-622DF7DE1D0C}">
      <dgm:prSet/>
      <dgm:spPr/>
      <dgm:t>
        <a:bodyPr/>
        <a:lstStyle/>
        <a:p>
          <a:endParaRPr lang="en-US"/>
        </a:p>
      </dgm:t>
    </dgm:pt>
    <dgm:pt modelId="{E7101A52-53B6-4CCF-9F96-D641EC1BA81A}">
      <dgm:prSet/>
      <dgm:spPr/>
      <dgm:t>
        <a:bodyPr/>
        <a:lstStyle/>
        <a:p>
          <a:r>
            <a:rPr lang="en-US" dirty="0"/>
            <a:t>State</a:t>
          </a:r>
        </a:p>
      </dgm:t>
    </dgm:pt>
    <dgm:pt modelId="{F5A780EB-C4AB-4A8B-BD69-78B13151CC79}" type="parTrans" cxnId="{1DB43786-1029-4AC5-89E3-68D27B39D2FE}">
      <dgm:prSet/>
      <dgm:spPr/>
      <dgm:t>
        <a:bodyPr/>
        <a:lstStyle/>
        <a:p>
          <a:endParaRPr lang="en-US"/>
        </a:p>
      </dgm:t>
    </dgm:pt>
    <dgm:pt modelId="{4F9516BD-4F9F-4775-9F1A-240B2C5A8F35}" type="sibTrans" cxnId="{1DB43786-1029-4AC5-89E3-68D27B39D2FE}">
      <dgm:prSet/>
      <dgm:spPr/>
      <dgm:t>
        <a:bodyPr/>
        <a:lstStyle/>
        <a:p>
          <a:endParaRPr lang="en-US"/>
        </a:p>
      </dgm:t>
    </dgm:pt>
    <dgm:pt modelId="{ADBC8272-3006-4ADE-93DA-222607C7BA94}">
      <dgm:prSet/>
      <dgm:spPr/>
      <dgm:t>
        <a:bodyPr/>
        <a:lstStyle/>
        <a:p>
          <a:r>
            <a:rPr lang="en-US" dirty="0"/>
            <a:t>Male  dominant</a:t>
          </a:r>
        </a:p>
      </dgm:t>
    </dgm:pt>
    <dgm:pt modelId="{470EE997-34F3-4163-A0AC-C004DDFB8887}" type="parTrans" cxnId="{91C0F28B-7AFE-4860-9667-E2A53CA1332D}">
      <dgm:prSet/>
      <dgm:spPr/>
      <dgm:t>
        <a:bodyPr/>
        <a:lstStyle/>
        <a:p>
          <a:endParaRPr lang="en-US"/>
        </a:p>
      </dgm:t>
    </dgm:pt>
    <dgm:pt modelId="{90472C63-1D83-45C3-AA27-6D5237B5898E}" type="sibTrans" cxnId="{91C0F28B-7AFE-4860-9667-E2A53CA1332D}">
      <dgm:prSet/>
      <dgm:spPr/>
      <dgm:t>
        <a:bodyPr/>
        <a:lstStyle/>
        <a:p>
          <a:endParaRPr lang="en-US"/>
        </a:p>
      </dgm:t>
    </dgm:pt>
    <dgm:pt modelId="{CF56C497-5F38-4D90-A116-D0237F1038BB}">
      <dgm:prSet/>
      <dgm:spPr/>
      <dgm:t>
        <a:bodyPr/>
        <a:lstStyle/>
        <a:p>
          <a:r>
            <a:rPr lang="en-US" dirty="0"/>
            <a:t>Virginity , veil &amp; walls</a:t>
          </a:r>
        </a:p>
      </dgm:t>
    </dgm:pt>
    <dgm:pt modelId="{60F5F024-9A16-4CA8-A2A6-AE690C32778F}" type="parTrans" cxnId="{8E2C4F61-7632-4F45-BD15-FBD7BB9383E3}">
      <dgm:prSet/>
      <dgm:spPr/>
      <dgm:t>
        <a:bodyPr/>
        <a:lstStyle/>
        <a:p>
          <a:endParaRPr lang="en-US"/>
        </a:p>
      </dgm:t>
    </dgm:pt>
    <dgm:pt modelId="{209A4E15-0229-48E1-8445-A5AEB025A0BC}" type="sibTrans" cxnId="{8E2C4F61-7632-4F45-BD15-FBD7BB9383E3}">
      <dgm:prSet/>
      <dgm:spPr/>
      <dgm:t>
        <a:bodyPr/>
        <a:lstStyle/>
        <a:p>
          <a:endParaRPr lang="en-US"/>
        </a:p>
      </dgm:t>
    </dgm:pt>
    <dgm:pt modelId="{E6A66D24-7D80-4F63-91F0-8663AF97065C}">
      <dgm:prSet/>
      <dgm:spPr/>
      <dgm:t>
        <a:bodyPr/>
        <a:lstStyle/>
        <a:p>
          <a:r>
            <a:rPr lang="en-US" dirty="0"/>
            <a:t>Organized religion</a:t>
          </a:r>
        </a:p>
      </dgm:t>
    </dgm:pt>
    <dgm:pt modelId="{ED6C35A2-326B-4F9E-A765-F8F248A10B23}" type="parTrans" cxnId="{D88E88AB-B2A7-419B-B5F4-8888CCA470E2}">
      <dgm:prSet/>
      <dgm:spPr/>
      <dgm:t>
        <a:bodyPr/>
        <a:lstStyle/>
        <a:p>
          <a:endParaRPr lang="en-US"/>
        </a:p>
      </dgm:t>
    </dgm:pt>
    <dgm:pt modelId="{0986FB68-5E37-4139-B07E-100AAC0CDF32}" type="sibTrans" cxnId="{D88E88AB-B2A7-419B-B5F4-8888CCA470E2}">
      <dgm:prSet/>
      <dgm:spPr/>
      <dgm:t>
        <a:bodyPr/>
        <a:lstStyle/>
        <a:p>
          <a:endParaRPr lang="en-US"/>
        </a:p>
      </dgm:t>
    </dgm:pt>
    <dgm:pt modelId="{CB12E9FF-DAF1-4FB3-A1EA-1C863185D301}">
      <dgm:prSet/>
      <dgm:spPr/>
      <dgm:t>
        <a:bodyPr/>
        <a:lstStyle/>
        <a:p>
          <a:r>
            <a:rPr lang="en-US" dirty="0"/>
            <a:t>Slavery</a:t>
          </a:r>
          <a:endParaRPr lang="en-PK" dirty="0"/>
        </a:p>
      </dgm:t>
    </dgm:pt>
    <dgm:pt modelId="{4BA46DBA-9028-4961-A089-60A2000C997D}" type="parTrans" cxnId="{E06908C3-D5B1-4376-8DF7-9CC7BF8EC963}">
      <dgm:prSet/>
      <dgm:spPr/>
      <dgm:t>
        <a:bodyPr/>
        <a:lstStyle/>
        <a:p>
          <a:endParaRPr lang="en-PK"/>
        </a:p>
      </dgm:t>
    </dgm:pt>
    <dgm:pt modelId="{69667809-061D-4F37-ABA6-EF5B1CF1A1D9}" type="sibTrans" cxnId="{E06908C3-D5B1-4376-8DF7-9CC7BF8EC963}">
      <dgm:prSet/>
      <dgm:spPr/>
      <dgm:t>
        <a:bodyPr/>
        <a:lstStyle/>
        <a:p>
          <a:endParaRPr lang="en-PK"/>
        </a:p>
      </dgm:t>
    </dgm:pt>
    <dgm:pt modelId="{552F2D0A-D397-4A7A-987E-6B92E717821A}" type="pres">
      <dgm:prSet presAssocID="{D5B6C324-DCF7-4D28-A03A-7F471371B3FD}" presName="cycle" presStyleCnt="0">
        <dgm:presLayoutVars>
          <dgm:dir/>
          <dgm:resizeHandles val="exact"/>
        </dgm:presLayoutVars>
      </dgm:prSet>
      <dgm:spPr/>
    </dgm:pt>
    <dgm:pt modelId="{649B82A7-1997-49DD-8BD5-D1E9D3CA3EE9}" type="pres">
      <dgm:prSet presAssocID="{F8431354-75A1-4165-9389-7C819B5B6719}" presName="node" presStyleLbl="node1" presStyleIdx="0" presStyleCnt="11">
        <dgm:presLayoutVars>
          <dgm:bulletEnabled val="1"/>
        </dgm:presLayoutVars>
      </dgm:prSet>
      <dgm:spPr/>
    </dgm:pt>
    <dgm:pt modelId="{8453B89E-88B7-4023-8510-383DC3A38EBF}" type="pres">
      <dgm:prSet presAssocID="{F8431354-75A1-4165-9389-7C819B5B6719}" presName="spNode" presStyleCnt="0"/>
      <dgm:spPr/>
    </dgm:pt>
    <dgm:pt modelId="{5B5626F3-5539-44EC-A216-949F9BAC7776}" type="pres">
      <dgm:prSet presAssocID="{221C926E-F2F7-4395-B9BB-36DD86FB097D}" presName="sibTrans" presStyleLbl="sibTrans1D1" presStyleIdx="0" presStyleCnt="11"/>
      <dgm:spPr/>
    </dgm:pt>
    <dgm:pt modelId="{98DB8A23-B1EB-4D4A-8522-D4A4EB47CB68}" type="pres">
      <dgm:prSet presAssocID="{CF56C497-5F38-4D90-A116-D0237F1038BB}" presName="node" presStyleLbl="node1" presStyleIdx="1" presStyleCnt="11">
        <dgm:presLayoutVars>
          <dgm:bulletEnabled val="1"/>
        </dgm:presLayoutVars>
      </dgm:prSet>
      <dgm:spPr/>
    </dgm:pt>
    <dgm:pt modelId="{E995CA81-839C-4949-9D2C-0A3F0064B6D3}" type="pres">
      <dgm:prSet presAssocID="{CF56C497-5F38-4D90-A116-D0237F1038BB}" presName="spNode" presStyleCnt="0"/>
      <dgm:spPr/>
    </dgm:pt>
    <dgm:pt modelId="{189B4C00-AC85-419F-B498-4CEDD88D853C}" type="pres">
      <dgm:prSet presAssocID="{209A4E15-0229-48E1-8445-A5AEB025A0BC}" presName="sibTrans" presStyleLbl="sibTrans1D1" presStyleIdx="1" presStyleCnt="11"/>
      <dgm:spPr/>
    </dgm:pt>
    <dgm:pt modelId="{FE34D53C-B490-41AC-B211-FFACD2A774FC}" type="pres">
      <dgm:prSet presAssocID="{EC8BE720-2279-4302-BEA5-920857D00020}" presName="node" presStyleLbl="node1" presStyleIdx="2" presStyleCnt="11">
        <dgm:presLayoutVars>
          <dgm:bulletEnabled val="1"/>
        </dgm:presLayoutVars>
      </dgm:prSet>
      <dgm:spPr/>
    </dgm:pt>
    <dgm:pt modelId="{E56B8EC6-8890-4630-9A79-58C460CC0040}" type="pres">
      <dgm:prSet presAssocID="{EC8BE720-2279-4302-BEA5-920857D00020}" presName="spNode" presStyleCnt="0"/>
      <dgm:spPr/>
    </dgm:pt>
    <dgm:pt modelId="{C99C0489-169F-42BA-9C62-0BF73D198383}" type="pres">
      <dgm:prSet presAssocID="{75D92AB7-E599-4A27-A92B-CF6643694778}" presName="sibTrans" presStyleLbl="sibTrans1D1" presStyleIdx="2" presStyleCnt="11"/>
      <dgm:spPr/>
    </dgm:pt>
    <dgm:pt modelId="{30C9A4FD-0902-4BB5-BB51-41F0FE754265}" type="pres">
      <dgm:prSet presAssocID="{ADBC8272-3006-4ADE-93DA-222607C7BA94}" presName="node" presStyleLbl="node1" presStyleIdx="3" presStyleCnt="11">
        <dgm:presLayoutVars>
          <dgm:bulletEnabled val="1"/>
        </dgm:presLayoutVars>
      </dgm:prSet>
      <dgm:spPr/>
    </dgm:pt>
    <dgm:pt modelId="{F4877228-4598-4AB5-8E34-CBE4591E0AFE}" type="pres">
      <dgm:prSet presAssocID="{ADBC8272-3006-4ADE-93DA-222607C7BA94}" presName="spNode" presStyleCnt="0"/>
      <dgm:spPr/>
    </dgm:pt>
    <dgm:pt modelId="{B82F3431-950C-4000-A4F9-51B157AF83E7}" type="pres">
      <dgm:prSet presAssocID="{90472C63-1D83-45C3-AA27-6D5237B5898E}" presName="sibTrans" presStyleLbl="sibTrans1D1" presStyleIdx="3" presStyleCnt="11"/>
      <dgm:spPr/>
    </dgm:pt>
    <dgm:pt modelId="{C50E7DBC-CE1D-412E-8F01-DF34BCAC2D31}" type="pres">
      <dgm:prSet presAssocID="{D4CCB73F-4FC6-443A-9D15-2629983596F8}" presName="node" presStyleLbl="node1" presStyleIdx="4" presStyleCnt="11">
        <dgm:presLayoutVars>
          <dgm:bulletEnabled val="1"/>
        </dgm:presLayoutVars>
      </dgm:prSet>
      <dgm:spPr/>
    </dgm:pt>
    <dgm:pt modelId="{FC7807AA-5BD8-48E5-9430-F2F7681D1E49}" type="pres">
      <dgm:prSet presAssocID="{D4CCB73F-4FC6-443A-9D15-2629983596F8}" presName="spNode" presStyleCnt="0"/>
      <dgm:spPr/>
    </dgm:pt>
    <dgm:pt modelId="{4541E63A-09FF-42D8-A7DA-13886F2BB952}" type="pres">
      <dgm:prSet presAssocID="{F1901507-D4DF-4FE4-981F-5F576EE3646A}" presName="sibTrans" presStyleLbl="sibTrans1D1" presStyleIdx="4" presStyleCnt="11"/>
      <dgm:spPr/>
    </dgm:pt>
    <dgm:pt modelId="{0165E0B5-4FE7-46A4-934F-5501021D5D7B}" type="pres">
      <dgm:prSet presAssocID="{E9E495D5-92E3-4323-80F0-F95CB7CC8869}" presName="node" presStyleLbl="node1" presStyleIdx="5" presStyleCnt="11">
        <dgm:presLayoutVars>
          <dgm:bulletEnabled val="1"/>
        </dgm:presLayoutVars>
      </dgm:prSet>
      <dgm:spPr/>
    </dgm:pt>
    <dgm:pt modelId="{229AC211-6790-4CAB-A478-3CE4F66C3CE5}" type="pres">
      <dgm:prSet presAssocID="{E9E495D5-92E3-4323-80F0-F95CB7CC8869}" presName="spNode" presStyleCnt="0"/>
      <dgm:spPr/>
    </dgm:pt>
    <dgm:pt modelId="{B3814C2F-8F31-4DED-A1B8-5141720F02BF}" type="pres">
      <dgm:prSet presAssocID="{6F4377E3-3E24-4CC8-952B-A1B78E764A7C}" presName="sibTrans" presStyleLbl="sibTrans1D1" presStyleIdx="5" presStyleCnt="11"/>
      <dgm:spPr/>
    </dgm:pt>
    <dgm:pt modelId="{72DA4EC1-EF62-4D4E-8B7D-253B882F68D6}" type="pres">
      <dgm:prSet presAssocID="{8BACB469-6E49-4C8F-AF20-6ADADB623248}" presName="node" presStyleLbl="node1" presStyleIdx="6" presStyleCnt="11">
        <dgm:presLayoutVars>
          <dgm:bulletEnabled val="1"/>
        </dgm:presLayoutVars>
      </dgm:prSet>
      <dgm:spPr/>
    </dgm:pt>
    <dgm:pt modelId="{B66FBA4D-6AC4-4F7F-9865-3FB50EEEBDE6}" type="pres">
      <dgm:prSet presAssocID="{8BACB469-6E49-4C8F-AF20-6ADADB623248}" presName="spNode" presStyleCnt="0"/>
      <dgm:spPr/>
    </dgm:pt>
    <dgm:pt modelId="{FB74CAF6-B06C-4630-9750-9CD26C5EE712}" type="pres">
      <dgm:prSet presAssocID="{0B12EA55-1DC2-42E2-BA6E-95AC5FE19CFB}" presName="sibTrans" presStyleLbl="sibTrans1D1" presStyleIdx="6" presStyleCnt="11"/>
      <dgm:spPr/>
    </dgm:pt>
    <dgm:pt modelId="{E5774235-BE75-4B0F-B3C8-AF785F90CA68}" type="pres">
      <dgm:prSet presAssocID="{70653208-B929-450B-B02D-F42097C7D955}" presName="node" presStyleLbl="node1" presStyleIdx="7" presStyleCnt="11">
        <dgm:presLayoutVars>
          <dgm:bulletEnabled val="1"/>
        </dgm:presLayoutVars>
      </dgm:prSet>
      <dgm:spPr/>
    </dgm:pt>
    <dgm:pt modelId="{CDDC28A3-483C-404F-8771-EC58DF153B96}" type="pres">
      <dgm:prSet presAssocID="{70653208-B929-450B-B02D-F42097C7D955}" presName="spNode" presStyleCnt="0"/>
      <dgm:spPr/>
    </dgm:pt>
    <dgm:pt modelId="{20130F37-7942-4D02-935A-C20CDFA60FD5}" type="pres">
      <dgm:prSet presAssocID="{09CD880E-D9F8-4F60-9E4A-9DD3159BFA2C}" presName="sibTrans" presStyleLbl="sibTrans1D1" presStyleIdx="7" presStyleCnt="11"/>
      <dgm:spPr/>
    </dgm:pt>
    <dgm:pt modelId="{CBE43362-9E71-4CEF-9259-6E1CE520B9B8}" type="pres">
      <dgm:prSet presAssocID="{CB12E9FF-DAF1-4FB3-A1EA-1C863185D301}" presName="node" presStyleLbl="node1" presStyleIdx="8" presStyleCnt="11">
        <dgm:presLayoutVars>
          <dgm:bulletEnabled val="1"/>
        </dgm:presLayoutVars>
      </dgm:prSet>
      <dgm:spPr/>
    </dgm:pt>
    <dgm:pt modelId="{43DB8813-EEEF-4BB6-8D88-5371DD451ABA}" type="pres">
      <dgm:prSet presAssocID="{CB12E9FF-DAF1-4FB3-A1EA-1C863185D301}" presName="spNode" presStyleCnt="0"/>
      <dgm:spPr/>
    </dgm:pt>
    <dgm:pt modelId="{8EFC17A4-178A-46F5-B5CC-FDACB703678B}" type="pres">
      <dgm:prSet presAssocID="{69667809-061D-4F37-ABA6-EF5B1CF1A1D9}" presName="sibTrans" presStyleLbl="sibTrans1D1" presStyleIdx="8" presStyleCnt="11"/>
      <dgm:spPr/>
    </dgm:pt>
    <dgm:pt modelId="{960BE059-92D0-4ECE-8224-290DBDFA17C7}" type="pres">
      <dgm:prSet presAssocID="{E7101A52-53B6-4CCF-9F96-D641EC1BA81A}" presName="node" presStyleLbl="node1" presStyleIdx="9" presStyleCnt="11">
        <dgm:presLayoutVars>
          <dgm:bulletEnabled val="1"/>
        </dgm:presLayoutVars>
      </dgm:prSet>
      <dgm:spPr/>
    </dgm:pt>
    <dgm:pt modelId="{1AD15985-9B8E-4C8D-A961-0C49DE292726}" type="pres">
      <dgm:prSet presAssocID="{E7101A52-53B6-4CCF-9F96-D641EC1BA81A}" presName="spNode" presStyleCnt="0"/>
      <dgm:spPr/>
    </dgm:pt>
    <dgm:pt modelId="{B788E6DB-2C34-4190-8341-6C3F6D2002CD}" type="pres">
      <dgm:prSet presAssocID="{4F9516BD-4F9F-4775-9F1A-240B2C5A8F35}" presName="sibTrans" presStyleLbl="sibTrans1D1" presStyleIdx="9" presStyleCnt="11"/>
      <dgm:spPr/>
    </dgm:pt>
    <dgm:pt modelId="{66902FEF-A740-4A7D-A7E9-7A0BAF12955C}" type="pres">
      <dgm:prSet presAssocID="{E6A66D24-7D80-4F63-91F0-8663AF97065C}" presName="node" presStyleLbl="node1" presStyleIdx="10" presStyleCnt="11">
        <dgm:presLayoutVars>
          <dgm:bulletEnabled val="1"/>
        </dgm:presLayoutVars>
      </dgm:prSet>
      <dgm:spPr/>
    </dgm:pt>
    <dgm:pt modelId="{40D3BA83-E533-4A01-B7C6-03687E6A76E4}" type="pres">
      <dgm:prSet presAssocID="{E6A66D24-7D80-4F63-91F0-8663AF97065C}" presName="spNode" presStyleCnt="0"/>
      <dgm:spPr/>
    </dgm:pt>
    <dgm:pt modelId="{8A0DB57D-E1A7-4FF4-8129-83199CA3027B}" type="pres">
      <dgm:prSet presAssocID="{0986FB68-5E37-4139-B07E-100AAC0CDF32}" presName="sibTrans" presStyleLbl="sibTrans1D1" presStyleIdx="10" presStyleCnt="11"/>
      <dgm:spPr/>
    </dgm:pt>
  </dgm:ptLst>
  <dgm:cxnLst>
    <dgm:cxn modelId="{268FAC0A-846D-4160-A396-053863A89563}" type="presOf" srcId="{ADBC8272-3006-4ADE-93DA-222607C7BA94}" destId="{30C9A4FD-0902-4BB5-BB51-41F0FE754265}" srcOrd="0" destOrd="0" presId="urn:microsoft.com/office/officeart/2005/8/layout/cycle5"/>
    <dgm:cxn modelId="{F7A8CF0B-9F7F-4F8A-95DC-346E838CEB95}" srcId="{D5B6C324-DCF7-4D28-A03A-7F471371B3FD}" destId="{E9E495D5-92E3-4323-80F0-F95CB7CC8869}" srcOrd="5" destOrd="0" parTransId="{E60D4E2B-D15E-47D8-A96F-B6D8060E4073}" sibTransId="{6F4377E3-3E24-4CC8-952B-A1B78E764A7C}"/>
    <dgm:cxn modelId="{E103E50C-0709-46B0-B93C-E1BEB184C7FC}" srcId="{D5B6C324-DCF7-4D28-A03A-7F471371B3FD}" destId="{D4CCB73F-4FC6-443A-9D15-2629983596F8}" srcOrd="4" destOrd="0" parTransId="{13D8D34D-28C0-4243-A94F-A68E870FB8A9}" sibTransId="{F1901507-D4DF-4FE4-981F-5F576EE3646A}"/>
    <dgm:cxn modelId="{D1AFD713-4091-489C-AE0F-394B82A25A13}" type="presOf" srcId="{EC8BE720-2279-4302-BEA5-920857D00020}" destId="{FE34D53C-B490-41AC-B211-FFACD2A774FC}" srcOrd="0" destOrd="0" presId="urn:microsoft.com/office/officeart/2005/8/layout/cycle5"/>
    <dgm:cxn modelId="{F53EF21A-7BBD-48B0-B6C9-3DB9408F396D}" type="presOf" srcId="{E7101A52-53B6-4CCF-9F96-D641EC1BA81A}" destId="{960BE059-92D0-4ECE-8224-290DBDFA17C7}" srcOrd="0" destOrd="0" presId="urn:microsoft.com/office/officeart/2005/8/layout/cycle5"/>
    <dgm:cxn modelId="{4E328B28-13E3-4300-8298-D5E7C07C5490}" type="presOf" srcId="{209A4E15-0229-48E1-8445-A5AEB025A0BC}" destId="{189B4C00-AC85-419F-B498-4CEDD88D853C}" srcOrd="0" destOrd="0" presId="urn:microsoft.com/office/officeart/2005/8/layout/cycle5"/>
    <dgm:cxn modelId="{C35D372D-7B19-4EFE-A27D-052746694CE6}" type="presOf" srcId="{70653208-B929-450B-B02D-F42097C7D955}" destId="{E5774235-BE75-4B0F-B3C8-AF785F90CA68}" srcOrd="0" destOrd="0" presId="urn:microsoft.com/office/officeart/2005/8/layout/cycle5"/>
    <dgm:cxn modelId="{E3BF603E-8F72-47FC-865F-BE0E69DC8C2B}" type="presOf" srcId="{CF56C497-5F38-4D90-A116-D0237F1038BB}" destId="{98DB8A23-B1EB-4D4A-8522-D4A4EB47CB68}" srcOrd="0" destOrd="0" presId="urn:microsoft.com/office/officeart/2005/8/layout/cycle5"/>
    <dgm:cxn modelId="{7F972C5C-B5CB-4971-842F-622DF7DE1D0C}" srcId="{D5B6C324-DCF7-4D28-A03A-7F471371B3FD}" destId="{70653208-B929-450B-B02D-F42097C7D955}" srcOrd="7" destOrd="0" parTransId="{6D7C8833-C793-4CF5-B856-85EA92172A67}" sibTransId="{09CD880E-D9F8-4F60-9E4A-9DD3159BFA2C}"/>
    <dgm:cxn modelId="{25D9A860-9CAC-4300-9F7A-38019BC79A07}" type="presOf" srcId="{F8431354-75A1-4165-9389-7C819B5B6719}" destId="{649B82A7-1997-49DD-8BD5-D1E9D3CA3EE9}" srcOrd="0" destOrd="0" presId="urn:microsoft.com/office/officeart/2005/8/layout/cycle5"/>
    <dgm:cxn modelId="{8E2C4F61-7632-4F45-BD15-FBD7BB9383E3}" srcId="{D5B6C324-DCF7-4D28-A03A-7F471371B3FD}" destId="{CF56C497-5F38-4D90-A116-D0237F1038BB}" srcOrd="1" destOrd="0" parTransId="{60F5F024-9A16-4CA8-A2A6-AE690C32778F}" sibTransId="{209A4E15-0229-48E1-8445-A5AEB025A0BC}"/>
    <dgm:cxn modelId="{9BD17247-082E-474C-A5B7-6D484800D9FD}" type="presOf" srcId="{E9E495D5-92E3-4323-80F0-F95CB7CC8869}" destId="{0165E0B5-4FE7-46A4-934F-5501021D5D7B}" srcOrd="0" destOrd="0" presId="urn:microsoft.com/office/officeart/2005/8/layout/cycle5"/>
    <dgm:cxn modelId="{43DCA867-6A71-47F3-886D-F3C909161BF9}" type="presOf" srcId="{69667809-061D-4F37-ABA6-EF5B1CF1A1D9}" destId="{8EFC17A4-178A-46F5-B5CC-FDACB703678B}" srcOrd="0" destOrd="0" presId="urn:microsoft.com/office/officeart/2005/8/layout/cycle5"/>
    <dgm:cxn modelId="{D35BA369-A877-4B73-AFE6-25CFC1E3A746}" type="presOf" srcId="{D4CCB73F-4FC6-443A-9D15-2629983596F8}" destId="{C50E7DBC-CE1D-412E-8F01-DF34BCAC2D31}" srcOrd="0" destOrd="0" presId="urn:microsoft.com/office/officeart/2005/8/layout/cycle5"/>
    <dgm:cxn modelId="{E5434971-296A-4545-8003-A4580F75DE08}" type="presOf" srcId="{D5B6C324-DCF7-4D28-A03A-7F471371B3FD}" destId="{552F2D0A-D397-4A7A-987E-6B92E717821A}" srcOrd="0" destOrd="0" presId="urn:microsoft.com/office/officeart/2005/8/layout/cycle5"/>
    <dgm:cxn modelId="{4BA75584-E621-416D-B584-19899345C9BA}" srcId="{D5B6C324-DCF7-4D28-A03A-7F471371B3FD}" destId="{EC8BE720-2279-4302-BEA5-920857D00020}" srcOrd="2" destOrd="0" parTransId="{B62A36E4-506E-4D43-875F-27737722654E}" sibTransId="{75D92AB7-E599-4A27-A92B-CF6643694778}"/>
    <dgm:cxn modelId="{1DB43786-1029-4AC5-89E3-68D27B39D2FE}" srcId="{D5B6C324-DCF7-4D28-A03A-7F471371B3FD}" destId="{E7101A52-53B6-4CCF-9F96-D641EC1BA81A}" srcOrd="9" destOrd="0" parTransId="{F5A780EB-C4AB-4A8B-BD69-78B13151CC79}" sibTransId="{4F9516BD-4F9F-4775-9F1A-240B2C5A8F35}"/>
    <dgm:cxn modelId="{91C0F28B-7AFE-4860-9667-E2A53CA1332D}" srcId="{D5B6C324-DCF7-4D28-A03A-7F471371B3FD}" destId="{ADBC8272-3006-4ADE-93DA-222607C7BA94}" srcOrd="3" destOrd="0" parTransId="{470EE997-34F3-4163-A0AC-C004DDFB8887}" sibTransId="{90472C63-1D83-45C3-AA27-6D5237B5898E}"/>
    <dgm:cxn modelId="{E6AFEA95-8346-4360-BFD0-7AA35295413F}" type="presOf" srcId="{221C926E-F2F7-4395-B9BB-36DD86FB097D}" destId="{5B5626F3-5539-44EC-A216-949F9BAC7776}" srcOrd="0" destOrd="0" presId="urn:microsoft.com/office/officeart/2005/8/layout/cycle5"/>
    <dgm:cxn modelId="{EF5E8696-E8BD-488C-99CC-7E6440635577}" type="presOf" srcId="{90472C63-1D83-45C3-AA27-6D5237B5898E}" destId="{B82F3431-950C-4000-A4F9-51B157AF83E7}" srcOrd="0" destOrd="0" presId="urn:microsoft.com/office/officeart/2005/8/layout/cycle5"/>
    <dgm:cxn modelId="{E3CD8D98-F1A5-4574-9F1A-D710D4CA5A2E}" type="presOf" srcId="{0986FB68-5E37-4139-B07E-100AAC0CDF32}" destId="{8A0DB57D-E1A7-4FF4-8129-83199CA3027B}" srcOrd="0" destOrd="0" presId="urn:microsoft.com/office/officeart/2005/8/layout/cycle5"/>
    <dgm:cxn modelId="{1EB613A0-92B8-4905-9D53-6AD39A96339B}" type="presOf" srcId="{E6A66D24-7D80-4F63-91F0-8663AF97065C}" destId="{66902FEF-A740-4A7D-A7E9-7A0BAF12955C}" srcOrd="0" destOrd="0" presId="urn:microsoft.com/office/officeart/2005/8/layout/cycle5"/>
    <dgm:cxn modelId="{AB37BBA7-BC68-4347-8420-98DA37C3F2A1}" type="presOf" srcId="{6F4377E3-3E24-4CC8-952B-A1B78E764A7C}" destId="{B3814C2F-8F31-4DED-A1B8-5141720F02BF}" srcOrd="0" destOrd="0" presId="urn:microsoft.com/office/officeart/2005/8/layout/cycle5"/>
    <dgm:cxn modelId="{B8473AA9-CB83-4B97-92DF-ECCA79529D41}" type="presOf" srcId="{4F9516BD-4F9F-4775-9F1A-240B2C5A8F35}" destId="{B788E6DB-2C34-4190-8341-6C3F6D2002CD}" srcOrd="0" destOrd="0" presId="urn:microsoft.com/office/officeart/2005/8/layout/cycle5"/>
    <dgm:cxn modelId="{336BDFAA-D7B7-4F48-A376-449A327629A5}" type="presOf" srcId="{75D92AB7-E599-4A27-A92B-CF6643694778}" destId="{C99C0489-169F-42BA-9C62-0BF73D198383}" srcOrd="0" destOrd="0" presId="urn:microsoft.com/office/officeart/2005/8/layout/cycle5"/>
    <dgm:cxn modelId="{D88E88AB-B2A7-419B-B5F4-8888CCA470E2}" srcId="{D5B6C324-DCF7-4D28-A03A-7F471371B3FD}" destId="{E6A66D24-7D80-4F63-91F0-8663AF97065C}" srcOrd="10" destOrd="0" parTransId="{ED6C35A2-326B-4F9E-A765-F8F248A10B23}" sibTransId="{0986FB68-5E37-4139-B07E-100AAC0CDF32}"/>
    <dgm:cxn modelId="{476016BA-0473-485F-8569-69D0AB01B288}" srcId="{D5B6C324-DCF7-4D28-A03A-7F471371B3FD}" destId="{F8431354-75A1-4165-9389-7C819B5B6719}" srcOrd="0" destOrd="0" parTransId="{F3D44B77-B7E6-4287-9CB8-9696291260E1}" sibTransId="{221C926E-F2F7-4395-B9BB-36DD86FB097D}"/>
    <dgm:cxn modelId="{8689B1BA-5861-4B7B-9485-D1E17A7F314B}" type="presOf" srcId="{F1901507-D4DF-4FE4-981F-5F576EE3646A}" destId="{4541E63A-09FF-42D8-A7DA-13886F2BB952}" srcOrd="0" destOrd="0" presId="urn:microsoft.com/office/officeart/2005/8/layout/cycle5"/>
    <dgm:cxn modelId="{E06908C3-D5B1-4376-8DF7-9CC7BF8EC963}" srcId="{D5B6C324-DCF7-4D28-A03A-7F471371B3FD}" destId="{CB12E9FF-DAF1-4FB3-A1EA-1C863185D301}" srcOrd="8" destOrd="0" parTransId="{4BA46DBA-9028-4961-A089-60A2000C997D}" sibTransId="{69667809-061D-4F37-ABA6-EF5B1CF1A1D9}"/>
    <dgm:cxn modelId="{ED02F6C5-7F65-410F-815A-BE1F93846B3A}" type="presOf" srcId="{0B12EA55-1DC2-42E2-BA6E-95AC5FE19CFB}" destId="{FB74CAF6-B06C-4630-9750-9CD26C5EE712}" srcOrd="0" destOrd="0" presId="urn:microsoft.com/office/officeart/2005/8/layout/cycle5"/>
    <dgm:cxn modelId="{1258D6CA-221C-42F8-84AD-8FCE146EFC66}" type="presOf" srcId="{8BACB469-6E49-4C8F-AF20-6ADADB623248}" destId="{72DA4EC1-EF62-4D4E-8B7D-253B882F68D6}" srcOrd="0" destOrd="0" presId="urn:microsoft.com/office/officeart/2005/8/layout/cycle5"/>
    <dgm:cxn modelId="{A60838D2-7629-4739-8005-8F2730882069}" srcId="{D5B6C324-DCF7-4D28-A03A-7F471371B3FD}" destId="{8BACB469-6E49-4C8F-AF20-6ADADB623248}" srcOrd="6" destOrd="0" parTransId="{058DB907-CBB9-487C-AC96-3C948A7D3F77}" sibTransId="{0B12EA55-1DC2-42E2-BA6E-95AC5FE19CFB}"/>
    <dgm:cxn modelId="{7C64CCD5-6B33-4F67-9B1F-D882B0177666}" type="presOf" srcId="{09CD880E-D9F8-4F60-9E4A-9DD3159BFA2C}" destId="{20130F37-7942-4D02-935A-C20CDFA60FD5}" srcOrd="0" destOrd="0" presId="urn:microsoft.com/office/officeart/2005/8/layout/cycle5"/>
    <dgm:cxn modelId="{59F1C8DE-906F-480F-9111-5229C51ADAD0}" type="presOf" srcId="{CB12E9FF-DAF1-4FB3-A1EA-1C863185D301}" destId="{CBE43362-9E71-4CEF-9259-6E1CE520B9B8}" srcOrd="0" destOrd="0" presId="urn:microsoft.com/office/officeart/2005/8/layout/cycle5"/>
    <dgm:cxn modelId="{22E5C1E7-0641-49CC-8D98-784CC7C6B5E6}" type="presParOf" srcId="{552F2D0A-D397-4A7A-987E-6B92E717821A}" destId="{649B82A7-1997-49DD-8BD5-D1E9D3CA3EE9}" srcOrd="0" destOrd="0" presId="urn:microsoft.com/office/officeart/2005/8/layout/cycle5"/>
    <dgm:cxn modelId="{28826903-2F03-4B7F-9C50-93E9E0DC9B2E}" type="presParOf" srcId="{552F2D0A-D397-4A7A-987E-6B92E717821A}" destId="{8453B89E-88B7-4023-8510-383DC3A38EBF}" srcOrd="1" destOrd="0" presId="urn:microsoft.com/office/officeart/2005/8/layout/cycle5"/>
    <dgm:cxn modelId="{A680D070-1179-414F-B195-C596B08A00A0}" type="presParOf" srcId="{552F2D0A-D397-4A7A-987E-6B92E717821A}" destId="{5B5626F3-5539-44EC-A216-949F9BAC7776}" srcOrd="2" destOrd="0" presId="urn:microsoft.com/office/officeart/2005/8/layout/cycle5"/>
    <dgm:cxn modelId="{D663C962-2142-44DF-9489-00FEA5775CDE}" type="presParOf" srcId="{552F2D0A-D397-4A7A-987E-6B92E717821A}" destId="{98DB8A23-B1EB-4D4A-8522-D4A4EB47CB68}" srcOrd="3" destOrd="0" presId="urn:microsoft.com/office/officeart/2005/8/layout/cycle5"/>
    <dgm:cxn modelId="{A12D7A99-B823-4AA8-BA97-89636E19EEB3}" type="presParOf" srcId="{552F2D0A-D397-4A7A-987E-6B92E717821A}" destId="{E995CA81-839C-4949-9D2C-0A3F0064B6D3}" srcOrd="4" destOrd="0" presId="urn:microsoft.com/office/officeart/2005/8/layout/cycle5"/>
    <dgm:cxn modelId="{6F88DBB8-21DA-49BA-881D-6EF2143A4C91}" type="presParOf" srcId="{552F2D0A-D397-4A7A-987E-6B92E717821A}" destId="{189B4C00-AC85-419F-B498-4CEDD88D853C}" srcOrd="5" destOrd="0" presId="urn:microsoft.com/office/officeart/2005/8/layout/cycle5"/>
    <dgm:cxn modelId="{1431E37B-6EFC-498C-9055-D7170ADA191F}" type="presParOf" srcId="{552F2D0A-D397-4A7A-987E-6B92E717821A}" destId="{FE34D53C-B490-41AC-B211-FFACD2A774FC}" srcOrd="6" destOrd="0" presId="urn:microsoft.com/office/officeart/2005/8/layout/cycle5"/>
    <dgm:cxn modelId="{361AD6DC-B3A2-4DC3-AA87-1078A4A20200}" type="presParOf" srcId="{552F2D0A-D397-4A7A-987E-6B92E717821A}" destId="{E56B8EC6-8890-4630-9A79-58C460CC0040}" srcOrd="7" destOrd="0" presId="urn:microsoft.com/office/officeart/2005/8/layout/cycle5"/>
    <dgm:cxn modelId="{0C0350A5-5156-48E2-8F9B-6948B00D86FB}" type="presParOf" srcId="{552F2D0A-D397-4A7A-987E-6B92E717821A}" destId="{C99C0489-169F-42BA-9C62-0BF73D198383}" srcOrd="8" destOrd="0" presId="urn:microsoft.com/office/officeart/2005/8/layout/cycle5"/>
    <dgm:cxn modelId="{CAF6D655-9A27-4FE6-ABE1-ACD913A82E2C}" type="presParOf" srcId="{552F2D0A-D397-4A7A-987E-6B92E717821A}" destId="{30C9A4FD-0902-4BB5-BB51-41F0FE754265}" srcOrd="9" destOrd="0" presId="urn:microsoft.com/office/officeart/2005/8/layout/cycle5"/>
    <dgm:cxn modelId="{15BFB14B-C08B-4B93-869C-43A1CCAE3C43}" type="presParOf" srcId="{552F2D0A-D397-4A7A-987E-6B92E717821A}" destId="{F4877228-4598-4AB5-8E34-CBE4591E0AFE}" srcOrd="10" destOrd="0" presId="urn:microsoft.com/office/officeart/2005/8/layout/cycle5"/>
    <dgm:cxn modelId="{EDF6BADF-FAE5-4273-83E1-4A8C6382D0BB}" type="presParOf" srcId="{552F2D0A-D397-4A7A-987E-6B92E717821A}" destId="{B82F3431-950C-4000-A4F9-51B157AF83E7}" srcOrd="11" destOrd="0" presId="urn:microsoft.com/office/officeart/2005/8/layout/cycle5"/>
    <dgm:cxn modelId="{987C22BD-BB6F-4725-B8FC-88D1CF0802C5}" type="presParOf" srcId="{552F2D0A-D397-4A7A-987E-6B92E717821A}" destId="{C50E7DBC-CE1D-412E-8F01-DF34BCAC2D31}" srcOrd="12" destOrd="0" presId="urn:microsoft.com/office/officeart/2005/8/layout/cycle5"/>
    <dgm:cxn modelId="{26418F8C-B4BE-4007-BC0F-24A1A75E955D}" type="presParOf" srcId="{552F2D0A-D397-4A7A-987E-6B92E717821A}" destId="{FC7807AA-5BD8-48E5-9430-F2F7681D1E49}" srcOrd="13" destOrd="0" presId="urn:microsoft.com/office/officeart/2005/8/layout/cycle5"/>
    <dgm:cxn modelId="{F20C1970-349B-410E-B6A1-053178D6AC56}" type="presParOf" srcId="{552F2D0A-D397-4A7A-987E-6B92E717821A}" destId="{4541E63A-09FF-42D8-A7DA-13886F2BB952}" srcOrd="14" destOrd="0" presId="urn:microsoft.com/office/officeart/2005/8/layout/cycle5"/>
    <dgm:cxn modelId="{754E4678-2122-467E-8F70-4B7F71CAFA36}" type="presParOf" srcId="{552F2D0A-D397-4A7A-987E-6B92E717821A}" destId="{0165E0B5-4FE7-46A4-934F-5501021D5D7B}" srcOrd="15" destOrd="0" presId="urn:microsoft.com/office/officeart/2005/8/layout/cycle5"/>
    <dgm:cxn modelId="{816B3DFE-3457-427A-A941-C90465EAD837}" type="presParOf" srcId="{552F2D0A-D397-4A7A-987E-6B92E717821A}" destId="{229AC211-6790-4CAB-A478-3CE4F66C3CE5}" srcOrd="16" destOrd="0" presId="urn:microsoft.com/office/officeart/2005/8/layout/cycle5"/>
    <dgm:cxn modelId="{6851980E-2B8E-4658-88A5-54E4CBDE92F4}" type="presParOf" srcId="{552F2D0A-D397-4A7A-987E-6B92E717821A}" destId="{B3814C2F-8F31-4DED-A1B8-5141720F02BF}" srcOrd="17" destOrd="0" presId="urn:microsoft.com/office/officeart/2005/8/layout/cycle5"/>
    <dgm:cxn modelId="{4DAA8167-BBB9-483C-BE41-554E033B7D7A}" type="presParOf" srcId="{552F2D0A-D397-4A7A-987E-6B92E717821A}" destId="{72DA4EC1-EF62-4D4E-8B7D-253B882F68D6}" srcOrd="18" destOrd="0" presId="urn:microsoft.com/office/officeart/2005/8/layout/cycle5"/>
    <dgm:cxn modelId="{904F7ED3-F833-4A01-81BA-BA77D1681F35}" type="presParOf" srcId="{552F2D0A-D397-4A7A-987E-6B92E717821A}" destId="{B66FBA4D-6AC4-4F7F-9865-3FB50EEEBDE6}" srcOrd="19" destOrd="0" presId="urn:microsoft.com/office/officeart/2005/8/layout/cycle5"/>
    <dgm:cxn modelId="{EC1B48CA-F12C-4A43-BCB6-4E9635F7A349}" type="presParOf" srcId="{552F2D0A-D397-4A7A-987E-6B92E717821A}" destId="{FB74CAF6-B06C-4630-9750-9CD26C5EE712}" srcOrd="20" destOrd="0" presId="urn:microsoft.com/office/officeart/2005/8/layout/cycle5"/>
    <dgm:cxn modelId="{8E32A427-17D1-41B2-AE21-6319B337EED7}" type="presParOf" srcId="{552F2D0A-D397-4A7A-987E-6B92E717821A}" destId="{E5774235-BE75-4B0F-B3C8-AF785F90CA68}" srcOrd="21" destOrd="0" presId="urn:microsoft.com/office/officeart/2005/8/layout/cycle5"/>
    <dgm:cxn modelId="{AB5A2343-B81D-4209-88FC-C46F4537CC44}" type="presParOf" srcId="{552F2D0A-D397-4A7A-987E-6B92E717821A}" destId="{CDDC28A3-483C-404F-8771-EC58DF153B96}" srcOrd="22" destOrd="0" presId="urn:microsoft.com/office/officeart/2005/8/layout/cycle5"/>
    <dgm:cxn modelId="{D7BD63B5-081E-4B61-90FB-5D07C23A958C}" type="presParOf" srcId="{552F2D0A-D397-4A7A-987E-6B92E717821A}" destId="{20130F37-7942-4D02-935A-C20CDFA60FD5}" srcOrd="23" destOrd="0" presId="urn:microsoft.com/office/officeart/2005/8/layout/cycle5"/>
    <dgm:cxn modelId="{FFC43123-184D-467F-AA4B-734A90738BC6}" type="presParOf" srcId="{552F2D0A-D397-4A7A-987E-6B92E717821A}" destId="{CBE43362-9E71-4CEF-9259-6E1CE520B9B8}" srcOrd="24" destOrd="0" presId="urn:microsoft.com/office/officeart/2005/8/layout/cycle5"/>
    <dgm:cxn modelId="{8DA218E0-BF4B-4538-9C87-0C8B42C3B8DD}" type="presParOf" srcId="{552F2D0A-D397-4A7A-987E-6B92E717821A}" destId="{43DB8813-EEEF-4BB6-8D88-5371DD451ABA}" srcOrd="25" destOrd="0" presId="urn:microsoft.com/office/officeart/2005/8/layout/cycle5"/>
    <dgm:cxn modelId="{7B19E0F9-80CF-44A0-BE52-F5DDCDBE82D2}" type="presParOf" srcId="{552F2D0A-D397-4A7A-987E-6B92E717821A}" destId="{8EFC17A4-178A-46F5-B5CC-FDACB703678B}" srcOrd="26" destOrd="0" presId="urn:microsoft.com/office/officeart/2005/8/layout/cycle5"/>
    <dgm:cxn modelId="{80A0AE50-A071-4D03-A577-2AA8A4BE0D72}" type="presParOf" srcId="{552F2D0A-D397-4A7A-987E-6B92E717821A}" destId="{960BE059-92D0-4ECE-8224-290DBDFA17C7}" srcOrd="27" destOrd="0" presId="urn:microsoft.com/office/officeart/2005/8/layout/cycle5"/>
    <dgm:cxn modelId="{6417AD57-EF70-4FBC-8DAA-945606B1CDDA}" type="presParOf" srcId="{552F2D0A-D397-4A7A-987E-6B92E717821A}" destId="{1AD15985-9B8E-4C8D-A961-0C49DE292726}" srcOrd="28" destOrd="0" presId="urn:microsoft.com/office/officeart/2005/8/layout/cycle5"/>
    <dgm:cxn modelId="{C9444F6D-326D-4507-9D14-FE28AF34CBA8}" type="presParOf" srcId="{552F2D0A-D397-4A7A-987E-6B92E717821A}" destId="{B788E6DB-2C34-4190-8341-6C3F6D2002CD}" srcOrd="29" destOrd="0" presId="urn:microsoft.com/office/officeart/2005/8/layout/cycle5"/>
    <dgm:cxn modelId="{E6DD5D95-56EC-4ACF-A7C6-6AD1C76409DD}" type="presParOf" srcId="{552F2D0A-D397-4A7A-987E-6B92E717821A}" destId="{66902FEF-A740-4A7D-A7E9-7A0BAF12955C}" srcOrd="30" destOrd="0" presId="urn:microsoft.com/office/officeart/2005/8/layout/cycle5"/>
    <dgm:cxn modelId="{46A2CE91-2A2B-4CF8-BBEE-76FD19530794}" type="presParOf" srcId="{552F2D0A-D397-4A7A-987E-6B92E717821A}" destId="{40D3BA83-E533-4A01-B7C6-03687E6A76E4}" srcOrd="31" destOrd="0" presId="urn:microsoft.com/office/officeart/2005/8/layout/cycle5"/>
    <dgm:cxn modelId="{6C5FFB07-4FF6-4B42-8424-2F14F78CCCF6}" type="presParOf" srcId="{552F2D0A-D397-4A7A-987E-6B92E717821A}" destId="{8A0DB57D-E1A7-4FF4-8129-83199CA3027B}" srcOrd="32"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9B82A7-1997-49DD-8BD5-D1E9D3CA3EE9}">
      <dsp:nvSpPr>
        <dsp:cNvPr id="0" name=""/>
        <dsp:cNvSpPr/>
      </dsp:nvSpPr>
      <dsp:spPr>
        <a:xfrm>
          <a:off x="3988640" y="3910"/>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Surplus, private property</a:t>
          </a:r>
        </a:p>
      </dsp:txBody>
      <dsp:txXfrm>
        <a:off x="4018407" y="33677"/>
        <a:ext cx="878585" cy="550243"/>
      </dsp:txXfrm>
    </dsp:sp>
    <dsp:sp modelId="{5B5626F3-5539-44EC-A216-949F9BAC7776}">
      <dsp:nvSpPr>
        <dsp:cNvPr id="0" name=""/>
        <dsp:cNvSpPr/>
      </dsp:nvSpPr>
      <dsp:spPr>
        <a:xfrm>
          <a:off x="1716154" y="308799"/>
          <a:ext cx="5483090" cy="5483090"/>
        </a:xfrm>
        <a:custGeom>
          <a:avLst/>
          <a:gdLst/>
          <a:ahLst/>
          <a:cxnLst/>
          <a:rect l="0" t="0" r="0" b="0"/>
          <a:pathLst>
            <a:path>
              <a:moveTo>
                <a:pt x="3321577" y="62061"/>
              </a:moveTo>
              <a:arcTo wR="2741545" hR="2741545" stAng="16932867" swAng="42661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8DB8A23-B1EB-4D4A-8522-D4A4EB47CB68}">
      <dsp:nvSpPr>
        <dsp:cNvPr id="0" name=""/>
        <dsp:cNvSpPr/>
      </dsp:nvSpPr>
      <dsp:spPr>
        <a:xfrm>
          <a:off x="5470831" y="439121"/>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Virginity , veil &amp; walls</a:t>
          </a:r>
        </a:p>
      </dsp:txBody>
      <dsp:txXfrm>
        <a:off x="5500598" y="468888"/>
        <a:ext cx="878585" cy="550243"/>
      </dsp:txXfrm>
    </dsp:sp>
    <dsp:sp modelId="{189B4C00-AC85-419F-B498-4CEDD88D853C}">
      <dsp:nvSpPr>
        <dsp:cNvPr id="0" name=""/>
        <dsp:cNvSpPr/>
      </dsp:nvSpPr>
      <dsp:spPr>
        <a:xfrm>
          <a:off x="1716154" y="308799"/>
          <a:ext cx="5483090" cy="5483090"/>
        </a:xfrm>
        <a:custGeom>
          <a:avLst/>
          <a:gdLst/>
          <a:ahLst/>
          <a:cxnLst/>
          <a:rect l="0" t="0" r="0" b="0"/>
          <a:pathLst>
            <a:path>
              <a:moveTo>
                <a:pt x="4717754" y="841370"/>
              </a:moveTo>
              <a:arcTo wR="2741545" hR="2741545" stAng="18967422" swAng="54509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E34D53C-B490-41AC-B211-FFACD2A774FC}">
      <dsp:nvSpPr>
        <dsp:cNvPr id="0" name=""/>
        <dsp:cNvSpPr/>
      </dsp:nvSpPr>
      <dsp:spPr>
        <a:xfrm>
          <a:off x="6482437" y="1606577"/>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Trade</a:t>
          </a:r>
        </a:p>
      </dsp:txBody>
      <dsp:txXfrm>
        <a:off x="6512204" y="1636344"/>
        <a:ext cx="878585" cy="550243"/>
      </dsp:txXfrm>
    </dsp:sp>
    <dsp:sp modelId="{C99C0489-169F-42BA-9C62-0BF73D198383}">
      <dsp:nvSpPr>
        <dsp:cNvPr id="0" name=""/>
        <dsp:cNvSpPr/>
      </dsp:nvSpPr>
      <dsp:spPr>
        <a:xfrm>
          <a:off x="1716154" y="308799"/>
          <a:ext cx="5483090" cy="5483090"/>
        </a:xfrm>
        <a:custGeom>
          <a:avLst/>
          <a:gdLst/>
          <a:ahLst/>
          <a:cxnLst/>
          <a:rect l="0" t="0" r="0" b="0"/>
          <a:pathLst>
            <a:path>
              <a:moveTo>
                <a:pt x="5403604" y="2086176"/>
              </a:moveTo>
              <a:arcTo wR="2741545" hR="2741545" stAng="20770168" swAng="70399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0C9A4FD-0902-4BB5-BB51-41F0FE754265}">
      <dsp:nvSpPr>
        <dsp:cNvPr id="0" name=""/>
        <dsp:cNvSpPr/>
      </dsp:nvSpPr>
      <dsp:spPr>
        <a:xfrm>
          <a:off x="6702280" y="3135618"/>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Male  dominant</a:t>
          </a:r>
        </a:p>
      </dsp:txBody>
      <dsp:txXfrm>
        <a:off x="6732047" y="3165385"/>
        <a:ext cx="878585" cy="550243"/>
      </dsp:txXfrm>
    </dsp:sp>
    <dsp:sp modelId="{B82F3431-950C-4000-A4F9-51B157AF83E7}">
      <dsp:nvSpPr>
        <dsp:cNvPr id="0" name=""/>
        <dsp:cNvSpPr/>
      </dsp:nvSpPr>
      <dsp:spPr>
        <a:xfrm>
          <a:off x="1716154" y="308799"/>
          <a:ext cx="5483090" cy="5483090"/>
        </a:xfrm>
        <a:custGeom>
          <a:avLst/>
          <a:gdLst/>
          <a:ahLst/>
          <a:cxnLst/>
          <a:rect l="0" t="0" r="0" b="0"/>
          <a:pathLst>
            <a:path>
              <a:moveTo>
                <a:pt x="5344136" y="3603281"/>
              </a:moveTo>
              <a:arcTo wR="2741545" hR="2741545" stAng="1099204" swAng="65871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50E7DBC-CE1D-412E-8F01-DF34BCAC2D31}">
      <dsp:nvSpPr>
        <dsp:cNvPr id="0" name=""/>
        <dsp:cNvSpPr/>
      </dsp:nvSpPr>
      <dsp:spPr>
        <a:xfrm>
          <a:off x="6060561" y="4540786"/>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Transportation</a:t>
          </a:r>
        </a:p>
      </dsp:txBody>
      <dsp:txXfrm>
        <a:off x="6090328" y="4570553"/>
        <a:ext cx="878585" cy="550243"/>
      </dsp:txXfrm>
    </dsp:sp>
    <dsp:sp modelId="{4541E63A-09FF-42D8-A7DA-13886F2BB952}">
      <dsp:nvSpPr>
        <dsp:cNvPr id="0" name=""/>
        <dsp:cNvSpPr/>
      </dsp:nvSpPr>
      <dsp:spPr>
        <a:xfrm>
          <a:off x="1716154" y="308799"/>
          <a:ext cx="5483090" cy="5483090"/>
        </a:xfrm>
        <a:custGeom>
          <a:avLst/>
          <a:gdLst/>
          <a:ahLst/>
          <a:cxnLst/>
          <a:rect l="0" t="0" r="0" b="0"/>
          <a:pathLst>
            <a:path>
              <a:moveTo>
                <a:pt x="4406266" y="4919794"/>
              </a:moveTo>
              <a:arcTo wR="2741545" hR="2741545" stAng="3156673" swAng="47128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165E0B5-4FE7-46A4-934F-5501021D5D7B}">
      <dsp:nvSpPr>
        <dsp:cNvPr id="0" name=""/>
        <dsp:cNvSpPr/>
      </dsp:nvSpPr>
      <dsp:spPr>
        <a:xfrm>
          <a:off x="4761022" y="5375949"/>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Wheel</a:t>
          </a:r>
        </a:p>
      </dsp:txBody>
      <dsp:txXfrm>
        <a:off x="4790789" y="5405716"/>
        <a:ext cx="878585" cy="550243"/>
      </dsp:txXfrm>
    </dsp:sp>
    <dsp:sp modelId="{B3814C2F-8F31-4DED-A1B8-5141720F02BF}">
      <dsp:nvSpPr>
        <dsp:cNvPr id="0" name=""/>
        <dsp:cNvSpPr/>
      </dsp:nvSpPr>
      <dsp:spPr>
        <a:xfrm>
          <a:off x="1716154" y="308799"/>
          <a:ext cx="5483090" cy="5483090"/>
        </a:xfrm>
        <a:custGeom>
          <a:avLst/>
          <a:gdLst/>
          <a:ahLst/>
          <a:cxnLst/>
          <a:rect l="0" t="0" r="0" b="0"/>
          <a:pathLst>
            <a:path>
              <a:moveTo>
                <a:pt x="2924026" y="5477010"/>
              </a:moveTo>
              <a:arcTo wR="2741545" hR="2741545" stAng="5171010" swAng="45798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2DA4EC1-EF62-4D4E-8B7D-253B882F68D6}">
      <dsp:nvSpPr>
        <dsp:cNvPr id="0" name=""/>
        <dsp:cNvSpPr/>
      </dsp:nvSpPr>
      <dsp:spPr>
        <a:xfrm>
          <a:off x="3216257" y="5375949"/>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Writing</a:t>
          </a:r>
        </a:p>
      </dsp:txBody>
      <dsp:txXfrm>
        <a:off x="3246024" y="5405716"/>
        <a:ext cx="878585" cy="550243"/>
      </dsp:txXfrm>
    </dsp:sp>
    <dsp:sp modelId="{FB74CAF6-B06C-4630-9750-9CD26C5EE712}">
      <dsp:nvSpPr>
        <dsp:cNvPr id="0" name=""/>
        <dsp:cNvSpPr/>
      </dsp:nvSpPr>
      <dsp:spPr>
        <a:xfrm>
          <a:off x="1716154" y="308799"/>
          <a:ext cx="5483090" cy="5483090"/>
        </a:xfrm>
        <a:custGeom>
          <a:avLst/>
          <a:gdLst/>
          <a:ahLst/>
          <a:cxnLst/>
          <a:rect l="0" t="0" r="0" b="0"/>
          <a:pathLst>
            <a:path>
              <a:moveTo>
                <a:pt x="1390129" y="5126864"/>
              </a:moveTo>
              <a:arcTo wR="2741545" hR="2741545" stAng="7172037" swAng="47128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5774235-BE75-4B0F-B3C8-AF785F90CA68}">
      <dsp:nvSpPr>
        <dsp:cNvPr id="0" name=""/>
        <dsp:cNvSpPr/>
      </dsp:nvSpPr>
      <dsp:spPr>
        <a:xfrm>
          <a:off x="1916718" y="4540786"/>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Security</a:t>
          </a:r>
        </a:p>
        <a:p>
          <a:pPr marL="0" lvl="0" indent="0" algn="ctr" defTabSz="444500">
            <a:lnSpc>
              <a:spcPct val="90000"/>
            </a:lnSpc>
            <a:spcBef>
              <a:spcPct val="0"/>
            </a:spcBef>
            <a:spcAft>
              <a:spcPct val="35000"/>
            </a:spcAft>
            <a:buNone/>
          </a:pPr>
          <a:r>
            <a:rPr lang="en-US" sz="1000" kern="1200" dirty="0"/>
            <a:t>Army</a:t>
          </a:r>
        </a:p>
      </dsp:txBody>
      <dsp:txXfrm>
        <a:off x="1946485" y="4570553"/>
        <a:ext cx="878585" cy="550243"/>
      </dsp:txXfrm>
    </dsp:sp>
    <dsp:sp modelId="{20130F37-7942-4D02-935A-C20CDFA60FD5}">
      <dsp:nvSpPr>
        <dsp:cNvPr id="0" name=""/>
        <dsp:cNvSpPr/>
      </dsp:nvSpPr>
      <dsp:spPr>
        <a:xfrm>
          <a:off x="1716154" y="308799"/>
          <a:ext cx="5483090" cy="5483090"/>
        </a:xfrm>
        <a:custGeom>
          <a:avLst/>
          <a:gdLst/>
          <a:ahLst/>
          <a:cxnLst/>
          <a:rect l="0" t="0" r="0" b="0"/>
          <a:pathLst>
            <a:path>
              <a:moveTo>
                <a:pt x="350695" y="4083151"/>
              </a:moveTo>
              <a:arcTo wR="2741545" hR="2741545" stAng="9042083" swAng="65871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BE43362-9E71-4CEF-9259-6E1CE520B9B8}">
      <dsp:nvSpPr>
        <dsp:cNvPr id="0" name=""/>
        <dsp:cNvSpPr/>
      </dsp:nvSpPr>
      <dsp:spPr>
        <a:xfrm>
          <a:off x="1275000" y="3135618"/>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Slavery</a:t>
          </a:r>
          <a:endParaRPr lang="en-PK" sz="1000" kern="1200" dirty="0"/>
        </a:p>
      </dsp:txBody>
      <dsp:txXfrm>
        <a:off x="1304767" y="3165385"/>
        <a:ext cx="878585" cy="550243"/>
      </dsp:txXfrm>
    </dsp:sp>
    <dsp:sp modelId="{8EFC17A4-178A-46F5-B5CC-FDACB703678B}">
      <dsp:nvSpPr>
        <dsp:cNvPr id="0" name=""/>
        <dsp:cNvSpPr/>
      </dsp:nvSpPr>
      <dsp:spPr>
        <a:xfrm>
          <a:off x="1716154" y="308799"/>
          <a:ext cx="5483090" cy="5483090"/>
        </a:xfrm>
        <a:custGeom>
          <a:avLst/>
          <a:gdLst/>
          <a:ahLst/>
          <a:cxnLst/>
          <a:rect l="0" t="0" r="0" b="0"/>
          <a:pathLst>
            <a:path>
              <a:moveTo>
                <a:pt x="1836" y="2641211"/>
              </a:moveTo>
              <a:arcTo wR="2741545" hR="2741545" stAng="10925841" swAng="70399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60BE059-92D0-4ECE-8224-290DBDFA17C7}">
      <dsp:nvSpPr>
        <dsp:cNvPr id="0" name=""/>
        <dsp:cNvSpPr/>
      </dsp:nvSpPr>
      <dsp:spPr>
        <a:xfrm>
          <a:off x="1494843" y="1606577"/>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State</a:t>
          </a:r>
        </a:p>
      </dsp:txBody>
      <dsp:txXfrm>
        <a:off x="1524610" y="1636344"/>
        <a:ext cx="878585" cy="550243"/>
      </dsp:txXfrm>
    </dsp:sp>
    <dsp:sp modelId="{B788E6DB-2C34-4190-8341-6C3F6D2002CD}">
      <dsp:nvSpPr>
        <dsp:cNvPr id="0" name=""/>
        <dsp:cNvSpPr/>
      </dsp:nvSpPr>
      <dsp:spPr>
        <a:xfrm>
          <a:off x="1716154" y="308799"/>
          <a:ext cx="5483090" cy="5483090"/>
        </a:xfrm>
        <a:custGeom>
          <a:avLst/>
          <a:gdLst/>
          <a:ahLst/>
          <a:cxnLst/>
          <a:rect l="0" t="0" r="0" b="0"/>
          <a:pathLst>
            <a:path>
              <a:moveTo>
                <a:pt x="490093" y="1177244"/>
              </a:moveTo>
              <a:arcTo wR="2741545" hR="2741545" stAng="12887486" swAng="54509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6902FEF-A740-4A7D-A7E9-7A0BAF12955C}">
      <dsp:nvSpPr>
        <dsp:cNvPr id="0" name=""/>
        <dsp:cNvSpPr/>
      </dsp:nvSpPr>
      <dsp:spPr>
        <a:xfrm>
          <a:off x="2506449" y="439121"/>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Organized religion</a:t>
          </a:r>
        </a:p>
      </dsp:txBody>
      <dsp:txXfrm>
        <a:off x="2536216" y="468888"/>
        <a:ext cx="878585" cy="550243"/>
      </dsp:txXfrm>
    </dsp:sp>
    <dsp:sp modelId="{8A0DB57D-E1A7-4FF4-8129-83199CA3027B}">
      <dsp:nvSpPr>
        <dsp:cNvPr id="0" name=""/>
        <dsp:cNvSpPr/>
      </dsp:nvSpPr>
      <dsp:spPr>
        <a:xfrm>
          <a:off x="1716154" y="308799"/>
          <a:ext cx="5483090" cy="5483090"/>
        </a:xfrm>
        <a:custGeom>
          <a:avLst/>
          <a:gdLst/>
          <a:ahLst/>
          <a:cxnLst/>
          <a:rect l="0" t="0" r="0" b="0"/>
          <a:pathLst>
            <a:path>
              <a:moveTo>
                <a:pt x="1834311" y="154462"/>
              </a:moveTo>
              <a:arcTo wR="2741545" hR="2741545" stAng="15040520" swAng="42661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encyclopedia.com/people/social-sciences-and-law/anthropology-biographies/margaret-mea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Second Chapter</a:t>
            </a:r>
          </a:p>
        </p:txBody>
      </p:sp>
      <p:sp>
        <p:nvSpPr>
          <p:cNvPr id="3" name="Subtitle 2"/>
          <p:cNvSpPr>
            <a:spLocks noGrp="1"/>
          </p:cNvSpPr>
          <p:nvPr>
            <p:ph type="subTitle" idx="1"/>
          </p:nvPr>
        </p:nvSpPr>
        <p:spPr/>
        <p:txBody>
          <a:bodyPr/>
          <a:lstStyle/>
          <a:p>
            <a:r>
              <a:rPr lang="en-US" dirty="0"/>
              <a:t>Social Construction </a:t>
            </a:r>
          </a:p>
          <a:p>
            <a:r>
              <a:rPr lang="en-US" dirty="0"/>
              <a:t>Few Concepts </a:t>
            </a:r>
          </a:p>
        </p:txBody>
      </p:sp>
    </p:spTree>
    <p:extLst>
      <p:ext uri="{BB962C8B-B14F-4D97-AF65-F5344CB8AC3E}">
        <p14:creationId xmlns:p14="http://schemas.microsoft.com/office/powerpoint/2010/main" val="1562454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Masculinity &amp; Femininity </a:t>
            </a:r>
          </a:p>
        </p:txBody>
      </p:sp>
      <p:sp>
        <p:nvSpPr>
          <p:cNvPr id="3" name="Content Placeholder 2"/>
          <p:cNvSpPr>
            <a:spLocks noGrp="1"/>
          </p:cNvSpPr>
          <p:nvPr>
            <p:ph idx="1"/>
          </p:nvPr>
        </p:nvSpPr>
        <p:spPr/>
        <p:txBody>
          <a:bodyPr>
            <a:normAutofit fontScale="92500" lnSpcReduction="10000"/>
          </a:bodyPr>
          <a:lstStyle/>
          <a:p>
            <a:r>
              <a:rPr lang="en-US" dirty="0"/>
              <a:t>Men are stereotypically seen as being aggressive, competitive while women are seen as being passive, cooperative, and expressive</a:t>
            </a:r>
          </a:p>
          <a:p>
            <a:r>
              <a:rPr lang="en-US" dirty="0"/>
              <a:t>Femininity and masculinity are not innate but are based upon social and cultural conditions.</a:t>
            </a:r>
          </a:p>
          <a:p>
            <a:r>
              <a:rPr lang="en-US" dirty="0"/>
              <a:t>Anthropologist </a:t>
            </a:r>
            <a:r>
              <a:rPr lang="en-US" u="sng" dirty="0">
                <a:hlinkClick r:id="rId2"/>
              </a:rPr>
              <a:t>Margaret Mead</a:t>
            </a:r>
            <a:r>
              <a:rPr lang="en-US" dirty="0"/>
              <a:t>  highlighted  the issue of differences in temperament of males and females in three primitive tribes </a:t>
            </a:r>
          </a:p>
          <a:p>
            <a:r>
              <a:rPr lang="en-US" dirty="0"/>
              <a:t>Sex and Temperament in three primitive societies  1935</a:t>
            </a:r>
          </a:p>
        </p:txBody>
      </p:sp>
    </p:spTree>
    <p:extLst>
      <p:ext uri="{BB962C8B-B14F-4D97-AF65-F5344CB8AC3E}">
        <p14:creationId xmlns:p14="http://schemas.microsoft.com/office/powerpoint/2010/main" val="819223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Primitive Societies</a:t>
            </a:r>
          </a:p>
        </p:txBody>
      </p:sp>
      <p:sp>
        <p:nvSpPr>
          <p:cNvPr id="3" name="Content Placeholder 2"/>
          <p:cNvSpPr>
            <a:spLocks noGrp="1"/>
          </p:cNvSpPr>
          <p:nvPr>
            <p:ph idx="1"/>
          </p:nvPr>
        </p:nvSpPr>
        <p:spPr/>
        <p:txBody>
          <a:bodyPr>
            <a:normAutofit fontScale="85000" lnSpcReduction="10000"/>
          </a:bodyPr>
          <a:lstStyle/>
          <a:p>
            <a:r>
              <a:rPr lang="en-US" dirty="0"/>
              <a:t>Among the </a:t>
            </a:r>
            <a:r>
              <a:rPr lang="en-US" b="1" dirty="0" err="1"/>
              <a:t>Arapesh</a:t>
            </a:r>
            <a:r>
              <a:rPr lang="en-US" dirty="0"/>
              <a:t>, both males and females displayed what we would consider a "feminine" temperament (passive, cooperative, and expressive). </a:t>
            </a:r>
          </a:p>
          <a:p>
            <a:r>
              <a:rPr lang="en-US" dirty="0"/>
              <a:t>Among the </a:t>
            </a:r>
            <a:r>
              <a:rPr lang="en-US" b="1" dirty="0" err="1"/>
              <a:t>Mundugamor</a:t>
            </a:r>
            <a:r>
              <a:rPr lang="en-US" dirty="0"/>
              <a:t>, both males and females displayed what we would consider a "masculine" temperament (active, competitive, and instrumental).</a:t>
            </a:r>
          </a:p>
          <a:p>
            <a:r>
              <a:rPr lang="en-US" dirty="0"/>
              <a:t>Among the </a:t>
            </a:r>
            <a:r>
              <a:rPr lang="en-US" b="1" dirty="0" err="1"/>
              <a:t>Tchambuli</a:t>
            </a:r>
            <a:r>
              <a:rPr lang="en-US" dirty="0"/>
              <a:t>, men and women displayed temperaments that were different from each other, but opposite to our own pattern. In that society, men were emotional and expressive while women were active and instrumental.</a:t>
            </a:r>
          </a:p>
        </p:txBody>
      </p:sp>
    </p:spTree>
    <p:extLst>
      <p:ext uri="{BB962C8B-B14F-4D97-AF65-F5344CB8AC3E}">
        <p14:creationId xmlns:p14="http://schemas.microsoft.com/office/powerpoint/2010/main" val="27692412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Socialization </a:t>
            </a:r>
          </a:p>
        </p:txBody>
      </p:sp>
      <p:sp>
        <p:nvSpPr>
          <p:cNvPr id="3" name="Content Placeholder 2"/>
          <p:cNvSpPr>
            <a:spLocks noGrp="1"/>
          </p:cNvSpPr>
          <p:nvPr>
            <p:ph idx="1"/>
          </p:nvPr>
        </p:nvSpPr>
        <p:spPr>
          <a:xfrm>
            <a:off x="457200" y="1600200"/>
            <a:ext cx="8229600" cy="5105400"/>
          </a:xfrm>
        </p:spPr>
        <p:txBody>
          <a:bodyPr>
            <a:normAutofit fontScale="77500" lnSpcReduction="20000"/>
          </a:bodyPr>
          <a:lstStyle/>
          <a:p>
            <a:r>
              <a:rPr lang="en-US" dirty="0">
                <a:solidFill>
                  <a:srgbClr val="FF0000"/>
                </a:solidFill>
              </a:rPr>
              <a:t>The Family-</a:t>
            </a:r>
            <a:r>
              <a:rPr lang="en-US" dirty="0"/>
              <a:t>-- gender-stereotypic language: boys are describes as strong, alert and coordinated and girls as tiny, soft and delicate.</a:t>
            </a:r>
          </a:p>
          <a:p>
            <a:r>
              <a:rPr lang="en-US" dirty="0">
                <a:solidFill>
                  <a:srgbClr val="FF0000"/>
                </a:solidFill>
              </a:rPr>
              <a:t>School</a:t>
            </a:r>
            <a:r>
              <a:rPr lang="en-US" dirty="0"/>
              <a:t>- Text books- Classrooms-Teachers- sports-sports grounds</a:t>
            </a:r>
          </a:p>
          <a:p>
            <a:r>
              <a:rPr lang="en-US" dirty="0">
                <a:solidFill>
                  <a:srgbClr val="FF0000"/>
                </a:solidFill>
              </a:rPr>
              <a:t>The Peers </a:t>
            </a:r>
            <a:r>
              <a:rPr lang="en-US" dirty="0"/>
              <a:t>– informal bonding for learning </a:t>
            </a:r>
          </a:p>
          <a:p>
            <a:r>
              <a:rPr lang="en-US" dirty="0">
                <a:solidFill>
                  <a:srgbClr val="FF0000"/>
                </a:solidFill>
              </a:rPr>
              <a:t>Religion</a:t>
            </a:r>
            <a:r>
              <a:rPr lang="en-US" dirty="0"/>
              <a:t>- Patriarchal----at times misogynistic </a:t>
            </a:r>
          </a:p>
          <a:p>
            <a:r>
              <a:rPr lang="en-US" dirty="0">
                <a:solidFill>
                  <a:srgbClr val="FF0000"/>
                </a:solidFill>
              </a:rPr>
              <a:t>Media</a:t>
            </a:r>
            <a:r>
              <a:rPr lang="en-US" dirty="0"/>
              <a:t> – advertisement – objectification – commodification of female body – </a:t>
            </a:r>
            <a:r>
              <a:rPr lang="en-US" dirty="0" err="1"/>
              <a:t>pornification</a:t>
            </a:r>
            <a:endParaRPr lang="en-US" dirty="0"/>
          </a:p>
          <a:p>
            <a:r>
              <a:rPr lang="en-US" dirty="0">
                <a:solidFill>
                  <a:srgbClr val="FF0000"/>
                </a:solidFill>
              </a:rPr>
              <a:t>Workplace</a:t>
            </a:r>
            <a:r>
              <a:rPr lang="en-US" dirty="0"/>
              <a:t> –wage disparity- harassment-Glass-ceiling -an unacknowledged barrier to advancement in a profession, especially affecting women and members of minorities.</a:t>
            </a:r>
            <a:br>
              <a:rPr lang="en-US" dirty="0"/>
            </a:br>
            <a:endParaRPr lang="en-US" dirty="0"/>
          </a:p>
        </p:txBody>
      </p:sp>
    </p:spTree>
    <p:extLst>
      <p:ext uri="{BB962C8B-B14F-4D97-AF65-F5344CB8AC3E}">
        <p14:creationId xmlns:p14="http://schemas.microsoft.com/office/powerpoint/2010/main" val="10456207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Constructionism</a:t>
            </a:r>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r>
              <a:rPr lang="en-US" dirty="0"/>
              <a:t>Social constructionism is a theory of knowledge that holds that characteristics typically thought to be immutable and solely biological—such as gender, race, class, ability, and sexuality—are products of human definition and interpretation shaped by cultural and historical contexts.</a:t>
            </a:r>
          </a:p>
          <a:p>
            <a:r>
              <a:rPr lang="en-US" dirty="0"/>
              <a:t>Social constructionism highlights the ways in which cultural categories—like “men,” “women,” “black,” “white”—are the concepts which are created, changed, and reproduced through historical processes within </a:t>
            </a:r>
            <a:r>
              <a:rPr lang="en-US" dirty="0">
                <a:solidFill>
                  <a:srgbClr val="FF0000"/>
                </a:solidFill>
              </a:rPr>
              <a:t>institutions</a:t>
            </a:r>
            <a:r>
              <a:rPr lang="en-US" dirty="0"/>
              <a:t> and culture</a:t>
            </a:r>
          </a:p>
          <a:p>
            <a:r>
              <a:rPr lang="en-US" dirty="0"/>
              <a:t>Therefore , the social constructionist perspective is concerned with the meaning created through defining and categorizing groups of people in cultural contexts.</a:t>
            </a:r>
          </a:p>
        </p:txBody>
      </p:sp>
    </p:spTree>
    <p:extLst>
      <p:ext uri="{BB962C8B-B14F-4D97-AF65-F5344CB8AC3E}">
        <p14:creationId xmlns:p14="http://schemas.microsoft.com/office/powerpoint/2010/main" val="1023435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Constructionism </a:t>
            </a:r>
          </a:p>
        </p:txBody>
      </p:sp>
      <p:sp>
        <p:nvSpPr>
          <p:cNvPr id="3" name="Content Placeholder 2"/>
          <p:cNvSpPr>
            <a:spLocks noGrp="1"/>
          </p:cNvSpPr>
          <p:nvPr>
            <p:ph idx="1"/>
          </p:nvPr>
        </p:nvSpPr>
        <p:spPr/>
        <p:txBody>
          <a:bodyPr>
            <a:normAutofit/>
          </a:bodyPr>
          <a:lstStyle/>
          <a:p>
            <a:r>
              <a:rPr lang="en-US" dirty="0"/>
              <a:t>Earlier societies – e.g. Hunting and Gathering</a:t>
            </a:r>
          </a:p>
          <a:p>
            <a:r>
              <a:rPr lang="en-US" dirty="0"/>
              <a:t>Egalitarian – Matriarchal -40-50-matrilineal-matrilocal- polyandry-seers / spiritual leader/healers </a:t>
            </a:r>
          </a:p>
          <a:p>
            <a:r>
              <a:rPr lang="en-US" dirty="0"/>
              <a:t>Matriarchy vs. Patriarchy</a:t>
            </a:r>
          </a:p>
          <a:p>
            <a:r>
              <a:rPr lang="en-US" dirty="0"/>
              <a:t>Agrarian Revolution (c 12,000 before) </a:t>
            </a:r>
          </a:p>
        </p:txBody>
      </p:sp>
    </p:spTree>
    <p:extLst>
      <p:ext uri="{BB962C8B-B14F-4D97-AF65-F5344CB8AC3E}">
        <p14:creationId xmlns:p14="http://schemas.microsoft.com/office/powerpoint/2010/main" val="37812467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639762"/>
          </a:xfrm>
        </p:spPr>
        <p:txBody>
          <a:bodyPr>
            <a:normAutofit fontScale="90000"/>
          </a:bodyPr>
          <a:lstStyle/>
          <a:p>
            <a:r>
              <a:rPr lang="en-US" dirty="0"/>
              <a:t>Agrarian Revolution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5359386"/>
              </p:ext>
            </p:extLst>
          </p:nvPr>
        </p:nvGraphicFramePr>
        <p:xfrm>
          <a:off x="152400" y="792162"/>
          <a:ext cx="8915400" cy="598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84772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649B82A7-1997-49DD-8BD5-D1E9D3CA3EE9}"/>
                                            </p:graphicEl>
                                          </p:spTgt>
                                        </p:tgtEl>
                                        <p:attrNameLst>
                                          <p:attrName>style.visibility</p:attrName>
                                        </p:attrNameLst>
                                      </p:cBhvr>
                                      <p:to>
                                        <p:strVal val="visible"/>
                                      </p:to>
                                    </p:set>
                                    <p:anim calcmode="lin" valueType="num">
                                      <p:cBhvr additive="base">
                                        <p:cTn id="7" dur="500" fill="hold"/>
                                        <p:tgtEl>
                                          <p:spTgt spid="4">
                                            <p:graphicEl>
                                              <a:dgm id="{649B82A7-1997-49DD-8BD5-D1E9D3CA3EE9}"/>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649B82A7-1997-49DD-8BD5-D1E9D3CA3EE9}"/>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5B5626F3-5539-44EC-A216-949F9BAC7776}"/>
                                            </p:graphicEl>
                                          </p:spTgt>
                                        </p:tgtEl>
                                        <p:attrNameLst>
                                          <p:attrName>style.visibility</p:attrName>
                                        </p:attrNameLst>
                                      </p:cBhvr>
                                      <p:to>
                                        <p:strVal val="visible"/>
                                      </p:to>
                                    </p:set>
                                    <p:anim calcmode="lin" valueType="num">
                                      <p:cBhvr additive="base">
                                        <p:cTn id="13" dur="500" fill="hold"/>
                                        <p:tgtEl>
                                          <p:spTgt spid="4">
                                            <p:graphicEl>
                                              <a:dgm id="{5B5626F3-5539-44EC-A216-949F9BAC7776}"/>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5B5626F3-5539-44EC-A216-949F9BAC7776}"/>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graphicEl>
                                              <a:dgm id="{98DB8A23-B1EB-4D4A-8522-D4A4EB47CB68}"/>
                                            </p:graphicEl>
                                          </p:spTgt>
                                        </p:tgtEl>
                                        <p:attrNameLst>
                                          <p:attrName>style.visibility</p:attrName>
                                        </p:attrNameLst>
                                      </p:cBhvr>
                                      <p:to>
                                        <p:strVal val="visible"/>
                                      </p:to>
                                    </p:set>
                                    <p:anim calcmode="lin" valueType="num">
                                      <p:cBhvr additive="base">
                                        <p:cTn id="17" dur="500" fill="hold"/>
                                        <p:tgtEl>
                                          <p:spTgt spid="4">
                                            <p:graphicEl>
                                              <a:dgm id="{98DB8A23-B1EB-4D4A-8522-D4A4EB47CB68}"/>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graphicEl>
                                              <a:dgm id="{98DB8A23-B1EB-4D4A-8522-D4A4EB47CB68}"/>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graphicEl>
                                              <a:dgm id="{189B4C00-AC85-419F-B498-4CEDD88D853C}"/>
                                            </p:graphicEl>
                                          </p:spTgt>
                                        </p:tgtEl>
                                        <p:attrNameLst>
                                          <p:attrName>style.visibility</p:attrName>
                                        </p:attrNameLst>
                                      </p:cBhvr>
                                      <p:to>
                                        <p:strVal val="visible"/>
                                      </p:to>
                                    </p:set>
                                    <p:anim calcmode="lin" valueType="num">
                                      <p:cBhvr additive="base">
                                        <p:cTn id="23" dur="500" fill="hold"/>
                                        <p:tgtEl>
                                          <p:spTgt spid="4">
                                            <p:graphicEl>
                                              <a:dgm id="{189B4C00-AC85-419F-B498-4CEDD88D853C}"/>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graphicEl>
                                              <a:dgm id="{189B4C00-AC85-419F-B498-4CEDD88D853C}"/>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graphicEl>
                                              <a:dgm id="{FE34D53C-B490-41AC-B211-FFACD2A774FC}"/>
                                            </p:graphicEl>
                                          </p:spTgt>
                                        </p:tgtEl>
                                        <p:attrNameLst>
                                          <p:attrName>style.visibility</p:attrName>
                                        </p:attrNameLst>
                                      </p:cBhvr>
                                      <p:to>
                                        <p:strVal val="visible"/>
                                      </p:to>
                                    </p:set>
                                    <p:anim calcmode="lin" valueType="num">
                                      <p:cBhvr additive="base">
                                        <p:cTn id="27" dur="500" fill="hold"/>
                                        <p:tgtEl>
                                          <p:spTgt spid="4">
                                            <p:graphicEl>
                                              <a:dgm id="{FE34D53C-B490-41AC-B211-FFACD2A774FC}"/>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graphicEl>
                                              <a:dgm id="{FE34D53C-B490-41AC-B211-FFACD2A774FC}"/>
                                            </p:graphic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
                                            <p:graphicEl>
                                              <a:dgm id="{C99C0489-169F-42BA-9C62-0BF73D198383}"/>
                                            </p:graphicEl>
                                          </p:spTgt>
                                        </p:tgtEl>
                                        <p:attrNameLst>
                                          <p:attrName>style.visibility</p:attrName>
                                        </p:attrNameLst>
                                      </p:cBhvr>
                                      <p:to>
                                        <p:strVal val="visible"/>
                                      </p:to>
                                    </p:set>
                                    <p:anim calcmode="lin" valueType="num">
                                      <p:cBhvr additive="base">
                                        <p:cTn id="33" dur="500" fill="hold"/>
                                        <p:tgtEl>
                                          <p:spTgt spid="4">
                                            <p:graphicEl>
                                              <a:dgm id="{C99C0489-169F-42BA-9C62-0BF73D198383}"/>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graphicEl>
                                              <a:dgm id="{C99C0489-169F-42BA-9C62-0BF73D198383}"/>
                                            </p:graphic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4">
                                            <p:graphicEl>
                                              <a:dgm id="{30C9A4FD-0902-4BB5-BB51-41F0FE754265}"/>
                                            </p:graphicEl>
                                          </p:spTgt>
                                        </p:tgtEl>
                                        <p:attrNameLst>
                                          <p:attrName>style.visibility</p:attrName>
                                        </p:attrNameLst>
                                      </p:cBhvr>
                                      <p:to>
                                        <p:strVal val="visible"/>
                                      </p:to>
                                    </p:set>
                                    <p:anim calcmode="lin" valueType="num">
                                      <p:cBhvr additive="base">
                                        <p:cTn id="37" dur="500" fill="hold"/>
                                        <p:tgtEl>
                                          <p:spTgt spid="4">
                                            <p:graphicEl>
                                              <a:dgm id="{30C9A4FD-0902-4BB5-BB51-41F0FE754265}"/>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graphicEl>
                                              <a:dgm id="{30C9A4FD-0902-4BB5-BB51-41F0FE754265}"/>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graphicEl>
                                              <a:dgm id="{B82F3431-950C-4000-A4F9-51B157AF83E7}"/>
                                            </p:graphicEl>
                                          </p:spTgt>
                                        </p:tgtEl>
                                        <p:attrNameLst>
                                          <p:attrName>style.visibility</p:attrName>
                                        </p:attrNameLst>
                                      </p:cBhvr>
                                      <p:to>
                                        <p:strVal val="visible"/>
                                      </p:to>
                                    </p:set>
                                    <p:anim calcmode="lin" valueType="num">
                                      <p:cBhvr additive="base">
                                        <p:cTn id="43" dur="500" fill="hold"/>
                                        <p:tgtEl>
                                          <p:spTgt spid="4">
                                            <p:graphicEl>
                                              <a:dgm id="{B82F3431-950C-4000-A4F9-51B157AF83E7}"/>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graphicEl>
                                              <a:dgm id="{B82F3431-950C-4000-A4F9-51B157AF83E7}"/>
                                            </p:graphic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
                                            <p:graphicEl>
                                              <a:dgm id="{C50E7DBC-CE1D-412E-8F01-DF34BCAC2D31}"/>
                                            </p:graphicEl>
                                          </p:spTgt>
                                        </p:tgtEl>
                                        <p:attrNameLst>
                                          <p:attrName>style.visibility</p:attrName>
                                        </p:attrNameLst>
                                      </p:cBhvr>
                                      <p:to>
                                        <p:strVal val="visible"/>
                                      </p:to>
                                    </p:set>
                                    <p:anim calcmode="lin" valueType="num">
                                      <p:cBhvr additive="base">
                                        <p:cTn id="47" dur="500" fill="hold"/>
                                        <p:tgtEl>
                                          <p:spTgt spid="4">
                                            <p:graphicEl>
                                              <a:dgm id="{C50E7DBC-CE1D-412E-8F01-DF34BCAC2D31}"/>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graphicEl>
                                              <a:dgm id="{C50E7DBC-CE1D-412E-8F01-DF34BCAC2D31}"/>
                                            </p:graphic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4">
                                            <p:graphicEl>
                                              <a:dgm id="{4541E63A-09FF-42D8-A7DA-13886F2BB952}"/>
                                            </p:graphicEl>
                                          </p:spTgt>
                                        </p:tgtEl>
                                        <p:attrNameLst>
                                          <p:attrName>style.visibility</p:attrName>
                                        </p:attrNameLst>
                                      </p:cBhvr>
                                      <p:to>
                                        <p:strVal val="visible"/>
                                      </p:to>
                                    </p:set>
                                    <p:anim calcmode="lin" valueType="num">
                                      <p:cBhvr additive="base">
                                        <p:cTn id="53" dur="500" fill="hold"/>
                                        <p:tgtEl>
                                          <p:spTgt spid="4">
                                            <p:graphicEl>
                                              <a:dgm id="{4541E63A-09FF-42D8-A7DA-13886F2BB952}"/>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graphicEl>
                                              <a:dgm id="{4541E63A-09FF-42D8-A7DA-13886F2BB952}"/>
                                            </p:graphic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
                                            <p:graphicEl>
                                              <a:dgm id="{0165E0B5-4FE7-46A4-934F-5501021D5D7B}"/>
                                            </p:graphicEl>
                                          </p:spTgt>
                                        </p:tgtEl>
                                        <p:attrNameLst>
                                          <p:attrName>style.visibility</p:attrName>
                                        </p:attrNameLst>
                                      </p:cBhvr>
                                      <p:to>
                                        <p:strVal val="visible"/>
                                      </p:to>
                                    </p:set>
                                    <p:anim calcmode="lin" valueType="num">
                                      <p:cBhvr additive="base">
                                        <p:cTn id="57" dur="500" fill="hold"/>
                                        <p:tgtEl>
                                          <p:spTgt spid="4">
                                            <p:graphicEl>
                                              <a:dgm id="{0165E0B5-4FE7-46A4-934F-5501021D5D7B}"/>
                                            </p:graphicEl>
                                          </p:spTgt>
                                        </p:tgtEl>
                                        <p:attrNameLst>
                                          <p:attrName>ppt_x</p:attrName>
                                        </p:attrNameLst>
                                      </p:cBhvr>
                                      <p:tavLst>
                                        <p:tav tm="0">
                                          <p:val>
                                            <p:strVal val="#ppt_x"/>
                                          </p:val>
                                        </p:tav>
                                        <p:tav tm="100000">
                                          <p:val>
                                            <p:strVal val="#ppt_x"/>
                                          </p:val>
                                        </p:tav>
                                      </p:tavLst>
                                    </p:anim>
                                    <p:anim calcmode="lin" valueType="num">
                                      <p:cBhvr additive="base">
                                        <p:cTn id="58" dur="500" fill="hold"/>
                                        <p:tgtEl>
                                          <p:spTgt spid="4">
                                            <p:graphicEl>
                                              <a:dgm id="{0165E0B5-4FE7-46A4-934F-5501021D5D7B}"/>
                                            </p:graphic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4">
                                            <p:graphicEl>
                                              <a:dgm id="{B3814C2F-8F31-4DED-A1B8-5141720F02BF}"/>
                                            </p:graphicEl>
                                          </p:spTgt>
                                        </p:tgtEl>
                                        <p:attrNameLst>
                                          <p:attrName>style.visibility</p:attrName>
                                        </p:attrNameLst>
                                      </p:cBhvr>
                                      <p:to>
                                        <p:strVal val="visible"/>
                                      </p:to>
                                    </p:set>
                                    <p:anim calcmode="lin" valueType="num">
                                      <p:cBhvr additive="base">
                                        <p:cTn id="63" dur="500" fill="hold"/>
                                        <p:tgtEl>
                                          <p:spTgt spid="4">
                                            <p:graphicEl>
                                              <a:dgm id="{B3814C2F-8F31-4DED-A1B8-5141720F02BF}"/>
                                            </p:graphic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graphicEl>
                                              <a:dgm id="{B3814C2F-8F31-4DED-A1B8-5141720F02BF}"/>
                                            </p:graphic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4">
                                            <p:graphicEl>
                                              <a:dgm id="{72DA4EC1-EF62-4D4E-8B7D-253B882F68D6}"/>
                                            </p:graphicEl>
                                          </p:spTgt>
                                        </p:tgtEl>
                                        <p:attrNameLst>
                                          <p:attrName>style.visibility</p:attrName>
                                        </p:attrNameLst>
                                      </p:cBhvr>
                                      <p:to>
                                        <p:strVal val="visible"/>
                                      </p:to>
                                    </p:set>
                                    <p:anim calcmode="lin" valueType="num">
                                      <p:cBhvr additive="base">
                                        <p:cTn id="67" dur="500" fill="hold"/>
                                        <p:tgtEl>
                                          <p:spTgt spid="4">
                                            <p:graphicEl>
                                              <a:dgm id="{72DA4EC1-EF62-4D4E-8B7D-253B882F68D6}"/>
                                            </p:graphic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graphicEl>
                                              <a:dgm id="{72DA4EC1-EF62-4D4E-8B7D-253B882F68D6}"/>
                                            </p:graphic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
                                            <p:graphicEl>
                                              <a:dgm id="{FB74CAF6-B06C-4630-9750-9CD26C5EE712}"/>
                                            </p:graphicEl>
                                          </p:spTgt>
                                        </p:tgtEl>
                                        <p:attrNameLst>
                                          <p:attrName>style.visibility</p:attrName>
                                        </p:attrNameLst>
                                      </p:cBhvr>
                                      <p:to>
                                        <p:strVal val="visible"/>
                                      </p:to>
                                    </p:set>
                                    <p:anim calcmode="lin" valueType="num">
                                      <p:cBhvr additive="base">
                                        <p:cTn id="73" dur="500" fill="hold"/>
                                        <p:tgtEl>
                                          <p:spTgt spid="4">
                                            <p:graphicEl>
                                              <a:dgm id="{FB74CAF6-B06C-4630-9750-9CD26C5EE712}"/>
                                            </p:graphic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graphicEl>
                                              <a:dgm id="{FB74CAF6-B06C-4630-9750-9CD26C5EE712}"/>
                                            </p:graphicEl>
                                          </p:spTgt>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4">
                                            <p:graphicEl>
                                              <a:dgm id="{E5774235-BE75-4B0F-B3C8-AF785F90CA68}"/>
                                            </p:graphicEl>
                                          </p:spTgt>
                                        </p:tgtEl>
                                        <p:attrNameLst>
                                          <p:attrName>style.visibility</p:attrName>
                                        </p:attrNameLst>
                                      </p:cBhvr>
                                      <p:to>
                                        <p:strVal val="visible"/>
                                      </p:to>
                                    </p:set>
                                    <p:anim calcmode="lin" valueType="num">
                                      <p:cBhvr additive="base">
                                        <p:cTn id="77" dur="500" fill="hold"/>
                                        <p:tgtEl>
                                          <p:spTgt spid="4">
                                            <p:graphicEl>
                                              <a:dgm id="{E5774235-BE75-4B0F-B3C8-AF785F90CA68}"/>
                                            </p:graphicEl>
                                          </p:spTgt>
                                        </p:tgtEl>
                                        <p:attrNameLst>
                                          <p:attrName>ppt_x</p:attrName>
                                        </p:attrNameLst>
                                      </p:cBhvr>
                                      <p:tavLst>
                                        <p:tav tm="0">
                                          <p:val>
                                            <p:strVal val="#ppt_x"/>
                                          </p:val>
                                        </p:tav>
                                        <p:tav tm="100000">
                                          <p:val>
                                            <p:strVal val="#ppt_x"/>
                                          </p:val>
                                        </p:tav>
                                      </p:tavLst>
                                    </p:anim>
                                    <p:anim calcmode="lin" valueType="num">
                                      <p:cBhvr additive="base">
                                        <p:cTn id="78" dur="500" fill="hold"/>
                                        <p:tgtEl>
                                          <p:spTgt spid="4">
                                            <p:graphicEl>
                                              <a:dgm id="{E5774235-BE75-4B0F-B3C8-AF785F90CA68}"/>
                                            </p:graphic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4">
                                            <p:graphicEl>
                                              <a:dgm id="{20130F37-7942-4D02-935A-C20CDFA60FD5}"/>
                                            </p:graphicEl>
                                          </p:spTgt>
                                        </p:tgtEl>
                                        <p:attrNameLst>
                                          <p:attrName>style.visibility</p:attrName>
                                        </p:attrNameLst>
                                      </p:cBhvr>
                                      <p:to>
                                        <p:strVal val="visible"/>
                                      </p:to>
                                    </p:set>
                                    <p:anim calcmode="lin" valueType="num">
                                      <p:cBhvr additive="base">
                                        <p:cTn id="83" dur="500" fill="hold"/>
                                        <p:tgtEl>
                                          <p:spTgt spid="4">
                                            <p:graphicEl>
                                              <a:dgm id="{20130F37-7942-4D02-935A-C20CDFA60FD5}"/>
                                            </p:graphicEl>
                                          </p:spTgt>
                                        </p:tgtEl>
                                        <p:attrNameLst>
                                          <p:attrName>ppt_x</p:attrName>
                                        </p:attrNameLst>
                                      </p:cBhvr>
                                      <p:tavLst>
                                        <p:tav tm="0">
                                          <p:val>
                                            <p:strVal val="#ppt_x"/>
                                          </p:val>
                                        </p:tav>
                                        <p:tav tm="100000">
                                          <p:val>
                                            <p:strVal val="#ppt_x"/>
                                          </p:val>
                                        </p:tav>
                                      </p:tavLst>
                                    </p:anim>
                                    <p:anim calcmode="lin" valueType="num">
                                      <p:cBhvr additive="base">
                                        <p:cTn id="84" dur="500" fill="hold"/>
                                        <p:tgtEl>
                                          <p:spTgt spid="4">
                                            <p:graphicEl>
                                              <a:dgm id="{20130F37-7942-4D02-935A-C20CDFA60FD5}"/>
                                            </p:graphicEl>
                                          </p:spTgt>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4">
                                            <p:graphicEl>
                                              <a:dgm id="{CBE43362-9E71-4CEF-9259-6E1CE520B9B8}"/>
                                            </p:graphicEl>
                                          </p:spTgt>
                                        </p:tgtEl>
                                        <p:attrNameLst>
                                          <p:attrName>style.visibility</p:attrName>
                                        </p:attrNameLst>
                                      </p:cBhvr>
                                      <p:to>
                                        <p:strVal val="visible"/>
                                      </p:to>
                                    </p:set>
                                    <p:anim calcmode="lin" valueType="num">
                                      <p:cBhvr additive="base">
                                        <p:cTn id="87" dur="500" fill="hold"/>
                                        <p:tgtEl>
                                          <p:spTgt spid="4">
                                            <p:graphicEl>
                                              <a:dgm id="{CBE43362-9E71-4CEF-9259-6E1CE520B9B8}"/>
                                            </p:graphicEl>
                                          </p:spTgt>
                                        </p:tgtEl>
                                        <p:attrNameLst>
                                          <p:attrName>ppt_x</p:attrName>
                                        </p:attrNameLst>
                                      </p:cBhvr>
                                      <p:tavLst>
                                        <p:tav tm="0">
                                          <p:val>
                                            <p:strVal val="#ppt_x"/>
                                          </p:val>
                                        </p:tav>
                                        <p:tav tm="100000">
                                          <p:val>
                                            <p:strVal val="#ppt_x"/>
                                          </p:val>
                                        </p:tav>
                                      </p:tavLst>
                                    </p:anim>
                                    <p:anim calcmode="lin" valueType="num">
                                      <p:cBhvr additive="base">
                                        <p:cTn id="88" dur="500" fill="hold"/>
                                        <p:tgtEl>
                                          <p:spTgt spid="4">
                                            <p:graphicEl>
                                              <a:dgm id="{CBE43362-9E71-4CEF-9259-6E1CE520B9B8}"/>
                                            </p:graphic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4">
                                            <p:graphicEl>
                                              <a:dgm id="{8EFC17A4-178A-46F5-B5CC-FDACB703678B}"/>
                                            </p:graphicEl>
                                          </p:spTgt>
                                        </p:tgtEl>
                                        <p:attrNameLst>
                                          <p:attrName>style.visibility</p:attrName>
                                        </p:attrNameLst>
                                      </p:cBhvr>
                                      <p:to>
                                        <p:strVal val="visible"/>
                                      </p:to>
                                    </p:set>
                                    <p:anim calcmode="lin" valueType="num">
                                      <p:cBhvr additive="base">
                                        <p:cTn id="93" dur="500" fill="hold"/>
                                        <p:tgtEl>
                                          <p:spTgt spid="4">
                                            <p:graphicEl>
                                              <a:dgm id="{8EFC17A4-178A-46F5-B5CC-FDACB703678B}"/>
                                            </p:graphicEl>
                                          </p:spTgt>
                                        </p:tgtEl>
                                        <p:attrNameLst>
                                          <p:attrName>ppt_x</p:attrName>
                                        </p:attrNameLst>
                                      </p:cBhvr>
                                      <p:tavLst>
                                        <p:tav tm="0">
                                          <p:val>
                                            <p:strVal val="#ppt_x"/>
                                          </p:val>
                                        </p:tav>
                                        <p:tav tm="100000">
                                          <p:val>
                                            <p:strVal val="#ppt_x"/>
                                          </p:val>
                                        </p:tav>
                                      </p:tavLst>
                                    </p:anim>
                                    <p:anim calcmode="lin" valueType="num">
                                      <p:cBhvr additive="base">
                                        <p:cTn id="94" dur="500" fill="hold"/>
                                        <p:tgtEl>
                                          <p:spTgt spid="4">
                                            <p:graphicEl>
                                              <a:dgm id="{8EFC17A4-178A-46F5-B5CC-FDACB703678B}"/>
                                            </p:graphicEl>
                                          </p:spTgt>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4">
                                            <p:graphicEl>
                                              <a:dgm id="{960BE059-92D0-4ECE-8224-290DBDFA17C7}"/>
                                            </p:graphicEl>
                                          </p:spTgt>
                                        </p:tgtEl>
                                        <p:attrNameLst>
                                          <p:attrName>style.visibility</p:attrName>
                                        </p:attrNameLst>
                                      </p:cBhvr>
                                      <p:to>
                                        <p:strVal val="visible"/>
                                      </p:to>
                                    </p:set>
                                    <p:anim calcmode="lin" valueType="num">
                                      <p:cBhvr additive="base">
                                        <p:cTn id="97" dur="500" fill="hold"/>
                                        <p:tgtEl>
                                          <p:spTgt spid="4">
                                            <p:graphicEl>
                                              <a:dgm id="{960BE059-92D0-4ECE-8224-290DBDFA17C7}"/>
                                            </p:graphicEl>
                                          </p:spTgt>
                                        </p:tgtEl>
                                        <p:attrNameLst>
                                          <p:attrName>ppt_x</p:attrName>
                                        </p:attrNameLst>
                                      </p:cBhvr>
                                      <p:tavLst>
                                        <p:tav tm="0">
                                          <p:val>
                                            <p:strVal val="#ppt_x"/>
                                          </p:val>
                                        </p:tav>
                                        <p:tav tm="100000">
                                          <p:val>
                                            <p:strVal val="#ppt_x"/>
                                          </p:val>
                                        </p:tav>
                                      </p:tavLst>
                                    </p:anim>
                                    <p:anim calcmode="lin" valueType="num">
                                      <p:cBhvr additive="base">
                                        <p:cTn id="98" dur="500" fill="hold"/>
                                        <p:tgtEl>
                                          <p:spTgt spid="4">
                                            <p:graphicEl>
                                              <a:dgm id="{960BE059-92D0-4ECE-8224-290DBDFA17C7}"/>
                                            </p:graphic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4">
                                            <p:graphicEl>
                                              <a:dgm id="{B788E6DB-2C34-4190-8341-6C3F6D2002CD}"/>
                                            </p:graphicEl>
                                          </p:spTgt>
                                        </p:tgtEl>
                                        <p:attrNameLst>
                                          <p:attrName>style.visibility</p:attrName>
                                        </p:attrNameLst>
                                      </p:cBhvr>
                                      <p:to>
                                        <p:strVal val="visible"/>
                                      </p:to>
                                    </p:set>
                                    <p:anim calcmode="lin" valueType="num">
                                      <p:cBhvr additive="base">
                                        <p:cTn id="103" dur="500" fill="hold"/>
                                        <p:tgtEl>
                                          <p:spTgt spid="4">
                                            <p:graphicEl>
                                              <a:dgm id="{B788E6DB-2C34-4190-8341-6C3F6D2002CD}"/>
                                            </p:graphicEl>
                                          </p:spTgt>
                                        </p:tgtEl>
                                        <p:attrNameLst>
                                          <p:attrName>ppt_x</p:attrName>
                                        </p:attrNameLst>
                                      </p:cBhvr>
                                      <p:tavLst>
                                        <p:tav tm="0">
                                          <p:val>
                                            <p:strVal val="#ppt_x"/>
                                          </p:val>
                                        </p:tav>
                                        <p:tav tm="100000">
                                          <p:val>
                                            <p:strVal val="#ppt_x"/>
                                          </p:val>
                                        </p:tav>
                                      </p:tavLst>
                                    </p:anim>
                                    <p:anim calcmode="lin" valueType="num">
                                      <p:cBhvr additive="base">
                                        <p:cTn id="104" dur="500" fill="hold"/>
                                        <p:tgtEl>
                                          <p:spTgt spid="4">
                                            <p:graphicEl>
                                              <a:dgm id="{B788E6DB-2C34-4190-8341-6C3F6D2002CD}"/>
                                            </p:graphicEl>
                                          </p:spTgt>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4">
                                            <p:graphicEl>
                                              <a:dgm id="{66902FEF-A740-4A7D-A7E9-7A0BAF12955C}"/>
                                            </p:graphicEl>
                                          </p:spTgt>
                                        </p:tgtEl>
                                        <p:attrNameLst>
                                          <p:attrName>style.visibility</p:attrName>
                                        </p:attrNameLst>
                                      </p:cBhvr>
                                      <p:to>
                                        <p:strVal val="visible"/>
                                      </p:to>
                                    </p:set>
                                    <p:anim calcmode="lin" valueType="num">
                                      <p:cBhvr additive="base">
                                        <p:cTn id="107" dur="500" fill="hold"/>
                                        <p:tgtEl>
                                          <p:spTgt spid="4">
                                            <p:graphicEl>
                                              <a:dgm id="{66902FEF-A740-4A7D-A7E9-7A0BAF12955C}"/>
                                            </p:graphicEl>
                                          </p:spTgt>
                                        </p:tgtEl>
                                        <p:attrNameLst>
                                          <p:attrName>ppt_x</p:attrName>
                                        </p:attrNameLst>
                                      </p:cBhvr>
                                      <p:tavLst>
                                        <p:tav tm="0">
                                          <p:val>
                                            <p:strVal val="#ppt_x"/>
                                          </p:val>
                                        </p:tav>
                                        <p:tav tm="100000">
                                          <p:val>
                                            <p:strVal val="#ppt_x"/>
                                          </p:val>
                                        </p:tav>
                                      </p:tavLst>
                                    </p:anim>
                                    <p:anim calcmode="lin" valueType="num">
                                      <p:cBhvr additive="base">
                                        <p:cTn id="108" dur="500" fill="hold"/>
                                        <p:tgtEl>
                                          <p:spTgt spid="4">
                                            <p:graphicEl>
                                              <a:dgm id="{66902FEF-A740-4A7D-A7E9-7A0BAF12955C}"/>
                                            </p:graphicEl>
                                          </p:spTgt>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4">
                                            <p:graphicEl>
                                              <a:dgm id="{8A0DB57D-E1A7-4FF4-8129-83199CA3027B}"/>
                                            </p:graphicEl>
                                          </p:spTgt>
                                        </p:tgtEl>
                                        <p:attrNameLst>
                                          <p:attrName>style.visibility</p:attrName>
                                        </p:attrNameLst>
                                      </p:cBhvr>
                                      <p:to>
                                        <p:strVal val="visible"/>
                                      </p:to>
                                    </p:set>
                                    <p:anim calcmode="lin" valueType="num">
                                      <p:cBhvr additive="base">
                                        <p:cTn id="111" dur="500" fill="hold"/>
                                        <p:tgtEl>
                                          <p:spTgt spid="4">
                                            <p:graphicEl>
                                              <a:dgm id="{8A0DB57D-E1A7-4FF4-8129-83199CA3027B}"/>
                                            </p:graphicEl>
                                          </p:spTgt>
                                        </p:tgtEl>
                                        <p:attrNameLst>
                                          <p:attrName>ppt_x</p:attrName>
                                        </p:attrNameLst>
                                      </p:cBhvr>
                                      <p:tavLst>
                                        <p:tav tm="0">
                                          <p:val>
                                            <p:strVal val="#ppt_x"/>
                                          </p:val>
                                        </p:tav>
                                        <p:tav tm="100000">
                                          <p:val>
                                            <p:strVal val="#ppt_x"/>
                                          </p:val>
                                        </p:tav>
                                      </p:tavLst>
                                    </p:anim>
                                    <p:anim calcmode="lin" valueType="num">
                                      <p:cBhvr additive="base">
                                        <p:cTn id="112" dur="500" fill="hold"/>
                                        <p:tgtEl>
                                          <p:spTgt spid="4">
                                            <p:graphicEl>
                                              <a:dgm id="{8A0DB57D-E1A7-4FF4-8129-83199CA3027B}"/>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Constructionism </a:t>
            </a:r>
          </a:p>
        </p:txBody>
      </p:sp>
      <p:sp>
        <p:nvSpPr>
          <p:cNvPr id="3" name="Content Placeholder 2"/>
          <p:cNvSpPr>
            <a:spLocks noGrp="1"/>
          </p:cNvSpPr>
          <p:nvPr>
            <p:ph idx="1"/>
          </p:nvPr>
        </p:nvSpPr>
        <p:spPr/>
        <p:txBody>
          <a:bodyPr>
            <a:normAutofit fontScale="92500" lnSpcReduction="10000"/>
          </a:bodyPr>
          <a:lstStyle/>
          <a:p>
            <a:r>
              <a:rPr lang="en-US" dirty="0"/>
              <a:t>Industrial Revolution</a:t>
            </a:r>
          </a:p>
          <a:p>
            <a:r>
              <a:rPr lang="en-US" dirty="0"/>
              <a:t>Factories - paid work- capitalism- professions</a:t>
            </a:r>
          </a:p>
          <a:p>
            <a:r>
              <a:rPr lang="en-US" dirty="0"/>
              <a:t>Democracy –one man one vote- what about women </a:t>
            </a:r>
          </a:p>
          <a:p>
            <a:r>
              <a:rPr lang="en-US" dirty="0"/>
              <a:t>Perceptions in American &amp; European societies</a:t>
            </a:r>
          </a:p>
          <a:p>
            <a:r>
              <a:rPr lang="en-US" dirty="0"/>
              <a:t>Change in the air</a:t>
            </a:r>
          </a:p>
          <a:p>
            <a:r>
              <a:rPr lang="en-US" dirty="0"/>
              <a:t>Feminist Waves  </a:t>
            </a:r>
          </a:p>
          <a:p>
            <a:r>
              <a:rPr lang="en-US" dirty="0"/>
              <a:t>Post Industrial (Information) societies</a:t>
            </a:r>
          </a:p>
          <a:p>
            <a:r>
              <a:rPr lang="en-US" dirty="0"/>
              <a:t>Bioeconomic societies   </a:t>
            </a:r>
          </a:p>
          <a:p>
            <a:endParaRPr lang="en-US" dirty="0"/>
          </a:p>
          <a:p>
            <a:endParaRPr lang="en-US" dirty="0"/>
          </a:p>
        </p:txBody>
      </p:sp>
    </p:spTree>
    <p:extLst>
      <p:ext uri="{BB962C8B-B14F-4D97-AF65-F5344CB8AC3E}">
        <p14:creationId xmlns:p14="http://schemas.microsoft.com/office/powerpoint/2010/main" val="4245981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5DBA3-7859-4CAB-B0A9-8683362BE6C7}"/>
              </a:ext>
            </a:extLst>
          </p:cNvPr>
          <p:cNvSpPr>
            <a:spLocks noGrp="1"/>
          </p:cNvSpPr>
          <p:nvPr>
            <p:ph type="title"/>
          </p:nvPr>
        </p:nvSpPr>
        <p:spPr/>
        <p:txBody>
          <a:bodyPr/>
          <a:lstStyle/>
          <a:p>
            <a:r>
              <a:rPr lang="en-US" dirty="0"/>
              <a:t>4 industrial Revolutions</a:t>
            </a:r>
            <a:endParaRPr lang="en-PK" dirty="0"/>
          </a:p>
        </p:txBody>
      </p:sp>
      <p:sp>
        <p:nvSpPr>
          <p:cNvPr id="3" name="Content Placeholder 2">
            <a:extLst>
              <a:ext uri="{FF2B5EF4-FFF2-40B4-BE49-F238E27FC236}">
                <a16:creationId xmlns:a16="http://schemas.microsoft.com/office/drawing/2014/main" id="{5F887095-67F6-4BEC-8BEA-9013B401B984}"/>
              </a:ext>
            </a:extLst>
          </p:cNvPr>
          <p:cNvSpPr>
            <a:spLocks noGrp="1"/>
          </p:cNvSpPr>
          <p:nvPr>
            <p:ph idx="1"/>
          </p:nvPr>
        </p:nvSpPr>
        <p:spPr/>
        <p:txBody>
          <a:bodyPr>
            <a:normAutofit fontScale="85000" lnSpcReduction="20000"/>
          </a:bodyPr>
          <a:lstStyle/>
          <a:p>
            <a:r>
              <a:rPr lang="en-US" dirty="0"/>
              <a:t>The First Industrial Revolution used water and steam power to mechanize production</a:t>
            </a:r>
          </a:p>
          <a:p>
            <a:r>
              <a:rPr lang="en-US" dirty="0"/>
              <a:t>The Second used electric power to create mass production</a:t>
            </a:r>
          </a:p>
          <a:p>
            <a:r>
              <a:rPr lang="en-US" dirty="0"/>
              <a:t>The Third used electronics and information technology to automate production</a:t>
            </a:r>
          </a:p>
          <a:p>
            <a:r>
              <a:rPr lang="en-US" dirty="0"/>
              <a:t>The Fourth Industrial Revolution is building on the Third, the digital revolution that has been occurring since the middle of the last century</a:t>
            </a:r>
          </a:p>
          <a:p>
            <a:r>
              <a:rPr lang="en-US" dirty="0"/>
              <a:t>It is characterized by a fusion of technologies that is blurring the lines between the physical, digital, and biological spheres.</a:t>
            </a:r>
            <a:endParaRPr lang="en-PK" dirty="0"/>
          </a:p>
        </p:txBody>
      </p:sp>
    </p:spTree>
    <p:extLst>
      <p:ext uri="{BB962C8B-B14F-4D97-AF65-F5344CB8AC3E}">
        <p14:creationId xmlns:p14="http://schemas.microsoft.com/office/powerpoint/2010/main" val="3047911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Nature versus Culture: A Debate in Gender Development</a:t>
            </a:r>
          </a:p>
        </p:txBody>
      </p:sp>
      <p:sp>
        <p:nvSpPr>
          <p:cNvPr id="3" name="Content Placeholder 2"/>
          <p:cNvSpPr>
            <a:spLocks noGrp="1"/>
          </p:cNvSpPr>
          <p:nvPr>
            <p:ph idx="1"/>
          </p:nvPr>
        </p:nvSpPr>
        <p:spPr/>
        <p:txBody>
          <a:bodyPr>
            <a:normAutofit fontScale="92500" lnSpcReduction="10000"/>
          </a:bodyPr>
          <a:lstStyle/>
          <a:p>
            <a:r>
              <a:rPr lang="en-US" dirty="0"/>
              <a:t>‘sex’ denotes human females and males depending on </a:t>
            </a:r>
            <a:r>
              <a:rPr lang="en-US" i="1" dirty="0"/>
              <a:t>biological</a:t>
            </a:r>
            <a:r>
              <a:rPr lang="en-US" dirty="0"/>
              <a:t> features (chromosomes, sex organs, hormones and other physical features); </a:t>
            </a:r>
          </a:p>
          <a:p>
            <a:r>
              <a:rPr lang="en-US" dirty="0"/>
              <a:t>‘gender’ denotes women and men depending on </a:t>
            </a:r>
            <a:r>
              <a:rPr lang="en-US" i="1" dirty="0"/>
              <a:t>social</a:t>
            </a:r>
            <a:r>
              <a:rPr lang="en-US" dirty="0"/>
              <a:t> factors (social role, position, </a:t>
            </a:r>
            <a:r>
              <a:rPr lang="en-US" dirty="0" err="1"/>
              <a:t>behaviour</a:t>
            </a:r>
            <a:r>
              <a:rPr lang="en-US" dirty="0"/>
              <a:t> or identity).</a:t>
            </a:r>
          </a:p>
          <a:p>
            <a:r>
              <a:rPr lang="en-US" dirty="0"/>
              <a:t>The main feminist motivation for making this distinction was to counter biological determinism or the view that biology is destiny.</a:t>
            </a:r>
          </a:p>
        </p:txBody>
      </p:sp>
    </p:spTree>
    <p:extLst>
      <p:ext uri="{BB962C8B-B14F-4D97-AF65-F5344CB8AC3E}">
        <p14:creationId xmlns:p14="http://schemas.microsoft.com/office/powerpoint/2010/main" val="11653957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Nature versus Culture</a:t>
            </a:r>
          </a:p>
        </p:txBody>
      </p:sp>
      <p:sp>
        <p:nvSpPr>
          <p:cNvPr id="3" name="Content Placeholder 2"/>
          <p:cNvSpPr>
            <a:spLocks noGrp="1"/>
          </p:cNvSpPr>
          <p:nvPr>
            <p:ph idx="1"/>
          </p:nvPr>
        </p:nvSpPr>
        <p:spPr/>
        <p:txBody>
          <a:bodyPr>
            <a:normAutofit fontScale="92500" lnSpcReduction="20000"/>
          </a:bodyPr>
          <a:lstStyle/>
          <a:p>
            <a:r>
              <a:rPr lang="en-US" dirty="0"/>
              <a:t>In 1889, Geddes and Thompson argued that social, psychological and </a:t>
            </a:r>
            <a:r>
              <a:rPr lang="en-US" dirty="0" err="1"/>
              <a:t>behavioural</a:t>
            </a:r>
            <a:r>
              <a:rPr lang="en-US" dirty="0"/>
              <a:t> traits were caused by metabolic state</a:t>
            </a:r>
          </a:p>
          <a:p>
            <a:r>
              <a:rPr lang="en-US" dirty="0"/>
              <a:t>Women supposedly conserve energy (being ‘anabolic’) and this makes them passive, conservative, sluggish, stable and uninterested in politics</a:t>
            </a:r>
          </a:p>
          <a:p>
            <a:r>
              <a:rPr lang="en-US" dirty="0"/>
              <a:t>Men expend their surplus energy (being ‘katabolic’) and this makes them eager, energetic, passionate, variable and, thereby, interested in political and social matters</a:t>
            </a:r>
          </a:p>
        </p:txBody>
      </p:sp>
    </p:spTree>
    <p:extLst>
      <p:ext uri="{BB962C8B-B14F-4D97-AF65-F5344CB8AC3E}">
        <p14:creationId xmlns:p14="http://schemas.microsoft.com/office/powerpoint/2010/main" val="253632241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Nature versus Culture</a:t>
            </a:r>
          </a:p>
        </p:txBody>
      </p:sp>
      <p:sp>
        <p:nvSpPr>
          <p:cNvPr id="3" name="Content Placeholder 2"/>
          <p:cNvSpPr>
            <a:spLocks noGrp="1"/>
          </p:cNvSpPr>
          <p:nvPr>
            <p:ph idx="1"/>
          </p:nvPr>
        </p:nvSpPr>
        <p:spPr/>
        <p:txBody>
          <a:bodyPr>
            <a:normAutofit fontScale="92500"/>
          </a:bodyPr>
          <a:lstStyle/>
          <a:p>
            <a:r>
              <a:rPr lang="en-US" dirty="0"/>
              <a:t>Simone de Beauvoir famously claimed that one is not born, but rather </a:t>
            </a:r>
            <a:r>
              <a:rPr lang="en-US" i="1" dirty="0"/>
              <a:t>becomes</a:t>
            </a:r>
            <a:r>
              <a:rPr lang="en-US" dirty="0"/>
              <a:t> a woman, and that “social discrimination produces in women moral and intellectual effects so profound that they appear to be caused by nature” </a:t>
            </a:r>
          </a:p>
          <a:p>
            <a:r>
              <a:rPr lang="en-US" dirty="0"/>
              <a:t>Commonly observed </a:t>
            </a:r>
            <a:r>
              <a:rPr lang="en-US" dirty="0" err="1"/>
              <a:t>behavioural</a:t>
            </a:r>
            <a:r>
              <a:rPr lang="en-US" dirty="0"/>
              <a:t> traits associated with women and men, then, are not caused by anatomy or chromosomes. Rather, they are culturally learned or acquired.</a:t>
            </a:r>
          </a:p>
        </p:txBody>
      </p:sp>
    </p:spTree>
    <p:extLst>
      <p:ext uri="{BB962C8B-B14F-4D97-AF65-F5344CB8AC3E}">
        <p14:creationId xmlns:p14="http://schemas.microsoft.com/office/powerpoint/2010/main" val="27978901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Gender</a:t>
            </a:r>
          </a:p>
        </p:txBody>
      </p:sp>
      <p:sp>
        <p:nvSpPr>
          <p:cNvPr id="3" name="Content Placeholder 2"/>
          <p:cNvSpPr>
            <a:spLocks noGrp="1"/>
          </p:cNvSpPr>
          <p:nvPr>
            <p:ph idx="1"/>
          </p:nvPr>
        </p:nvSpPr>
        <p:spPr/>
        <p:txBody>
          <a:bodyPr/>
          <a:lstStyle/>
          <a:p>
            <a:r>
              <a:rPr lang="en-US" dirty="0"/>
              <a:t>The psychologist Robert </a:t>
            </a:r>
            <a:r>
              <a:rPr lang="en-US" dirty="0" err="1"/>
              <a:t>Stoller</a:t>
            </a:r>
            <a:r>
              <a:rPr lang="en-US" dirty="0"/>
              <a:t> (1968) began using the terms ‘sex’ to pick out biological traits and ‘gender’ to pick out the amount of femininity and masculinity a person exhibited. </a:t>
            </a:r>
          </a:p>
          <a:p>
            <a:r>
              <a:rPr lang="en-US" dirty="0"/>
              <a:t>Many differences between women and men are socially produced and, therefore, </a:t>
            </a:r>
            <a:r>
              <a:rPr lang="en-US" u="sng" dirty="0">
                <a:effectLst>
                  <a:outerShdw blurRad="38100" dist="38100" dir="2700000" algn="tl">
                    <a:srgbClr val="000000">
                      <a:alpha val="43137"/>
                    </a:srgbClr>
                  </a:outerShdw>
                </a:effectLst>
              </a:rPr>
              <a:t>changeable</a:t>
            </a:r>
          </a:p>
        </p:txBody>
      </p:sp>
    </p:spTree>
    <p:extLst>
      <p:ext uri="{BB962C8B-B14F-4D97-AF65-F5344CB8AC3E}">
        <p14:creationId xmlns:p14="http://schemas.microsoft.com/office/powerpoint/2010/main" val="25702850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Nature versus Culture</a:t>
            </a:r>
          </a:p>
        </p:txBody>
      </p:sp>
      <p:sp>
        <p:nvSpPr>
          <p:cNvPr id="3" name="Content Placeholder 2"/>
          <p:cNvSpPr>
            <a:spLocks noGrp="1"/>
          </p:cNvSpPr>
          <p:nvPr>
            <p:ph idx="1"/>
          </p:nvPr>
        </p:nvSpPr>
        <p:spPr/>
        <p:txBody>
          <a:bodyPr>
            <a:normAutofit lnSpcReduction="10000"/>
          </a:bodyPr>
          <a:lstStyle/>
          <a:p>
            <a:r>
              <a:rPr lang="en-US" dirty="0"/>
              <a:t>Biological determinism suggested that gender differences result from cultural practices and social expectations</a:t>
            </a:r>
          </a:p>
          <a:p>
            <a:r>
              <a:rPr lang="en-US" dirty="0"/>
              <a:t>Nowadays it is more common to denote this by saying that gender is socially constructed</a:t>
            </a:r>
          </a:p>
          <a:p>
            <a:r>
              <a:rPr lang="en-US" dirty="0"/>
              <a:t>This means that genders (women and men) and gendered traits (like being nurturing or ambitious) are the “intended or unintended products of a social practice”</a:t>
            </a:r>
          </a:p>
        </p:txBody>
      </p:sp>
    </p:spTree>
    <p:extLst>
      <p:ext uri="{BB962C8B-B14F-4D97-AF65-F5344CB8AC3E}">
        <p14:creationId xmlns:p14="http://schemas.microsoft.com/office/powerpoint/2010/main" val="15331394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Gender as socially constructed</a:t>
            </a:r>
            <a:br>
              <a:rPr lang="en-US" dirty="0"/>
            </a:br>
            <a:endParaRPr lang="en-US" dirty="0"/>
          </a:p>
        </p:txBody>
      </p:sp>
      <p:sp>
        <p:nvSpPr>
          <p:cNvPr id="3" name="Content Placeholder 2"/>
          <p:cNvSpPr>
            <a:spLocks noGrp="1"/>
          </p:cNvSpPr>
          <p:nvPr>
            <p:ph idx="1"/>
          </p:nvPr>
        </p:nvSpPr>
        <p:spPr/>
        <p:txBody>
          <a:bodyPr/>
          <a:lstStyle/>
          <a:p>
            <a:r>
              <a:rPr lang="en-US" dirty="0"/>
              <a:t>Gender socialization ,,,, One way to interpret Beauvoir's claim that one is not born but rather becomes a woman</a:t>
            </a:r>
          </a:p>
          <a:p>
            <a:r>
              <a:rPr lang="en-US" dirty="0"/>
              <a:t>Mechanism of construction is social learning</a:t>
            </a:r>
          </a:p>
          <a:p>
            <a:r>
              <a:rPr lang="en-US" dirty="0"/>
              <a:t>Kate Millett takes gender differences to have “essentially cultural, rather than biological bases”</a:t>
            </a:r>
          </a:p>
          <a:p>
            <a:endParaRPr lang="en-US" dirty="0"/>
          </a:p>
        </p:txBody>
      </p:sp>
    </p:spTree>
    <p:extLst>
      <p:ext uri="{BB962C8B-B14F-4D97-AF65-F5344CB8AC3E}">
        <p14:creationId xmlns:p14="http://schemas.microsoft.com/office/powerpoint/2010/main" val="246430602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Gender as socially constructed</a:t>
            </a:r>
          </a:p>
        </p:txBody>
      </p:sp>
      <p:sp>
        <p:nvSpPr>
          <p:cNvPr id="3" name="Content Placeholder 2"/>
          <p:cNvSpPr>
            <a:spLocks noGrp="1"/>
          </p:cNvSpPr>
          <p:nvPr>
            <p:ph idx="1"/>
          </p:nvPr>
        </p:nvSpPr>
        <p:spPr/>
        <p:txBody>
          <a:bodyPr/>
          <a:lstStyle/>
          <a:p>
            <a:r>
              <a:rPr lang="en-US" dirty="0"/>
              <a:t>Feminine and masculine gender-norms, however, are problematic in that gendered </a:t>
            </a:r>
            <a:r>
              <a:rPr lang="en-US" dirty="0" err="1"/>
              <a:t>behaviour</a:t>
            </a:r>
            <a:r>
              <a:rPr lang="en-US" dirty="0"/>
              <a:t> conveniently fits with and reinforces women's subordination so that women are </a:t>
            </a:r>
            <a:r>
              <a:rPr lang="en-US" dirty="0" err="1"/>
              <a:t>socialised</a:t>
            </a:r>
            <a:r>
              <a:rPr lang="en-US" dirty="0"/>
              <a:t> into subordinate social roles: they learn to be passive, ignorant, docile, emotional helpmeets for men (Millett)</a:t>
            </a:r>
          </a:p>
        </p:txBody>
      </p:sp>
    </p:spTree>
    <p:extLst>
      <p:ext uri="{BB962C8B-B14F-4D97-AF65-F5344CB8AC3E}">
        <p14:creationId xmlns:p14="http://schemas.microsoft.com/office/powerpoint/2010/main" val="38747758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Masculinity &amp; Femininity </a:t>
            </a:r>
          </a:p>
        </p:txBody>
      </p:sp>
      <p:sp>
        <p:nvSpPr>
          <p:cNvPr id="3" name="Content Placeholder 2"/>
          <p:cNvSpPr>
            <a:spLocks noGrp="1"/>
          </p:cNvSpPr>
          <p:nvPr>
            <p:ph idx="1"/>
          </p:nvPr>
        </p:nvSpPr>
        <p:spPr/>
        <p:txBody>
          <a:bodyPr>
            <a:normAutofit fontScale="62500" lnSpcReduction="20000"/>
          </a:bodyPr>
          <a:lstStyle/>
          <a:p>
            <a:r>
              <a:rPr lang="en-US" dirty="0"/>
              <a:t>Femininity and masculinity, or one's </a:t>
            </a:r>
            <a:r>
              <a:rPr lang="en-US" i="1" dirty="0"/>
              <a:t>gender identity</a:t>
            </a:r>
            <a:r>
              <a:rPr lang="en-US" dirty="0"/>
              <a:t> refer to the degree to which persons see themselves as masculine or feminine given what it means to be a man or woman in society. </a:t>
            </a:r>
          </a:p>
          <a:p>
            <a:r>
              <a:rPr lang="en-US" dirty="0"/>
              <a:t>Femininity and masculinity are rooted in the social (one's gender) rather than in the biological (one's sex) </a:t>
            </a:r>
            <a:r>
              <a:rPr lang="en-US" dirty="0" err="1"/>
              <a:t>oreintation</a:t>
            </a:r>
            <a:endParaRPr lang="en-US" dirty="0"/>
          </a:p>
          <a:p>
            <a:r>
              <a:rPr lang="en-US" dirty="0"/>
              <a:t> Societal members decide what being male or female means (e.g., dominant or passive, brave or emotional), and males will generally respond by defining themselves as masculine while females will generally define themselves as feminine. </a:t>
            </a:r>
          </a:p>
          <a:p>
            <a:r>
              <a:rPr lang="en-US" dirty="0"/>
              <a:t>Because these are social definitions, however, it is possible for a person to be female and see herself as masculine or male and see himself as feminine.</a:t>
            </a:r>
          </a:p>
          <a:p>
            <a:r>
              <a:rPr lang="en-US" dirty="0"/>
              <a:t>Men are stereotypically seen as being aggressive, competitive while women are seen as being passive, cooperative, and expressive</a:t>
            </a:r>
          </a:p>
          <a:p>
            <a:r>
              <a:rPr lang="en-US" dirty="0"/>
              <a:t>Femininity and masculinity are not innate but are based upon social and cultural conditions.</a:t>
            </a:r>
          </a:p>
        </p:txBody>
      </p:sp>
    </p:spTree>
    <p:extLst>
      <p:ext uri="{BB962C8B-B14F-4D97-AF65-F5344CB8AC3E}">
        <p14:creationId xmlns:p14="http://schemas.microsoft.com/office/powerpoint/2010/main" val="8634709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4901</TotalTime>
  <Words>1147</Words>
  <Application>Microsoft Office PowerPoint</Application>
  <PresentationFormat>On-screen Show (4:3)</PresentationFormat>
  <Paragraphs>87</Paragraphs>
  <Slides>17</Slides>
  <Notes>0</Notes>
  <HiddenSlides>6</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Second Chapter</vt:lpstr>
      <vt:lpstr>Nature versus Culture: A Debate in Gender Development</vt:lpstr>
      <vt:lpstr>Nature versus Culture</vt:lpstr>
      <vt:lpstr>Nature versus Culture</vt:lpstr>
      <vt:lpstr>Gender</vt:lpstr>
      <vt:lpstr>Nature versus Culture</vt:lpstr>
      <vt:lpstr>Gender as socially constructed </vt:lpstr>
      <vt:lpstr>Gender as socially constructed</vt:lpstr>
      <vt:lpstr>Masculinity &amp; Femininity </vt:lpstr>
      <vt:lpstr>Masculinity &amp; Femininity </vt:lpstr>
      <vt:lpstr>Three Primitive Societies</vt:lpstr>
      <vt:lpstr>Socialization </vt:lpstr>
      <vt:lpstr>Constructionism</vt:lpstr>
      <vt:lpstr>Historical Constructionism </vt:lpstr>
      <vt:lpstr>Agrarian Revolution</vt:lpstr>
      <vt:lpstr>Historical Constructionism </vt:lpstr>
      <vt:lpstr>4 industrial Revolutions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 Chapter</dc:title>
  <dc:creator>Hp</dc:creator>
  <cp:lastModifiedBy>NITB</cp:lastModifiedBy>
  <cp:revision>26</cp:revision>
  <dcterms:created xsi:type="dcterms:W3CDTF">2006-08-16T00:00:00Z</dcterms:created>
  <dcterms:modified xsi:type="dcterms:W3CDTF">2022-03-10T16:05:25Z</dcterms:modified>
</cp:coreProperties>
</file>