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2" r:id="rId5"/>
    <p:sldId id="273" r:id="rId6"/>
    <p:sldId id="262" r:id="rId7"/>
    <p:sldId id="274" r:id="rId8"/>
    <p:sldId id="270" r:id="rId9"/>
    <p:sldId id="269" r:id="rId10"/>
    <p:sldId id="275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607E1-12DA-411D-8A62-26BE1DD73DA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BF8CF-98A2-422B-9B74-10D3433D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CEEA83-27DB-45C6-869D-083937CFDDC9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268-D7E1-44FD-B7FA-781EA208B781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595431-2201-4E33-A1E6-3E29D33DB719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61F9-298E-48A0-B988-ED148A5DEF3B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F20739-34D0-4A82-B04D-59C028CD77D5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4060-E5C4-422C-B3B1-B08DFD0F9FB7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7F02-2581-456D-994F-49F34866DA36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231-1068-458B-A688-6E62BF2797ED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F3A-9924-4597-8A29-ADA47E299922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78594-AD28-4B68-808E-89DA83AA4D30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904C-DE94-4ABD-9018-D7F87A336D99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ECFA4E0-BB8F-48AA-825A-FCF253FB1C74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Galaxy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https://youtu.be/yCo2Tz4sRX8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8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THE SOLAR SYSTEM!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Address: 					Orion – Cygnus  Arm of the Milky Way</a:t>
            </a:r>
          </a:p>
          <a:p>
            <a:r>
              <a:rPr lang="en-US" dirty="0" smtClean="0"/>
              <a:t>Age:						4.6 billion year</a:t>
            </a:r>
          </a:p>
          <a:p>
            <a:r>
              <a:rPr lang="en-US" dirty="0" smtClean="0"/>
              <a:t>Components:				Sun</a:t>
            </a:r>
          </a:p>
          <a:p>
            <a:r>
              <a:rPr lang="en-US" dirty="0" smtClean="0"/>
              <a:t>Planets:					Mercury, Venus, Earth, Mars, Jupiter, Saturn, Uranus, Neptune</a:t>
            </a:r>
          </a:p>
          <a:p>
            <a:r>
              <a:rPr lang="en-US" dirty="0" smtClean="0"/>
              <a:t>Dwarf Planets:				Pluto, Ceres, Eris, </a:t>
            </a:r>
            <a:r>
              <a:rPr lang="en-US" dirty="0" err="1" smtClean="0"/>
              <a:t>Haumea</a:t>
            </a:r>
            <a:r>
              <a:rPr lang="en-US" dirty="0" smtClean="0"/>
              <a:t>, </a:t>
            </a:r>
            <a:r>
              <a:rPr lang="en-US" dirty="0" err="1" smtClean="0"/>
              <a:t>MakeMake</a:t>
            </a:r>
            <a:endParaRPr lang="en-US" dirty="0" smtClean="0"/>
          </a:p>
          <a:p>
            <a:r>
              <a:rPr lang="en-US" dirty="0" smtClean="0"/>
              <a:t>Small Solar System Bodies:	Asteroids and Comets etc.</a:t>
            </a:r>
          </a:p>
          <a:p>
            <a:r>
              <a:rPr lang="en-US" dirty="0" smtClean="0"/>
              <a:t>Satellite:					Natural &amp; Artificial Satellites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02" y="2911155"/>
            <a:ext cx="11029616" cy="9883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YOU!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 galaxy is a gravitationally bound system containing </a:t>
            </a:r>
            <a:r>
              <a:rPr lang="en-US" dirty="0" smtClean="0"/>
              <a:t>black hole</a:t>
            </a:r>
            <a:r>
              <a:rPr lang="en-US" dirty="0" smtClean="0"/>
              <a:t>, stars, stellar remnants, interstellar gas and </a:t>
            </a:r>
            <a:r>
              <a:rPr lang="en-US" dirty="0" smtClean="0"/>
              <a:t>dust </a:t>
            </a:r>
            <a:r>
              <a:rPr lang="en-US" smtClean="0"/>
              <a:t>(nebulae), </a:t>
            </a:r>
            <a:r>
              <a:rPr lang="en-US" dirty="0" smtClean="0"/>
              <a:t>planets, dwarf planets, small solar system bodies, satellites etc. are all contained with in a galaxy </a:t>
            </a:r>
          </a:p>
          <a:p>
            <a:r>
              <a:rPr lang="en-US" dirty="0"/>
              <a:t> </a:t>
            </a:r>
            <a:r>
              <a:rPr lang="en-US" dirty="0" smtClean="0"/>
              <a:t>  There are billions of galaxies within our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According to the Hubble Tuning </a:t>
            </a:r>
            <a:r>
              <a:rPr lang="en-US" dirty="0"/>
              <a:t>F</a:t>
            </a:r>
            <a:r>
              <a:rPr lang="en-US" dirty="0" smtClean="0"/>
              <a:t>ork diagram, the types of galaxies are as follow: </a:t>
            </a:r>
          </a:p>
          <a:p>
            <a:r>
              <a:rPr lang="en-US" dirty="0"/>
              <a:t>	</a:t>
            </a:r>
            <a:r>
              <a:rPr lang="en-US" u="sng" dirty="0" smtClean="0"/>
              <a:t> Spiral galaxies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 Elliptical galaxies</a:t>
            </a:r>
          </a:p>
          <a:p>
            <a:r>
              <a:rPr lang="en-US" dirty="0" smtClean="0"/>
              <a:t>  </a:t>
            </a:r>
            <a:r>
              <a:rPr lang="en-US" u="sng" dirty="0" smtClean="0"/>
              <a:t> Lenticular galaxies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more recently another type called the </a:t>
            </a:r>
            <a:r>
              <a:rPr lang="en-US" u="sng" dirty="0" smtClean="0"/>
              <a:t>Irregular galaxies </a:t>
            </a:r>
            <a:r>
              <a:rPr lang="en-US" dirty="0" smtClean="0"/>
              <a:t>have also been added to the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THE Spiral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are flat, rotating, spiral structures</a:t>
            </a:r>
          </a:p>
          <a:p>
            <a:r>
              <a:rPr lang="en-US" dirty="0" smtClean="0"/>
              <a:t>Examples include Milky </a:t>
            </a:r>
            <a:r>
              <a:rPr lang="en-US" dirty="0"/>
              <a:t>W</a:t>
            </a:r>
            <a:r>
              <a:rPr lang="en-US" dirty="0" smtClean="0"/>
              <a:t>ay &amp; </a:t>
            </a:r>
            <a:r>
              <a:rPr lang="en-US" dirty="0"/>
              <a:t>A</a:t>
            </a:r>
            <a:r>
              <a:rPr lang="en-US" dirty="0" smtClean="0"/>
              <a:t>ndromeda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85" y="2210498"/>
            <a:ext cx="6467912" cy="434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8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THE Elliptical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have an elliptical profile, giving them an ellipsoidal appearance regardless of the angle</a:t>
            </a:r>
          </a:p>
          <a:p>
            <a:r>
              <a:rPr lang="en-US" dirty="0" smtClean="0"/>
              <a:t>Examples include Galaxy M49 &amp; Galaxy M59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22" y="2097248"/>
            <a:ext cx="6216854" cy="40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the Lenticular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intermediate form which has the properties of both, elliptical as well as spiral galaxy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39" y="2164361"/>
            <a:ext cx="5905848" cy="429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7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The irregular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irregular galaxy is the catchall name given to any galaxy that does not neatly fit into one of the categories of the Hubble classification scheme. </a:t>
            </a:r>
            <a:endParaRPr lang="en-US" dirty="0" smtClean="0"/>
          </a:p>
          <a:p>
            <a:r>
              <a:rPr lang="en-US" dirty="0" smtClean="0"/>
              <a:t>Structures do not align neatly</a:t>
            </a:r>
          </a:p>
          <a:p>
            <a:r>
              <a:rPr lang="en-US" dirty="0" smtClean="0"/>
              <a:t>Can not be readily classified as spiral, elliptical or lenticular</a:t>
            </a:r>
          </a:p>
          <a:p>
            <a:r>
              <a:rPr lang="en-US" dirty="0" smtClean="0"/>
              <a:t>Examples include </a:t>
            </a:r>
            <a:r>
              <a:rPr lang="en-US" dirty="0"/>
              <a:t>T</a:t>
            </a:r>
            <a:r>
              <a:rPr lang="en-US" dirty="0" smtClean="0"/>
              <a:t>he Small </a:t>
            </a:r>
            <a:r>
              <a:rPr lang="en-US" dirty="0" err="1" smtClean="0"/>
              <a:t>Megallanic</a:t>
            </a:r>
            <a:r>
              <a:rPr lang="en-US" dirty="0" smtClean="0"/>
              <a:t> Clouds &amp; The Large </a:t>
            </a:r>
            <a:r>
              <a:rPr lang="en-US" dirty="0" err="1" smtClean="0"/>
              <a:t>Megallanic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65" y="2097247"/>
            <a:ext cx="5511566" cy="449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THE MILKY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SOME BULLET POINTS: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It’s a spiral galaxy</a:t>
            </a:r>
          </a:p>
          <a:p>
            <a:r>
              <a:rPr lang="en-US" dirty="0" smtClean="0"/>
              <a:t>It has a diameter of 100,000 to 180,000 light years</a:t>
            </a:r>
          </a:p>
          <a:p>
            <a:r>
              <a:rPr lang="en-US" dirty="0" smtClean="0"/>
              <a:t>Contains about 100 – 400 billion stars making it a giant galaxy</a:t>
            </a:r>
          </a:p>
          <a:p>
            <a:r>
              <a:rPr lang="en-US" dirty="0" smtClean="0"/>
              <a:t>It is home to our solar system</a:t>
            </a:r>
          </a:p>
          <a:p>
            <a:r>
              <a:rPr lang="en-US" dirty="0" smtClean="0"/>
              <a:t>The solar system is stationed in the </a:t>
            </a:r>
            <a:r>
              <a:rPr lang="en-US" dirty="0" err="1" smtClean="0"/>
              <a:t>orion</a:t>
            </a:r>
            <a:r>
              <a:rPr lang="en-US" dirty="0" smtClean="0"/>
              <a:t> – </a:t>
            </a:r>
            <a:r>
              <a:rPr lang="en-US" dirty="0" err="1" smtClean="0"/>
              <a:t>cygnus</a:t>
            </a:r>
            <a:r>
              <a:rPr lang="en-US" dirty="0" smtClean="0"/>
              <a:t> arm of the galaxy</a:t>
            </a:r>
          </a:p>
          <a:p>
            <a:r>
              <a:rPr lang="en-US" dirty="0" smtClean="0"/>
              <a:t>The distance from solar system to the center of the milky way galaxy (galactic disc) is roughly 27,200 light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THE FUTURE OF MILKY WAY: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STUDIES SUGGEST THAT NEAREST GALAXY CALLED ANDROMEDA IS APPROACHING THE MILKY WAY GALAXY AT A  SPEED OF 100 - 140 KM/SEC</a:t>
            </a:r>
          </a:p>
          <a:p>
            <a:r>
              <a:rPr lang="en-US" dirty="0" smtClean="0"/>
              <a:t>AT THIS SPEED, THE TWO GALAXIES WOULD COLLIDE IN THE COMING 3-4 BILLION YEARS, MERGING TO FORM A NEW ELLIPTICAL GALAXY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553</TotalTime>
  <Words>208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Black</vt:lpstr>
      <vt:lpstr>Calibri</vt:lpstr>
      <vt:lpstr>Gill Sans MT</vt:lpstr>
      <vt:lpstr>Wingdings 2</vt:lpstr>
      <vt:lpstr>Dividend</vt:lpstr>
      <vt:lpstr>Galaxy</vt:lpstr>
      <vt:lpstr>galaxy</vt:lpstr>
      <vt:lpstr>Classification of Galaxies</vt:lpstr>
      <vt:lpstr>        THE Spiral galaxies</vt:lpstr>
      <vt:lpstr>       THE Elliptical galaxies</vt:lpstr>
      <vt:lpstr>       the Lenticular galaxy</vt:lpstr>
      <vt:lpstr>       The irregular Galaxies</vt:lpstr>
      <vt:lpstr>        THE MILKY WAY</vt:lpstr>
      <vt:lpstr>CONTINUED…</vt:lpstr>
      <vt:lpstr>Video!</vt:lpstr>
      <vt:lpstr>        THE SOLAR SYSTEM!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Majida</dc:creator>
  <cp:lastModifiedBy>Waleed</cp:lastModifiedBy>
  <cp:revision>36</cp:revision>
  <dcterms:created xsi:type="dcterms:W3CDTF">2022-04-04T12:05:26Z</dcterms:created>
  <dcterms:modified xsi:type="dcterms:W3CDTF">2023-06-11T14:47:15Z</dcterms:modified>
</cp:coreProperties>
</file>