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92B20-AF5E-144F-8C89-E8CC75525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356683-E5D9-C74D-A165-5BBF09FBA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8CCEA-1400-D440-9011-C2ACC2E5B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B71-6685-BB45-BFC4-6B2ED161B125}" type="datetimeFigureOut">
              <a:rPr lang="en-PK" smtClean="0"/>
              <a:t>06/10/2020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E2B8B-C436-4045-A3C9-E25D91B4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87080-D30B-AB40-B9F2-CDB8023A5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B579-A92E-2E48-B1A5-2C79F9018BF2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96637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2058E-9AC6-F142-A0EB-3F7EF91F1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8A3BAF-6918-6A4A-9C5E-98A0CE4F6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4E8A1-4FA3-BA48-A9F1-862DEB95C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B71-6685-BB45-BFC4-6B2ED161B125}" type="datetimeFigureOut">
              <a:rPr lang="en-PK" smtClean="0"/>
              <a:t>06/10/2020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9A212-1013-8046-A29B-867B69CF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DA8B1-944C-8D44-8889-157B8390F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B579-A92E-2E48-B1A5-2C79F9018BF2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50751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FE8AC1-86EA-6B46-95BD-5279D782AE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BE6AEF-3DF0-3846-AA4F-18D103782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91E67-05EB-AA43-B9DB-56698254E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B71-6685-BB45-BFC4-6B2ED161B125}" type="datetimeFigureOut">
              <a:rPr lang="en-PK" smtClean="0"/>
              <a:t>06/10/2020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9C7C8-D3C0-7644-B412-88D3E5A8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0721D-96F7-AC4A-B8D5-DDE2FF86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B579-A92E-2E48-B1A5-2C79F9018BF2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08209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CE8BE-4207-824E-B16A-4E55C07A8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48E06-6E0C-264A-A832-518652BFE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7026C-0815-804E-9763-A4F50EDA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B71-6685-BB45-BFC4-6B2ED161B125}" type="datetimeFigureOut">
              <a:rPr lang="en-PK" smtClean="0"/>
              <a:t>06/10/2020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72A88-D675-B143-BE48-C4807358C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E21D9-6678-9A41-9404-BF5C332C4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B579-A92E-2E48-B1A5-2C79F9018BF2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01793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CBAA4-5625-9F4C-A56A-5217285E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BCFFF-880A-FC4B-9442-13865FB3D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AB5DB-4B7E-C348-B8D5-FA1412A22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B71-6685-BB45-BFC4-6B2ED161B125}" type="datetimeFigureOut">
              <a:rPr lang="en-PK" smtClean="0"/>
              <a:t>06/10/2020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A7246-40C5-D140-8EEB-A64FA5EFF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9684A-55D5-5342-AC3A-29CEA231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B579-A92E-2E48-B1A5-2C79F9018BF2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47608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D7CA7-16F5-A145-917F-259B535A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82E48-B65E-F74E-A8B2-B8FD34B1F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290174-E229-1D4D-B113-48C2CA769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94C57-8416-F64A-9449-700E9C1C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B71-6685-BB45-BFC4-6B2ED161B125}" type="datetimeFigureOut">
              <a:rPr lang="en-PK" smtClean="0"/>
              <a:t>06/10/2020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022E5-EE67-5A44-8E3F-6B8053DB6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C92A3-2A5E-FB4C-B52D-F1656843F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B579-A92E-2E48-B1A5-2C79F9018BF2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53841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0FA71-6EBA-9E44-9971-672D6AA5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94162-01EC-5B41-9619-A590A0E37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58DF5-008A-9D43-AEC5-B14A87A2F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7ADB11-76D9-1B46-9678-5B13F86BC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065791-4AC3-6847-9464-6948C6C6B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91641C-D763-1A47-8F30-7259A158E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B71-6685-BB45-BFC4-6B2ED161B125}" type="datetimeFigureOut">
              <a:rPr lang="en-PK" smtClean="0"/>
              <a:t>06/10/2020</a:t>
            </a:fld>
            <a:endParaRPr lang="en-P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9C17AD-F877-3449-8D1A-D709F4CE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B693D7-D56F-B245-8D2C-35820169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B579-A92E-2E48-B1A5-2C79F9018BF2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90887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58300-D2E6-6F46-941E-9D1EB0D6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280992-80BB-F949-B22D-706F4E4B4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B71-6685-BB45-BFC4-6B2ED161B125}" type="datetimeFigureOut">
              <a:rPr lang="en-PK" smtClean="0"/>
              <a:t>06/10/2020</a:t>
            </a:fld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9FDD0-951E-334D-BD43-2F0B21AF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BDD839-51F8-AC4B-96F4-75299A14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B579-A92E-2E48-B1A5-2C79F9018BF2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9577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165EC5-CCD6-C945-A2D7-4A5425709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B71-6685-BB45-BFC4-6B2ED161B125}" type="datetimeFigureOut">
              <a:rPr lang="en-PK" smtClean="0"/>
              <a:t>06/10/2020</a:t>
            </a:fld>
            <a:endParaRPr lang="en-P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DC2242-B660-4E4F-B391-0A95F92A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7B032-1404-8D4B-B186-5693C320B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B579-A92E-2E48-B1A5-2C79F9018BF2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797863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E0F4-0943-B84D-9643-F0C5B211B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E5E82-E32D-A048-B2E4-7159BAC88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3809E-70D7-F649-A047-3A1BB8586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070C2-F5D2-984F-BAAB-BDB4D342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B71-6685-BB45-BFC4-6B2ED161B125}" type="datetimeFigureOut">
              <a:rPr lang="en-PK" smtClean="0"/>
              <a:t>06/10/2020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3C7B9-5066-A240-A3A9-DA837F3E0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0AD9C-B659-5742-B84A-981C37957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B579-A92E-2E48-B1A5-2C79F9018BF2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64594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DC9C-A1E7-F248-9E6F-3E50D487E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DBCE9-1EB7-FF4A-8177-9365C95A74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71769-DA94-AE4B-8786-0B2C25534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79380-A479-8C45-B787-3BD29C55B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B71-6685-BB45-BFC4-6B2ED161B125}" type="datetimeFigureOut">
              <a:rPr lang="en-PK" smtClean="0"/>
              <a:t>06/10/2020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92A3D-AA1B-284F-83D2-93EBC7685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3E292-ADDF-0F49-8390-3930F284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B579-A92E-2E48-B1A5-2C79F9018BF2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00902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CD793-0E63-B745-B9DE-35CB1717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6175D-24C9-7C4D-9469-3D30D96B0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B973D-3CCC-7046-AEF4-1F8BB0538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A4B71-6685-BB45-BFC4-6B2ED161B125}" type="datetimeFigureOut">
              <a:rPr lang="en-PK" smtClean="0"/>
              <a:t>06/10/2020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5B9AA-9656-0842-8D3C-0E1DEFCD3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63DFC-6CA4-FB42-97AA-A1E735968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FB579-A92E-2E48-B1A5-2C79F9018BF2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01875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7DAF-A92D-B94B-A6EC-7A9093411B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Political Ideologies</a:t>
            </a:r>
            <a:endParaRPr lang="en-P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00777-EBFF-DC4B-A8F7-E94A670727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136989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636AD-DB62-3349-8649-B807C5D2B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0918CA-8134-E84C-AD7D-82929720F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93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944DF-DB21-8B49-9824-6B4B51E5A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7181CB2-7708-F945-AAF2-FC4562A47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306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75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91334-FE65-884E-8913-E83981B77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socialism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11A4F-F8EE-1C4B-83C7-986216CA3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ownership</a:t>
            </a:r>
          </a:p>
          <a:p>
            <a:r>
              <a:rPr lang="en-US" dirty="0"/>
              <a:t>economic planning</a:t>
            </a:r>
          </a:p>
          <a:p>
            <a:r>
              <a:rPr lang="en-US" dirty="0"/>
              <a:t>egalitarian society</a:t>
            </a:r>
          </a:p>
          <a:p>
            <a:r>
              <a:rPr lang="en-US" dirty="0"/>
              <a:t>provision of basic needs</a:t>
            </a:r>
          </a:p>
          <a:p>
            <a:r>
              <a:rPr lang="en-US" dirty="0"/>
              <a:t>no competition</a:t>
            </a:r>
          </a:p>
          <a:p>
            <a:r>
              <a:rPr lang="en-US" dirty="0"/>
              <a:t>Price control</a:t>
            </a:r>
          </a:p>
          <a:p>
            <a:r>
              <a:rPr lang="en-US" dirty="0"/>
              <a:t>Social welfare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709323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BF49F-D308-6749-B9A5-892869CC7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D4015D-E640-F642-B428-08BB29775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41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F75C9-6733-E541-83E4-835B6A89A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C298CD-8BE3-6D40-9CD8-BC2CA1448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8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BFE0B-B423-B140-B2B8-3DF2202AF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socialism and communism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9FDDC-493F-3049-A728-7FCC52B10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Dictatorship of proletariat</a:t>
            </a:r>
          </a:p>
          <a:p>
            <a:r>
              <a:rPr lang="en-US" dirty="0"/>
              <a:t>Division of mental and manual labor</a:t>
            </a:r>
          </a:p>
          <a:p>
            <a:r>
              <a:rPr lang="en-US" dirty="0"/>
              <a:t>Bourgeoisie right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16088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927BC-A88F-F344-94CA-74CC5D9DD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consequences of communism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EC42A-EBC9-4B4B-9540-1C9E1CF43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Equality</a:t>
            </a:r>
          </a:p>
          <a:p>
            <a:r>
              <a:rPr lang="en-US" dirty="0"/>
              <a:t>No competition</a:t>
            </a:r>
          </a:p>
          <a:p>
            <a:r>
              <a:rPr lang="en-US" dirty="0"/>
              <a:t>Low individualism</a:t>
            </a:r>
          </a:p>
          <a:p>
            <a:r>
              <a:rPr lang="en-US" dirty="0"/>
              <a:t>No alienation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11449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CF288-409E-884B-9FA9-6F677D7A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consequences of communism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D4BD-023A-AF4C-9188-67732E274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innovation and creativity</a:t>
            </a:r>
          </a:p>
          <a:p>
            <a:r>
              <a:rPr lang="en-US" dirty="0"/>
              <a:t>No wealth generation</a:t>
            </a:r>
          </a:p>
          <a:p>
            <a:r>
              <a:rPr lang="en-US" dirty="0"/>
              <a:t>Controlled freedom</a:t>
            </a:r>
          </a:p>
          <a:p>
            <a:r>
              <a:rPr lang="en-US" dirty="0"/>
              <a:t>Massive human rights violations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445753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15562-9F74-8442-BC50-1C87292A6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characteristics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A0AA8-3CA6-6D43-812C-75CC7AD04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Opposition to Marxism</a:t>
            </a:r>
          </a:p>
          <a:p>
            <a:r>
              <a:rPr lang="en-US" dirty="0"/>
              <a:t>Opposition to liberalism</a:t>
            </a:r>
          </a:p>
          <a:p>
            <a:r>
              <a:rPr lang="en-US" dirty="0"/>
              <a:t>Conservative economic programs</a:t>
            </a:r>
          </a:p>
          <a:p>
            <a:r>
              <a:rPr lang="en-US" dirty="0"/>
              <a:t>Corporatism</a:t>
            </a:r>
          </a:p>
          <a:p>
            <a:r>
              <a:rPr lang="en-US" dirty="0"/>
              <a:t>Imperialism</a:t>
            </a:r>
          </a:p>
          <a:p>
            <a:r>
              <a:rPr lang="en-US" dirty="0"/>
              <a:t>Military virtues</a:t>
            </a:r>
          </a:p>
          <a:p>
            <a:r>
              <a:rPr lang="en-US" dirty="0" err="1"/>
              <a:t>Volksgemienschaft</a:t>
            </a:r>
            <a:endParaRPr lang="en-US" dirty="0"/>
          </a:p>
          <a:p>
            <a:r>
              <a:rPr lang="en-US" dirty="0"/>
              <a:t>Principle of absolute leader</a:t>
            </a:r>
          </a:p>
          <a:p>
            <a:r>
              <a:rPr lang="en-PK" dirty="0"/>
              <a:t>N</a:t>
            </a:r>
            <a:r>
              <a:rPr lang="en-US" dirty="0"/>
              <a:t>ew man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716058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4F8BB-8179-974E-8FF7-C8B42199E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Totalitarianism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E6678-58B4-D343-9139-F2EE88F9F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274448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3490C-29CF-8844-8457-66E78547C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696665-CAC5-8A47-80D6-14E2749DF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61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DE5AB-5EA2-F648-B4EC-694ED2967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2E7D36-5505-994E-84E5-A454313E5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41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BF914-DD6C-2E43-9FDD-C3ABD23F8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DF863B4-7831-794C-9040-46ECFA731B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6548"/>
            <a:ext cx="12065000" cy="429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63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4B150-F866-D04D-B4A5-2A33D328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</a:t>
            </a:r>
            <a:endParaRPr lang="en-PK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ED57B3-A79A-9740-BC1C-7743DE976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28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D0C2B-28D6-0C41-84E2-E4506F499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CACEDC-3784-FD4F-B8A7-5E4EB6726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70" y="0"/>
            <a:ext cx="12155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58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34D4-44A1-9846-9E17-4B13ED3A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7B2DCE-09C4-6A43-A710-928C1617A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1190"/>
            <a:ext cx="12192000" cy="670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78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5F034-8EEF-F14A-9DAC-4C6F43BF5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27B57A-D13C-2A4E-A455-2E49D228E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1989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08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33BEC-F5DA-704E-9C94-79D68ED8F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8F7462-A619-9247-91A0-CD3D976AD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51190"/>
            <a:ext cx="12191999" cy="700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2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CDBC-00A5-F949-B462-57BEACCC1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Merits of nationalism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F09A0-C749-4844-AB95-6936EE67D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Identity</a:t>
            </a:r>
          </a:p>
          <a:p>
            <a:r>
              <a:rPr lang="en-US" dirty="0"/>
              <a:t>Sense of belongingness</a:t>
            </a:r>
          </a:p>
          <a:p>
            <a:r>
              <a:rPr lang="en-US" dirty="0"/>
              <a:t>Source of integration</a:t>
            </a:r>
          </a:p>
          <a:p>
            <a:r>
              <a:rPr lang="en-US" dirty="0"/>
              <a:t>Provides inspiration for progress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170002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C727B-C808-E749-BEBC-89ACE31DD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Demerits of nationalism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97A72-002B-E94D-A18C-4EBD95DA2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Ethnocentrism</a:t>
            </a:r>
          </a:p>
          <a:p>
            <a:r>
              <a:rPr lang="en-US" dirty="0"/>
              <a:t>National conflicts</a:t>
            </a:r>
          </a:p>
          <a:p>
            <a:r>
              <a:rPr lang="en-PK" dirty="0"/>
              <a:t>P</a:t>
            </a:r>
            <a:r>
              <a:rPr lang="en-US" dirty="0" err="1"/>
              <a:t>rotectionism</a:t>
            </a:r>
            <a:endParaRPr lang="en-US" dirty="0"/>
          </a:p>
          <a:p>
            <a:r>
              <a:rPr lang="en-US" dirty="0"/>
              <a:t>Populism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894652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BC47F-28E2-2041-8D1C-5124622E1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4E7B14-E256-4943-A594-A656C4553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9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A7E03-105B-A445-A566-82DD4723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648F94-E416-EF46-A7D3-BC4216C02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6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34F29-9662-164A-A014-F15BC17C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4BADFC-B117-DA47-9578-C77398C73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55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04FE4-F359-A64C-81A5-4C0EFC8BC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6B1728-7AD9-2F4F-93AB-F468814C4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8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97BA-63B2-5444-AF8E-C18E183B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63BD92-A4EC-B44E-8D99-6EF89D9CF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53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7FC1E-1778-D843-82E0-30E976DE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capitalism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C1BB5-846D-204D-BCC4-14F171BC5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Increasing materialism in society</a:t>
            </a:r>
          </a:p>
          <a:p>
            <a:r>
              <a:rPr lang="en-US" dirty="0"/>
              <a:t>Increasing individualism in society</a:t>
            </a:r>
          </a:p>
          <a:p>
            <a:r>
              <a:rPr lang="en-US" dirty="0"/>
              <a:t>Stress on natural habitat</a:t>
            </a:r>
          </a:p>
          <a:p>
            <a:r>
              <a:rPr lang="en-US" dirty="0"/>
              <a:t>Inequality</a:t>
            </a:r>
          </a:p>
          <a:p>
            <a:r>
              <a:rPr lang="en-US" dirty="0"/>
              <a:t>Massive urbanization</a:t>
            </a:r>
          </a:p>
          <a:p>
            <a:r>
              <a:rPr lang="en-US" dirty="0"/>
              <a:t>Domestic and global competition</a:t>
            </a:r>
          </a:p>
          <a:p>
            <a:r>
              <a:rPr lang="en-US" dirty="0"/>
              <a:t>Consumer society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10379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7E0B4-9876-F040-9699-2A5D941B4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FFB8EF-EBDD-0242-B9EF-82A46F83C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73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Political Ideologies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Consequences of capitalism</vt:lpstr>
      <vt:lpstr>PowerPoint Presentation</vt:lpstr>
      <vt:lpstr>PowerPoint Presentation</vt:lpstr>
      <vt:lpstr>PowerPoint Presentation</vt:lpstr>
      <vt:lpstr>Principles of socialism</vt:lpstr>
      <vt:lpstr>PowerPoint Presentation</vt:lpstr>
      <vt:lpstr>PowerPoint Presentation</vt:lpstr>
      <vt:lpstr>Difference between socialism and communism</vt:lpstr>
      <vt:lpstr>Positive consequences of communism</vt:lpstr>
      <vt:lpstr>Negative consequences of communism</vt:lpstr>
      <vt:lpstr>Some more characteristics</vt:lpstr>
      <vt:lpstr>Totalitarianism</vt:lpstr>
      <vt:lpstr>PowerPoint Presentation</vt:lpstr>
      <vt:lpstr>PowerPoint Presentation</vt:lpstr>
      <vt:lpstr>Characteristics</vt:lpstr>
      <vt:lpstr>PowerPoint Presentation</vt:lpstr>
      <vt:lpstr>PowerPoint Presentation</vt:lpstr>
      <vt:lpstr>PowerPoint Presentation</vt:lpstr>
      <vt:lpstr>PowerPoint Presentation</vt:lpstr>
      <vt:lpstr>Merits of nationalism</vt:lpstr>
      <vt:lpstr>Demerits of nationalism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Ideologies</dc:title>
  <dc:creator>Ali Haider Chattha</dc:creator>
  <cp:lastModifiedBy>Ali Haider Chattha</cp:lastModifiedBy>
  <cp:revision>2</cp:revision>
  <dcterms:created xsi:type="dcterms:W3CDTF">2020-10-05T19:45:36Z</dcterms:created>
  <dcterms:modified xsi:type="dcterms:W3CDTF">2020-10-05T21:28:56Z</dcterms:modified>
</cp:coreProperties>
</file>