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47DA9-8D1E-984F-A57F-8F5D6224C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12546A-FCCE-E742-952F-2EE5BAF4C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0358B-A7BB-A140-8622-70F78E47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8F3EC-7CD6-694F-8EA1-DC176AED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E0BF8-4A72-9741-8E70-C14C25EE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5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AA2B9-9ED5-0445-A8AA-59A529A94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5F5C8-862C-D844-94E8-4E2811508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400BC-E986-9B49-8F67-DC78863D3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AFA38-2EDE-534A-A9F7-64D0C9615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6E026-CB78-B045-9112-15AC84DD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605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B4DF68-B802-B74A-AD84-8F0884B9CA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F3C3AA-BF31-564D-842E-020334EF6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C6DC1-41AA-3843-9339-E80DF38E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28CF9-C56B-7148-A754-0E9359C55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26E40-8461-DA4E-A449-C9E33A67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336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D596-6995-4845-8A7F-20A3741D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CA42D-EBA7-DE48-899C-3B51DB86A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0084A-59C6-1445-A001-DF0D33C9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4911-56AB-D345-B741-98D32E94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47543-D315-624F-953D-EE0868F2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08749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7F782-FB81-EA4F-934F-9F2A108E8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675E3-AF75-B44F-80F4-06ABE22C3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2700D-6C6A-C746-907D-26FCA5DF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31B64-38AF-EE49-B63A-71CDD645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0F9FE-724A-7A42-9C09-90D18ECA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13111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BF707-9EFD-9242-BB01-FDAE52AB4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1039E-22DA-7A43-BE26-5ED02D243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E80644-A887-474C-95A0-9DC49BF2F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1FF02-0339-4249-AFC6-8BB36FE5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EE99A-30A7-3E44-A530-92DB07FEF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8F8F7-FA22-DA4F-901D-21762CD1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4055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7BA61-CF19-444E-875C-33970617D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0A41D-FF1A-C445-894C-B85F67224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F93AC-236C-2D46-94F3-BE21B7F3F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33797-AB4C-0F41-A42E-CF4A072A18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B4A532-2957-6C47-84FE-CD62F6FEC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BEE108-FCC7-8E4C-86C8-2902824DE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049BF7-D175-7340-A595-576C8D9C4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E2CB26-DD9F-1D4A-AD44-90CD0080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35676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8F36-6BC7-FA47-A8DE-EADE67D4F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381CE2-E3D2-A04B-949A-B90F2DC41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0B86D-DC4D-DB4C-B984-7F0551AC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73E6EF-801B-DE47-ACD7-8BA1C308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9187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4CEB51-DB5D-194B-9683-657299145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6C6792-906D-4E44-A5B5-976F2C13A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1751A-4D22-1245-B7C4-4BAAA56A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428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7CA1A-F14F-1A40-BD85-BE6FD57F6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33945-89C3-4443-BDE5-16A040E0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837650-E00D-2A4E-A2FB-D4C03D024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D3F53-3C86-D14B-85EB-64A8B1A3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984EB-1A13-7142-A1C5-493667C2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0892B-D445-6B4A-BCD0-C55BC8FD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630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5D73-DEEE-9540-BE5C-D227C09FC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A4C883-51A1-B141-89E2-38B5BD709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57586-BDEF-1E42-BDD8-9A467B0DC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6C89E-997C-3441-8E97-3ACC10217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F1709-6F5D-9E44-AD30-D953D1BC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63F51-0705-E549-9EF3-6A69C605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7905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9AEE23-0D44-634F-BA33-1DEA64B5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A236F-EBFA-5C42-B67C-9E7B57F5A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5A38C-36BE-A24F-AC05-8EF0D3ADA0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2385A-755E-334B-A113-CA0CB4D2D247}" type="datetimeFigureOut">
              <a:rPr lang="en-PK" smtClean="0"/>
              <a:t>10/10/2020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1020F-B4C1-EF46-9F15-184AFF2FB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42A5A-31F2-814F-9716-0C68A73DE6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0832-7956-A049-B80C-AC449DFC441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72030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446BE-28AC-3648-AA57-C594E20AC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Islamic philosophers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5C8C8-D639-0F43-A45B-8C45FF57A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957214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FDB2C-7C8C-CC4C-A327-8ED0D4BA0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 </a:t>
            </a:r>
            <a:r>
              <a:rPr lang="en-US" dirty="0" err="1"/>
              <a:t>Ghazali</a:t>
            </a:r>
            <a:br>
              <a:rPr lang="en-US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F81B-CEB6-BC48-9D9B-B06D22A97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44774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13625-C58D-5645-A062-DA5B1C7FD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context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5B41F-E8DD-D245-8CC6-43AE2961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Abbasid caliphate challenged by Shiite </a:t>
            </a:r>
            <a:r>
              <a:rPr lang="en-US" dirty="0" err="1"/>
              <a:t>Buwayhids</a:t>
            </a:r>
            <a:r>
              <a:rPr lang="en-US" dirty="0"/>
              <a:t> of Egypt</a:t>
            </a:r>
          </a:p>
          <a:p>
            <a:r>
              <a:rPr lang="en-US" dirty="0"/>
              <a:t>He declared Seljuk Sultans as the protector and defender of caliphate</a:t>
            </a:r>
          </a:p>
          <a:p>
            <a:r>
              <a:rPr lang="en-US" dirty="0"/>
              <a:t>Threat of Crusaders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917874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A758F-374D-C941-B334-61FC8A1EB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caliphate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AB871-0534-7F4A-935B-44DD1085D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Caliphate as divine institution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251644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DFB0B-B4F8-6840-AF47-177EAA9E4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of Caliph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F471F-5A50-F847-A2AD-D561F0D64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to wage jihad</a:t>
            </a:r>
          </a:p>
          <a:p>
            <a:r>
              <a:rPr lang="en-US" dirty="0"/>
              <a:t>Should administer true ministers and experts</a:t>
            </a:r>
          </a:p>
          <a:p>
            <a:r>
              <a:rPr lang="en-US" dirty="0"/>
              <a:t>Consultation with ulemas and scholars</a:t>
            </a:r>
          </a:p>
          <a:p>
            <a:r>
              <a:rPr lang="en-US" dirty="0"/>
              <a:t>Knowledge of </a:t>
            </a:r>
            <a:r>
              <a:rPr lang="en-US" dirty="0" err="1"/>
              <a:t>Ijtihad</a:t>
            </a:r>
            <a:endParaRPr lang="en-US" dirty="0"/>
          </a:p>
          <a:p>
            <a:r>
              <a:rPr lang="en-US" dirty="0"/>
              <a:t>Must be Pious</a:t>
            </a:r>
          </a:p>
          <a:p>
            <a:r>
              <a:rPr lang="en-US" dirty="0"/>
              <a:t>Must do justice</a:t>
            </a:r>
          </a:p>
          <a:p>
            <a:r>
              <a:rPr lang="en-US" dirty="0"/>
              <a:t>Should meet men of caliber and also encourage them in affairs of state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95814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B73F-745B-D248-B00E-0BFC3862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Ibn e </a:t>
            </a:r>
            <a:r>
              <a:rPr lang="en-US" dirty="0" err="1"/>
              <a:t>khaldun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849F1-5014-2142-9D17-49463B8CA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04628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17E4E-609E-974B-B6DF-4CA07645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states of Ibn e </a:t>
            </a:r>
            <a:r>
              <a:rPr lang="en-US" dirty="0" err="1"/>
              <a:t>Khaldun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4FE1E-EFB1-6341-A297-B537F3089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018852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CBCBC-4D96-F647-A901-5402FBF50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Siyasiah</a:t>
            </a:r>
            <a:r>
              <a:rPr lang="en-US" dirty="0"/>
              <a:t> </a:t>
            </a:r>
            <a:r>
              <a:rPr lang="en-US" dirty="0" err="1"/>
              <a:t>Madina</a:t>
            </a:r>
            <a:r>
              <a:rPr lang="en-US" dirty="0"/>
              <a:t> (one)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C0E4D-9C80-544C-8F2B-244B5104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Hypothetical ideal</a:t>
            </a:r>
          </a:p>
          <a:p>
            <a:r>
              <a:rPr lang="en-US" dirty="0"/>
              <a:t>Ideal State</a:t>
            </a:r>
          </a:p>
          <a:p>
            <a:r>
              <a:rPr lang="en-US" dirty="0" err="1"/>
              <a:t>Riasat</a:t>
            </a:r>
            <a:r>
              <a:rPr lang="en-US" dirty="0"/>
              <a:t> e </a:t>
            </a:r>
            <a:r>
              <a:rPr lang="en-US" dirty="0" err="1"/>
              <a:t>Madina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429635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0498D-0673-5E48-B5F6-AD52028A6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Khilafat</a:t>
            </a:r>
            <a:r>
              <a:rPr lang="en-US" dirty="0"/>
              <a:t> (second)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B0C6B-6D28-AA45-8775-A12800552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Successor of holy Prophet(PBUH)</a:t>
            </a:r>
          </a:p>
          <a:p>
            <a:r>
              <a:rPr lang="en-US" dirty="0"/>
              <a:t>Rule under sharia (</a:t>
            </a:r>
            <a:r>
              <a:rPr lang="en-US" dirty="0" err="1"/>
              <a:t>Siysah</a:t>
            </a:r>
            <a:r>
              <a:rPr lang="en-US" dirty="0"/>
              <a:t> </a:t>
            </a:r>
            <a:r>
              <a:rPr lang="en-US" dirty="0" err="1"/>
              <a:t>Dinya</a:t>
            </a:r>
            <a:r>
              <a:rPr lang="en-US" dirty="0"/>
              <a:t>)</a:t>
            </a:r>
          </a:p>
          <a:p>
            <a:r>
              <a:rPr lang="en-US" dirty="0"/>
              <a:t>Two forces with Caliph</a:t>
            </a:r>
          </a:p>
          <a:p>
            <a:r>
              <a:rPr lang="en-US" dirty="0"/>
              <a:t> A- </a:t>
            </a:r>
            <a:r>
              <a:rPr lang="en-US" dirty="0" err="1"/>
              <a:t>Asabiya</a:t>
            </a:r>
            <a:endParaRPr lang="en-US" dirty="0"/>
          </a:p>
          <a:p>
            <a:r>
              <a:rPr lang="en-US" dirty="0"/>
              <a:t>B- Prophetic Shariah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545008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4557F-B987-2340-9B34-BB49130A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Mulk under Shariah (Third)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D49ED-A61E-F44E-8031-534784D37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Inferior to Caliphate</a:t>
            </a:r>
          </a:p>
          <a:p>
            <a:r>
              <a:rPr lang="en-US" dirty="0"/>
              <a:t>It came into being one family politics under </a:t>
            </a:r>
            <a:r>
              <a:rPr lang="en-US" dirty="0" err="1"/>
              <a:t>Muawaiya</a:t>
            </a:r>
            <a:r>
              <a:rPr lang="en-US" dirty="0"/>
              <a:t> and his son ruled</a:t>
            </a:r>
          </a:p>
          <a:p>
            <a:r>
              <a:rPr lang="en-US" dirty="0"/>
              <a:t>It is the second best option among all</a:t>
            </a:r>
          </a:p>
          <a:p>
            <a:r>
              <a:rPr lang="en-US" dirty="0"/>
              <a:t>Aside from choosing of leader in family this body still worked under sharia</a:t>
            </a:r>
          </a:p>
          <a:p>
            <a:r>
              <a:rPr lang="en-US" dirty="0"/>
              <a:t>Who are the essence of Islam character diminished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379649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606D8-5442-4D49-88C0-BAA1C93D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Mulk under </a:t>
            </a:r>
            <a:r>
              <a:rPr lang="en-US" dirty="0" err="1"/>
              <a:t>Siyasah</a:t>
            </a:r>
            <a:r>
              <a:rPr lang="en-US" dirty="0"/>
              <a:t> </a:t>
            </a:r>
            <a:r>
              <a:rPr lang="en-US" dirty="0" err="1"/>
              <a:t>Aqlia</a:t>
            </a:r>
            <a:r>
              <a:rPr lang="en-US" dirty="0"/>
              <a:t> (Fourth)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D5C7B-BD9E-1146-899E-783F0AB77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last evolution of Muslim state was monarchy under its rational regime (</a:t>
            </a:r>
            <a:r>
              <a:rPr lang="en-US" dirty="0" err="1"/>
              <a:t>Siyasah</a:t>
            </a:r>
            <a:r>
              <a:rPr lang="en-US" dirty="0"/>
              <a:t> </a:t>
            </a:r>
            <a:r>
              <a:rPr lang="en-US" dirty="0" err="1"/>
              <a:t>aqaliyah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287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85E63-C1F4-6140-8C9B-DFC2CC534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 </a:t>
            </a:r>
            <a:r>
              <a:rPr lang="en-US" dirty="0" err="1"/>
              <a:t>Mawardi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22AED-2324-154F-89A1-6BA131C71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36650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C2B32-7878-A54E-8069-FB3ED5201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Allama Iqbal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756E2-3DAC-E64F-8C79-DC4138D94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196530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A2AA-AFA2-8B47-898A-3648786A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Self/ ego/ </a:t>
            </a:r>
            <a:r>
              <a:rPr lang="en-US" dirty="0" err="1"/>
              <a:t>khudi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8C236-8E38-5841-9E3E-C11523C0A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Quran emphasis ‘uniqueness’ and ‘individuality’ of man</a:t>
            </a:r>
          </a:p>
          <a:p>
            <a:r>
              <a:rPr lang="en-US" dirty="0"/>
              <a:t>This confers concept of Individual responsibility</a:t>
            </a:r>
          </a:p>
          <a:p>
            <a:r>
              <a:rPr lang="en-US" dirty="0"/>
              <a:t>Man as theophany</a:t>
            </a:r>
          </a:p>
          <a:p>
            <a:r>
              <a:rPr lang="en-US" dirty="0"/>
              <a:t>according to Quran, inner experience is one of the three sources of knowledge: other two are history and nature</a:t>
            </a:r>
          </a:p>
          <a:p>
            <a:r>
              <a:rPr lang="en-US" dirty="0" err="1"/>
              <a:t>Hallaj</a:t>
            </a:r>
            <a:r>
              <a:rPr lang="en-US" dirty="0"/>
              <a:t>: ‘ I am creative Truth’</a:t>
            </a:r>
          </a:p>
          <a:p>
            <a:r>
              <a:rPr lang="en-US" dirty="0"/>
              <a:t>Unknown levels of consciousness beyond the grasp of scientific method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66477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4AAB6-499A-DA4F-95D3-B52AE144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human ego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94752-1546-F74A-9C89-A8BBBFB3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Ego: finitude and contradictions</a:t>
            </a:r>
          </a:p>
          <a:p>
            <a:r>
              <a:rPr lang="en-US" dirty="0"/>
              <a:t>Ego and Space</a:t>
            </a:r>
          </a:p>
          <a:p>
            <a:r>
              <a:rPr lang="en-US" dirty="0"/>
              <a:t>Ego and unity of mental states</a:t>
            </a:r>
          </a:p>
          <a:p>
            <a:r>
              <a:rPr lang="en-US" dirty="0"/>
              <a:t>Ego and duration</a:t>
            </a:r>
          </a:p>
          <a:p>
            <a:r>
              <a:rPr lang="en-US" dirty="0"/>
              <a:t>Ego and privacy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63084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CE9C-1ADA-774D-8401-235A2B346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Iqbal’s </a:t>
            </a:r>
            <a:r>
              <a:rPr lang="en-US" dirty="0" err="1"/>
              <a:t>conept</a:t>
            </a:r>
            <a:r>
              <a:rPr lang="en-US" dirty="0"/>
              <a:t> of </a:t>
            </a:r>
            <a:r>
              <a:rPr lang="en-US" dirty="0" err="1"/>
              <a:t>Millat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A214A-09F7-4349-88EF-8CD475383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Fraternity of believers</a:t>
            </a:r>
          </a:p>
          <a:p>
            <a:r>
              <a:rPr lang="en-US" dirty="0"/>
              <a:t>Fraternity is above race, color, religion etc.</a:t>
            </a:r>
          </a:p>
          <a:p>
            <a:r>
              <a:rPr lang="en-US" dirty="0"/>
              <a:t>Its core is </a:t>
            </a:r>
            <a:r>
              <a:rPr lang="en-US" dirty="0" err="1"/>
              <a:t>Kaabah</a:t>
            </a:r>
            <a:r>
              <a:rPr lang="en-US" dirty="0"/>
              <a:t>, Islam and holy Prophet ( PBUH)</a:t>
            </a:r>
          </a:p>
          <a:p>
            <a:r>
              <a:rPr lang="en-US" dirty="0"/>
              <a:t>Islam as social order</a:t>
            </a:r>
          </a:p>
          <a:p>
            <a:r>
              <a:rPr lang="en-US" dirty="0"/>
              <a:t>It gives birth to single collective ego based on revealed words of Allah</a:t>
            </a:r>
          </a:p>
          <a:p>
            <a:r>
              <a:rPr lang="en-US" dirty="0" err="1"/>
              <a:t>Tauhid</a:t>
            </a:r>
            <a:r>
              <a:rPr lang="en-US" dirty="0"/>
              <a:t> as bedrock of Islam</a:t>
            </a:r>
          </a:p>
          <a:p>
            <a:r>
              <a:rPr lang="en-PK" dirty="0"/>
              <a:t>Islam is neither nationalism </a:t>
            </a:r>
            <a:r>
              <a:rPr lang="en-US" dirty="0"/>
              <a:t>nor</a:t>
            </a:r>
            <a:r>
              <a:rPr lang="en-PK" dirty="0"/>
              <a:t> imperialism but a league of Nations which recognizes artificial boundaries and racial distinctions f</a:t>
            </a:r>
            <a:r>
              <a:rPr lang="en-US" dirty="0"/>
              <a:t>or</a:t>
            </a:r>
            <a:r>
              <a:rPr lang="en-PK" dirty="0"/>
              <a:t> the facility of reference only, not for restricting horizons of its members</a:t>
            </a:r>
            <a:endParaRPr lang="en-US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62536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D746-4666-7444-896B-5D528974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Iqbal’s principle of movement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69CB-3B5B-FF4D-BF97-A724F0080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cultural movement, Islam rejects static view of universe</a:t>
            </a:r>
            <a:r>
              <a:rPr lang="en-PK" dirty="0"/>
              <a:t>    </a:t>
            </a:r>
            <a:endParaRPr lang="en-US" dirty="0"/>
          </a:p>
          <a:p>
            <a:r>
              <a:rPr lang="en-US" dirty="0"/>
              <a:t>Ultimate spiritual basis of life is eternal and reveals itself in variety and change. Thus, reconciliation of permanence and change </a:t>
            </a:r>
          </a:p>
          <a:p>
            <a:r>
              <a:rPr lang="en-US" dirty="0"/>
              <a:t>Eternal principles, when they are understood to exclude all possibilities of change, tend to immobilize what is essentially mobile in nature</a:t>
            </a:r>
          </a:p>
          <a:p>
            <a:r>
              <a:rPr lang="en-US" dirty="0"/>
              <a:t>Principle of movement: </a:t>
            </a:r>
            <a:r>
              <a:rPr lang="en-US" dirty="0" err="1"/>
              <a:t>Ijtihad</a:t>
            </a:r>
            <a:endParaRPr lang="en-US" dirty="0"/>
          </a:p>
          <a:p>
            <a:r>
              <a:rPr lang="en-US" dirty="0"/>
              <a:t>Sources of law</a:t>
            </a:r>
          </a:p>
          <a:p>
            <a:r>
              <a:rPr lang="en-US" dirty="0" err="1"/>
              <a:t>Ijma</a:t>
            </a:r>
            <a:r>
              <a:rPr lang="en-US" dirty="0"/>
              <a:t>: spiritual democracy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371486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4551D-8062-474D-B689-33999541E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5F3B3-20A0-D848-8B52-D3DE424A9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9511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9E19A-B1ED-8941-B4DC-A563664A8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teachings of Al </a:t>
            </a:r>
            <a:r>
              <a:rPr lang="en-US" dirty="0" err="1"/>
              <a:t>Mawardi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342F-2256-DD4A-B78A-CDD8DDAE5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Sovereignty belongs to Allah</a:t>
            </a:r>
          </a:p>
          <a:p>
            <a:r>
              <a:rPr lang="en-US" dirty="0"/>
              <a:t>Caliph is the vicegerent of God on earth</a:t>
            </a:r>
          </a:p>
          <a:p>
            <a:r>
              <a:rPr lang="en-US" dirty="0"/>
              <a:t>Caliph is considered as successor to holy Prophet (PBUH)</a:t>
            </a:r>
          </a:p>
          <a:p>
            <a:r>
              <a:rPr lang="en-US" dirty="0"/>
              <a:t>Caliph is supposed to enforce Sharia, to defend against enemies and live according to Islamic code of life</a:t>
            </a:r>
          </a:p>
          <a:p>
            <a:r>
              <a:rPr lang="en-US" dirty="0"/>
              <a:t>Caliphate is an institution that replaces prophecy in the defense of faith and administration of world. It is demanded by sharia not by reason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57174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AE30E-73E0-8F48-9068-3F9ACCD9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caliph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F0F6-B0D6-8F41-BC22-68A972A51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Uphold justice under all conditions</a:t>
            </a:r>
          </a:p>
          <a:p>
            <a:r>
              <a:rPr lang="en-US" dirty="0"/>
              <a:t>Knowledge of religion and uphold interests of Muslim community at heart</a:t>
            </a:r>
          </a:p>
          <a:p>
            <a:r>
              <a:rPr lang="en-US" dirty="0"/>
              <a:t>Have all physical senses</a:t>
            </a:r>
          </a:p>
          <a:p>
            <a:r>
              <a:rPr lang="en-US" dirty="0"/>
              <a:t>Integrity of physical organs</a:t>
            </a:r>
          </a:p>
          <a:p>
            <a:r>
              <a:rPr lang="en-US" dirty="0"/>
              <a:t>Wisdom</a:t>
            </a:r>
          </a:p>
          <a:p>
            <a:r>
              <a:rPr lang="en-US" dirty="0"/>
              <a:t>Bravery and capability to wage jihad against infidels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09322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B0315-3DAA-9E41-B959-0717A3ED7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of election of Caliph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9853-C718-BE44-98CA-17A2DAF1B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Elected by electoral college which consists of persons who are present in capital</a:t>
            </a:r>
          </a:p>
          <a:p>
            <a:r>
              <a:rPr lang="en-US" dirty="0"/>
              <a:t>Maybe nominated by ruling Caliph who may nominate his son or his relative if he is qualified enough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05280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EB9B2-C14B-524C-A2E1-684B65943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and functions of Caliph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057AB-1D73-2A4D-8CA9-A2FD4D507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rule according to sharia, resist innovations and correct them</a:t>
            </a:r>
          </a:p>
          <a:p>
            <a:r>
              <a:rPr lang="en-US" dirty="0"/>
              <a:t>Maintain law and order and encourage economic activities</a:t>
            </a:r>
          </a:p>
          <a:p>
            <a:r>
              <a:rPr lang="en-US" dirty="0"/>
              <a:t>Enforce criminal law according to </a:t>
            </a:r>
            <a:r>
              <a:rPr lang="en-US" dirty="0" err="1"/>
              <a:t>hududs</a:t>
            </a:r>
            <a:r>
              <a:rPr lang="en-US" dirty="0"/>
              <a:t> set by Allah</a:t>
            </a:r>
          </a:p>
          <a:p>
            <a:r>
              <a:rPr lang="en-US" dirty="0"/>
              <a:t>Defend the frontiers office Islamic state</a:t>
            </a:r>
          </a:p>
          <a:p>
            <a:r>
              <a:rPr lang="en-US" dirty="0"/>
              <a:t>Establish supremacy of Islam above all religions and Creeds: Dar </a:t>
            </a:r>
            <a:r>
              <a:rPr lang="en-US" dirty="0" err="1"/>
              <a:t>ul</a:t>
            </a:r>
            <a:r>
              <a:rPr lang="en-US" dirty="0"/>
              <a:t> Islam</a:t>
            </a:r>
          </a:p>
          <a:p>
            <a:r>
              <a:rPr lang="en-US" dirty="0"/>
              <a:t>Collection of ZaKat</a:t>
            </a:r>
          </a:p>
          <a:p>
            <a:r>
              <a:rPr lang="en-US" dirty="0"/>
              <a:t>Payment of allowances from bait </a:t>
            </a:r>
            <a:r>
              <a:rPr lang="en-US" dirty="0" err="1"/>
              <a:t>ul</a:t>
            </a:r>
            <a:r>
              <a:rPr lang="en-US" dirty="0"/>
              <a:t> </a:t>
            </a:r>
            <a:r>
              <a:rPr lang="en-US" dirty="0" err="1"/>
              <a:t>mal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8708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8B0BB-2394-9242-9410-40B1DC01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07A31-9B25-6A4A-B5E9-004F7226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Appoint honest and sincere man to principal office of treasury</a:t>
            </a:r>
          </a:p>
          <a:p>
            <a:r>
              <a:rPr lang="en-US" dirty="0"/>
              <a:t>Should be aware of the state matters and may delegate authority and engross himself in praying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331140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1F31C-DF0E-784F-B2E4-69A4EC97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of People</a:t>
            </a:r>
            <a:r>
              <a:rPr lang="en-PK" dirty="0"/>
              <a:t>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4A657-39B0-FC45-929C-966F4E080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obey him</a:t>
            </a:r>
          </a:p>
          <a:p>
            <a:r>
              <a:rPr lang="en-US" dirty="0"/>
              <a:t>Render him help in defense and security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only if he performs above duties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32170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CC6A3-D103-DB4C-BF07-C4555B186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Caliph can be removed.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F1B6C-254D-364B-8884-B8CE5883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Disregard of urea</a:t>
            </a:r>
            <a:r>
              <a:rPr lang="en-PK" dirty="0"/>
              <a:t>  </a:t>
            </a:r>
            <a:endParaRPr lang="en-US" dirty="0"/>
          </a:p>
          <a:p>
            <a:r>
              <a:rPr lang="en-US" dirty="0"/>
              <a:t>Change in his moral status known as </a:t>
            </a:r>
            <a:r>
              <a:rPr lang="en-US" dirty="0" err="1"/>
              <a:t>Azala</a:t>
            </a:r>
            <a:r>
              <a:rPr lang="en-US" dirty="0"/>
              <a:t> in Islamic </a:t>
            </a:r>
            <a:r>
              <a:rPr lang="en-US" dirty="0" err="1"/>
              <a:t>fiqh</a:t>
            </a:r>
            <a:endParaRPr lang="en-US" dirty="0"/>
          </a:p>
          <a:p>
            <a:r>
              <a:rPr lang="en-US" dirty="0"/>
              <a:t>Physical weakness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108555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Islamic philosophers</vt:lpstr>
      <vt:lpstr>Al Mawardi</vt:lpstr>
      <vt:lpstr>Basic teachings of Al Mawardi</vt:lpstr>
      <vt:lpstr>Capabilities of caliph</vt:lpstr>
      <vt:lpstr>Mode of election of Caliph</vt:lpstr>
      <vt:lpstr>Duties and functions of Caliph</vt:lpstr>
      <vt:lpstr>PowerPoint Presentation</vt:lpstr>
      <vt:lpstr>Duties of People      </vt:lpstr>
      <vt:lpstr>When Caliph can be removed.</vt:lpstr>
      <vt:lpstr>Al Ghazali </vt:lpstr>
      <vt:lpstr>His context</vt:lpstr>
      <vt:lpstr>Theory of caliphate</vt:lpstr>
      <vt:lpstr>Duties of Caliph</vt:lpstr>
      <vt:lpstr>Ibn e khaldun</vt:lpstr>
      <vt:lpstr>Four states of Ibn e Khaldun</vt:lpstr>
      <vt:lpstr>Siyasiah Madina (one)</vt:lpstr>
      <vt:lpstr>Khilafat (second)</vt:lpstr>
      <vt:lpstr>Mulk under Shariah (Third)</vt:lpstr>
      <vt:lpstr>Mulk under Siyasah Aqlia (Fourth)</vt:lpstr>
      <vt:lpstr>Allama Iqbal</vt:lpstr>
      <vt:lpstr>Self/ ego/ khudi</vt:lpstr>
      <vt:lpstr>Characteristics of human ego</vt:lpstr>
      <vt:lpstr>Iqbal’s conept of Millat</vt:lpstr>
      <vt:lpstr>Iqbal’s principle of movement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 philosophers</dc:title>
  <dc:creator>Ali Haider Chattha</dc:creator>
  <cp:lastModifiedBy>Ali Haider Chattha</cp:lastModifiedBy>
  <cp:revision>2</cp:revision>
  <dcterms:created xsi:type="dcterms:W3CDTF">2020-10-10T06:29:23Z</dcterms:created>
  <dcterms:modified xsi:type="dcterms:W3CDTF">2020-10-10T17:08:26Z</dcterms:modified>
</cp:coreProperties>
</file>