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1" r:id="rId6"/>
    <p:sldId id="260" r:id="rId7"/>
    <p:sldId id="263" r:id="rId8"/>
    <p:sldId id="262" r:id="rId9"/>
    <p:sldId id="264" r:id="rId10"/>
    <p:sldId id="266" r:id="rId11"/>
    <p:sldId id="265" r:id="rId12"/>
    <p:sldId id="267" r:id="rId13"/>
    <p:sldId id="268" r:id="rId14"/>
    <p:sldId id="269" r:id="rId15"/>
    <p:sldId id="270" r:id="rId16"/>
    <p:sldId id="273" r:id="rId17"/>
    <p:sldId id="271" r:id="rId18"/>
    <p:sldId id="288" r:id="rId19"/>
    <p:sldId id="272" r:id="rId20"/>
    <p:sldId id="289" r:id="rId21"/>
    <p:sldId id="274" r:id="rId22"/>
    <p:sldId id="275" r:id="rId23"/>
    <p:sldId id="276" r:id="rId24"/>
    <p:sldId id="277" r:id="rId25"/>
    <p:sldId id="278" r:id="rId26"/>
    <p:sldId id="279" r:id="rId27"/>
    <p:sldId id="290" r:id="rId28"/>
    <p:sldId id="291" r:id="rId29"/>
    <p:sldId id="280" r:id="rId30"/>
    <p:sldId id="281" r:id="rId31"/>
    <p:sldId id="282" r:id="rId32"/>
    <p:sldId id="283" r:id="rId33"/>
    <p:sldId id="284" r:id="rId34"/>
    <p:sldId id="285" r:id="rId35"/>
    <p:sldId id="286" r:id="rId36"/>
    <p:sldId id="287" r:id="rId37"/>
    <p:sldId id="294"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308" autoAdjust="0"/>
  </p:normalViewPr>
  <p:slideViewPr>
    <p:cSldViewPr snapToGrid="0">
      <p:cViewPr varScale="1">
        <p:scale>
          <a:sx n="81" d="100"/>
          <a:sy n="81" d="100"/>
        </p:scale>
        <p:origin x="-216" y="-84"/>
      </p:cViewPr>
      <p:guideLst>
        <p:guide orient="horz" pos="2160"/>
        <p:guide pos="3840"/>
      </p:guideLst>
    </p:cSldViewPr>
  </p:slideViewPr>
  <p:outlineViewPr>
    <p:cViewPr>
      <p:scale>
        <a:sx n="33" d="100"/>
        <a:sy n="33" d="100"/>
      </p:scale>
      <p:origin x="0" y="-141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4F5C2-7DBF-4689-8714-E5CA2F328593}" type="doc">
      <dgm:prSet loTypeId="urn:microsoft.com/office/officeart/2005/8/layout/radial3" loCatId="cycle" qsTypeId="urn:microsoft.com/office/officeart/2005/8/quickstyle/3d3" qsCatId="3D" csTypeId="urn:microsoft.com/office/officeart/2005/8/colors/accent0_1" csCatId="mainScheme" phldr="1"/>
      <dgm:spPr/>
      <dgm:t>
        <a:bodyPr/>
        <a:lstStyle/>
        <a:p>
          <a:endParaRPr lang="en-US"/>
        </a:p>
      </dgm:t>
    </dgm:pt>
    <dgm:pt modelId="{660F0DF9-F622-4C55-BBA0-6DF498385A04}">
      <dgm:prSet phldrT="[Text]" custT="1"/>
      <dgm:spPr/>
      <dgm:t>
        <a:bodyPr/>
        <a:lstStyle/>
        <a:p>
          <a:r>
            <a:rPr lang="en-US" sz="3200" dirty="0" smtClean="0">
              <a:solidFill>
                <a:srgbClr val="FF0000"/>
              </a:solidFill>
            </a:rPr>
            <a:t>Issues during constitution making</a:t>
          </a:r>
          <a:endParaRPr lang="en-US" sz="3200" dirty="0">
            <a:solidFill>
              <a:srgbClr val="FF0000"/>
            </a:solidFill>
          </a:endParaRPr>
        </a:p>
      </dgm:t>
    </dgm:pt>
    <dgm:pt modelId="{8DD1421F-28F1-4AF4-A24B-EA6B49975EE8}" type="parTrans" cxnId="{415E9287-8FDD-45C5-BB9C-FEF382654D4E}">
      <dgm:prSet/>
      <dgm:spPr/>
      <dgm:t>
        <a:bodyPr/>
        <a:lstStyle/>
        <a:p>
          <a:endParaRPr lang="en-US"/>
        </a:p>
      </dgm:t>
    </dgm:pt>
    <dgm:pt modelId="{21920147-8FEE-4DEB-A078-3691A55DB9E6}" type="sibTrans" cxnId="{415E9287-8FDD-45C5-BB9C-FEF382654D4E}">
      <dgm:prSet/>
      <dgm:spPr/>
      <dgm:t>
        <a:bodyPr/>
        <a:lstStyle/>
        <a:p>
          <a:endParaRPr lang="en-US"/>
        </a:p>
      </dgm:t>
    </dgm:pt>
    <dgm:pt modelId="{1E6BB544-BCCA-4E43-A925-565F75294281}">
      <dgm:prSet phldrT="[Text]" custT="1"/>
      <dgm:spPr/>
      <dgm:t>
        <a:bodyPr/>
        <a:lstStyle/>
        <a:p>
          <a:r>
            <a:rPr lang="en-US" sz="1600" b="1" dirty="0" smtClean="0">
              <a:solidFill>
                <a:schemeClr val="tx1"/>
              </a:solidFill>
            </a:rPr>
            <a:t>Federalists </a:t>
          </a:r>
          <a:br>
            <a:rPr lang="en-US" sz="1600" b="1" dirty="0" smtClean="0">
              <a:solidFill>
                <a:schemeClr val="tx1"/>
              </a:solidFill>
            </a:rPr>
          </a:br>
          <a:r>
            <a:rPr lang="en-US" sz="1600" b="1" dirty="0" smtClean="0">
              <a:solidFill>
                <a:schemeClr val="tx1"/>
              </a:solidFill>
            </a:rPr>
            <a:t>vs.</a:t>
          </a:r>
          <a:br>
            <a:rPr lang="en-US" sz="1600" b="1" dirty="0" smtClean="0">
              <a:solidFill>
                <a:schemeClr val="tx1"/>
              </a:solidFill>
            </a:rPr>
          </a:br>
          <a:r>
            <a:rPr lang="en-US" sz="1600" b="1" dirty="0" smtClean="0">
              <a:solidFill>
                <a:schemeClr val="tx1"/>
              </a:solidFill>
            </a:rPr>
            <a:t> Anti-federalists </a:t>
          </a:r>
          <a:endParaRPr lang="en-US" sz="1600" b="1" dirty="0">
            <a:solidFill>
              <a:schemeClr val="tx1"/>
            </a:solidFill>
          </a:endParaRPr>
        </a:p>
      </dgm:t>
    </dgm:pt>
    <dgm:pt modelId="{59E6F7C4-3790-43AF-AD89-BB23F63DFA10}" type="parTrans" cxnId="{BF4B5552-4EF6-4AB8-B54B-388DC267F721}">
      <dgm:prSet/>
      <dgm:spPr/>
      <dgm:t>
        <a:bodyPr/>
        <a:lstStyle/>
        <a:p>
          <a:endParaRPr lang="en-US"/>
        </a:p>
      </dgm:t>
    </dgm:pt>
    <dgm:pt modelId="{92B0EFCB-4A7A-42ED-9EEE-96527843A22A}" type="sibTrans" cxnId="{BF4B5552-4EF6-4AB8-B54B-388DC267F721}">
      <dgm:prSet/>
      <dgm:spPr/>
      <dgm:t>
        <a:bodyPr/>
        <a:lstStyle/>
        <a:p>
          <a:endParaRPr lang="en-US"/>
        </a:p>
      </dgm:t>
    </dgm:pt>
    <dgm:pt modelId="{4549DF55-7A09-47DB-9398-CF0A72ADD0A9}">
      <dgm:prSet phldrT="[Text]" custT="1"/>
      <dgm:spPr/>
      <dgm:t>
        <a:bodyPr/>
        <a:lstStyle/>
        <a:p>
          <a:r>
            <a:rPr lang="en-US" sz="1600" b="1" dirty="0" smtClean="0">
              <a:solidFill>
                <a:schemeClr val="tx1"/>
              </a:solidFill>
            </a:rPr>
            <a:t>North States</a:t>
          </a:r>
          <a:br>
            <a:rPr lang="en-US" sz="1600" b="1" dirty="0" smtClean="0">
              <a:solidFill>
                <a:schemeClr val="tx1"/>
              </a:solidFill>
            </a:rPr>
          </a:br>
          <a:r>
            <a:rPr lang="en-US" sz="1600" b="1" dirty="0" smtClean="0">
              <a:solidFill>
                <a:schemeClr val="tx1"/>
              </a:solidFill>
            </a:rPr>
            <a:t>vs.</a:t>
          </a:r>
          <a:br>
            <a:rPr lang="en-US" sz="1600" b="1" dirty="0" smtClean="0">
              <a:solidFill>
                <a:schemeClr val="tx1"/>
              </a:solidFill>
            </a:rPr>
          </a:br>
          <a:r>
            <a:rPr lang="en-US" sz="1600" b="1" dirty="0" smtClean="0">
              <a:solidFill>
                <a:schemeClr val="tx1"/>
              </a:solidFill>
            </a:rPr>
            <a:t>South States </a:t>
          </a:r>
          <a:endParaRPr lang="en-US" sz="1600" b="1" dirty="0">
            <a:solidFill>
              <a:schemeClr val="tx1"/>
            </a:solidFill>
          </a:endParaRPr>
        </a:p>
      </dgm:t>
    </dgm:pt>
    <dgm:pt modelId="{04121152-5902-4495-AD0C-B59C80D49A1F}" type="parTrans" cxnId="{928FB495-9562-43DD-A3C2-CDED746CE01A}">
      <dgm:prSet/>
      <dgm:spPr/>
      <dgm:t>
        <a:bodyPr/>
        <a:lstStyle/>
        <a:p>
          <a:endParaRPr lang="en-US"/>
        </a:p>
      </dgm:t>
    </dgm:pt>
    <dgm:pt modelId="{015BE5C6-A38D-496D-9C7D-3B7B2AA4DE0F}" type="sibTrans" cxnId="{928FB495-9562-43DD-A3C2-CDED746CE01A}">
      <dgm:prSet/>
      <dgm:spPr/>
      <dgm:t>
        <a:bodyPr/>
        <a:lstStyle/>
        <a:p>
          <a:endParaRPr lang="en-US"/>
        </a:p>
      </dgm:t>
    </dgm:pt>
    <dgm:pt modelId="{4743C2A9-8944-444B-8D90-58828F5F41EC}">
      <dgm:prSet phldrT="[Text]" custT="1"/>
      <dgm:spPr/>
      <dgm:t>
        <a:bodyPr/>
        <a:lstStyle/>
        <a:p>
          <a:r>
            <a:rPr lang="en-US" sz="1600" b="1" dirty="0" smtClean="0">
              <a:solidFill>
                <a:schemeClr val="tx1"/>
              </a:solidFill>
            </a:rPr>
            <a:t>Virginia Plan </a:t>
          </a:r>
          <a:br>
            <a:rPr lang="en-US" sz="1600" b="1" dirty="0" smtClean="0">
              <a:solidFill>
                <a:schemeClr val="tx1"/>
              </a:solidFill>
            </a:rPr>
          </a:br>
          <a:r>
            <a:rPr lang="en-US" sz="1600" b="1" dirty="0" smtClean="0">
              <a:solidFill>
                <a:schemeClr val="tx1"/>
              </a:solidFill>
            </a:rPr>
            <a:t>Vs. </a:t>
          </a:r>
          <a:br>
            <a:rPr lang="en-US" sz="1600" b="1" dirty="0" smtClean="0">
              <a:solidFill>
                <a:schemeClr val="tx1"/>
              </a:solidFill>
            </a:rPr>
          </a:br>
          <a:r>
            <a:rPr lang="en-US" sz="1600" b="1" dirty="0" smtClean="0">
              <a:solidFill>
                <a:schemeClr val="tx1"/>
              </a:solidFill>
            </a:rPr>
            <a:t>New Jersey Plan</a:t>
          </a:r>
          <a:endParaRPr lang="en-US" sz="1600" b="1" dirty="0">
            <a:solidFill>
              <a:schemeClr val="tx1"/>
            </a:solidFill>
          </a:endParaRPr>
        </a:p>
      </dgm:t>
    </dgm:pt>
    <dgm:pt modelId="{4E3A05D3-AB3D-4BC0-A2E7-6267589D0BF3}" type="parTrans" cxnId="{EE3EDCB2-B6D0-47D4-8AC0-CFE419329F89}">
      <dgm:prSet/>
      <dgm:spPr/>
      <dgm:t>
        <a:bodyPr/>
        <a:lstStyle/>
        <a:p>
          <a:endParaRPr lang="en-US"/>
        </a:p>
      </dgm:t>
    </dgm:pt>
    <dgm:pt modelId="{E88602A7-94B3-44CF-80A6-6B8FB9B4C0B2}" type="sibTrans" cxnId="{EE3EDCB2-B6D0-47D4-8AC0-CFE419329F89}">
      <dgm:prSet/>
      <dgm:spPr/>
      <dgm:t>
        <a:bodyPr/>
        <a:lstStyle/>
        <a:p>
          <a:endParaRPr lang="en-US"/>
        </a:p>
      </dgm:t>
    </dgm:pt>
    <dgm:pt modelId="{C6E46110-3838-4EC0-86C5-91282DE36704}">
      <dgm:prSet phldrT="[Text]" custT="1"/>
      <dgm:spPr/>
      <dgm:t>
        <a:bodyPr/>
        <a:lstStyle/>
        <a:p>
          <a:r>
            <a:rPr lang="en-US" sz="1600" b="1" dirty="0" smtClean="0">
              <a:solidFill>
                <a:schemeClr val="tx1"/>
              </a:solidFill>
            </a:rPr>
            <a:t>Nature of Govt.</a:t>
          </a:r>
          <a:endParaRPr lang="en-US" sz="1600" b="1" dirty="0">
            <a:solidFill>
              <a:schemeClr val="tx1"/>
            </a:solidFill>
          </a:endParaRPr>
        </a:p>
      </dgm:t>
    </dgm:pt>
    <dgm:pt modelId="{AD648EAD-3472-44BC-A84E-9DCD0587884E}" type="parTrans" cxnId="{3B14A5F3-DD87-42FE-A467-3F18DFC8EC69}">
      <dgm:prSet/>
      <dgm:spPr/>
      <dgm:t>
        <a:bodyPr/>
        <a:lstStyle/>
        <a:p>
          <a:endParaRPr lang="en-US"/>
        </a:p>
      </dgm:t>
    </dgm:pt>
    <dgm:pt modelId="{2839156F-9810-4B4D-BF9F-74455F330012}" type="sibTrans" cxnId="{3B14A5F3-DD87-42FE-A467-3F18DFC8EC69}">
      <dgm:prSet/>
      <dgm:spPr/>
      <dgm:t>
        <a:bodyPr/>
        <a:lstStyle/>
        <a:p>
          <a:endParaRPr lang="en-US"/>
        </a:p>
      </dgm:t>
    </dgm:pt>
    <dgm:pt modelId="{1CCB8459-3A87-49BB-AD3F-1F8561F83520}">
      <dgm:prSet phldrT="[Text]" custT="1"/>
      <dgm:spPr/>
      <dgm:t>
        <a:bodyPr/>
        <a:lstStyle/>
        <a:p>
          <a:r>
            <a:rPr lang="en-US" sz="1600" b="1" dirty="0" smtClean="0">
              <a:solidFill>
                <a:schemeClr val="tx1"/>
              </a:solidFill>
            </a:rPr>
            <a:t>Representation in Congress</a:t>
          </a:r>
          <a:endParaRPr lang="en-US" sz="1600" b="1" dirty="0">
            <a:solidFill>
              <a:schemeClr val="tx1"/>
            </a:solidFill>
          </a:endParaRPr>
        </a:p>
      </dgm:t>
    </dgm:pt>
    <dgm:pt modelId="{1503A9A5-3F6E-4911-AC97-6320C465C0F3}" type="parTrans" cxnId="{2476D0F5-6175-4C45-BE50-48CCC690C038}">
      <dgm:prSet/>
      <dgm:spPr/>
      <dgm:t>
        <a:bodyPr/>
        <a:lstStyle/>
        <a:p>
          <a:endParaRPr lang="en-US"/>
        </a:p>
      </dgm:t>
    </dgm:pt>
    <dgm:pt modelId="{58F8D2AB-43E9-4943-A3EE-88D08C4F4CE8}" type="sibTrans" cxnId="{2476D0F5-6175-4C45-BE50-48CCC690C038}">
      <dgm:prSet/>
      <dgm:spPr/>
      <dgm:t>
        <a:bodyPr/>
        <a:lstStyle/>
        <a:p>
          <a:endParaRPr lang="en-US"/>
        </a:p>
      </dgm:t>
    </dgm:pt>
    <dgm:pt modelId="{6AB1CF7B-DB26-4828-B815-E2929DF180D9}">
      <dgm:prSet phldrT="[Text]" custT="1"/>
      <dgm:spPr/>
      <dgm:t>
        <a:bodyPr/>
        <a:lstStyle/>
        <a:p>
          <a:endParaRPr lang="en-US" sz="1600" b="1" dirty="0" smtClean="0">
            <a:solidFill>
              <a:schemeClr val="tx1"/>
            </a:solidFill>
          </a:endParaRPr>
        </a:p>
        <a:p>
          <a:r>
            <a:rPr lang="en-US" sz="1600" b="1" dirty="0" smtClean="0">
              <a:solidFill>
                <a:schemeClr val="tx1"/>
              </a:solidFill>
            </a:rPr>
            <a:t>Commercial and Agriculture States</a:t>
          </a:r>
        </a:p>
        <a:p>
          <a:endParaRPr lang="en-US" sz="1500" dirty="0"/>
        </a:p>
      </dgm:t>
    </dgm:pt>
    <dgm:pt modelId="{4185A7F7-4207-4FE2-9F06-B1CCA3067385}" type="parTrans" cxnId="{CAA46AB8-D7F5-4DE5-A10F-0115416B6A65}">
      <dgm:prSet/>
      <dgm:spPr/>
      <dgm:t>
        <a:bodyPr/>
        <a:lstStyle/>
        <a:p>
          <a:endParaRPr lang="en-US"/>
        </a:p>
      </dgm:t>
    </dgm:pt>
    <dgm:pt modelId="{29019555-A477-477F-8C05-587309176549}" type="sibTrans" cxnId="{CAA46AB8-D7F5-4DE5-A10F-0115416B6A65}">
      <dgm:prSet/>
      <dgm:spPr/>
      <dgm:t>
        <a:bodyPr/>
        <a:lstStyle/>
        <a:p>
          <a:endParaRPr lang="en-US"/>
        </a:p>
      </dgm:t>
    </dgm:pt>
    <dgm:pt modelId="{92210A7B-4A45-41CF-8DD2-2F8537AA3C71}" type="pres">
      <dgm:prSet presAssocID="{5A34F5C2-7DBF-4689-8714-E5CA2F328593}" presName="composite" presStyleCnt="0">
        <dgm:presLayoutVars>
          <dgm:chMax val="1"/>
          <dgm:dir/>
          <dgm:resizeHandles val="exact"/>
        </dgm:presLayoutVars>
      </dgm:prSet>
      <dgm:spPr/>
      <dgm:t>
        <a:bodyPr/>
        <a:lstStyle/>
        <a:p>
          <a:endParaRPr lang="en-US"/>
        </a:p>
      </dgm:t>
    </dgm:pt>
    <dgm:pt modelId="{7464981E-73BE-40D8-9748-9C5B78292E2A}" type="pres">
      <dgm:prSet presAssocID="{5A34F5C2-7DBF-4689-8714-E5CA2F328593}" presName="radial" presStyleCnt="0">
        <dgm:presLayoutVars>
          <dgm:animLvl val="ctr"/>
        </dgm:presLayoutVars>
      </dgm:prSet>
      <dgm:spPr/>
    </dgm:pt>
    <dgm:pt modelId="{56813A43-94DB-4257-B5A6-EF660F275D53}" type="pres">
      <dgm:prSet presAssocID="{660F0DF9-F622-4C55-BBA0-6DF498385A04}" presName="centerShape" presStyleLbl="vennNode1" presStyleIdx="0" presStyleCnt="7"/>
      <dgm:spPr/>
      <dgm:t>
        <a:bodyPr/>
        <a:lstStyle/>
        <a:p>
          <a:endParaRPr lang="en-US"/>
        </a:p>
      </dgm:t>
    </dgm:pt>
    <dgm:pt modelId="{C3318639-4C80-4975-A50D-F9D0BB9C6673}" type="pres">
      <dgm:prSet presAssocID="{1E6BB544-BCCA-4E43-A925-565F75294281}" presName="node" presStyleLbl="vennNode1" presStyleIdx="1" presStyleCnt="7">
        <dgm:presLayoutVars>
          <dgm:bulletEnabled val="1"/>
        </dgm:presLayoutVars>
      </dgm:prSet>
      <dgm:spPr/>
      <dgm:t>
        <a:bodyPr/>
        <a:lstStyle/>
        <a:p>
          <a:endParaRPr lang="en-US"/>
        </a:p>
      </dgm:t>
    </dgm:pt>
    <dgm:pt modelId="{5606907A-1039-4B0C-B61B-33F9A88BFE16}" type="pres">
      <dgm:prSet presAssocID="{4549DF55-7A09-47DB-9398-CF0A72ADD0A9}" presName="node" presStyleLbl="vennNode1" presStyleIdx="2" presStyleCnt="7">
        <dgm:presLayoutVars>
          <dgm:bulletEnabled val="1"/>
        </dgm:presLayoutVars>
      </dgm:prSet>
      <dgm:spPr/>
      <dgm:t>
        <a:bodyPr/>
        <a:lstStyle/>
        <a:p>
          <a:endParaRPr lang="en-US"/>
        </a:p>
      </dgm:t>
    </dgm:pt>
    <dgm:pt modelId="{0F0F9518-F691-4B43-B1C0-0175C8EB3127}" type="pres">
      <dgm:prSet presAssocID="{4743C2A9-8944-444B-8D90-58828F5F41EC}" presName="node" presStyleLbl="vennNode1" presStyleIdx="3" presStyleCnt="7">
        <dgm:presLayoutVars>
          <dgm:bulletEnabled val="1"/>
        </dgm:presLayoutVars>
      </dgm:prSet>
      <dgm:spPr/>
      <dgm:t>
        <a:bodyPr/>
        <a:lstStyle/>
        <a:p>
          <a:endParaRPr lang="en-US"/>
        </a:p>
      </dgm:t>
    </dgm:pt>
    <dgm:pt modelId="{E7DE9741-3966-4912-B6F6-8FC8B2CC000A}" type="pres">
      <dgm:prSet presAssocID="{C6E46110-3838-4EC0-86C5-91282DE36704}" presName="node" presStyleLbl="vennNode1" presStyleIdx="4" presStyleCnt="7">
        <dgm:presLayoutVars>
          <dgm:bulletEnabled val="1"/>
        </dgm:presLayoutVars>
      </dgm:prSet>
      <dgm:spPr/>
      <dgm:t>
        <a:bodyPr/>
        <a:lstStyle/>
        <a:p>
          <a:endParaRPr lang="en-US"/>
        </a:p>
      </dgm:t>
    </dgm:pt>
    <dgm:pt modelId="{4B289651-C936-4884-9F95-D47DAD2BB168}" type="pres">
      <dgm:prSet presAssocID="{1CCB8459-3A87-49BB-AD3F-1F8561F83520}" presName="node" presStyleLbl="vennNode1" presStyleIdx="5" presStyleCnt="7" custScaleX="110914" custScaleY="108202">
        <dgm:presLayoutVars>
          <dgm:bulletEnabled val="1"/>
        </dgm:presLayoutVars>
      </dgm:prSet>
      <dgm:spPr/>
      <dgm:t>
        <a:bodyPr/>
        <a:lstStyle/>
        <a:p>
          <a:endParaRPr lang="en-US"/>
        </a:p>
      </dgm:t>
    </dgm:pt>
    <dgm:pt modelId="{9027DE4C-1207-4E4B-AFE6-5E07B1BC7514}" type="pres">
      <dgm:prSet presAssocID="{6AB1CF7B-DB26-4828-B815-E2929DF180D9}" presName="node" presStyleLbl="vennNode1" presStyleIdx="6" presStyleCnt="7">
        <dgm:presLayoutVars>
          <dgm:bulletEnabled val="1"/>
        </dgm:presLayoutVars>
      </dgm:prSet>
      <dgm:spPr/>
      <dgm:t>
        <a:bodyPr/>
        <a:lstStyle/>
        <a:p>
          <a:endParaRPr lang="en-US"/>
        </a:p>
      </dgm:t>
    </dgm:pt>
  </dgm:ptLst>
  <dgm:cxnLst>
    <dgm:cxn modelId="{415E9287-8FDD-45C5-BB9C-FEF382654D4E}" srcId="{5A34F5C2-7DBF-4689-8714-E5CA2F328593}" destId="{660F0DF9-F622-4C55-BBA0-6DF498385A04}" srcOrd="0" destOrd="0" parTransId="{8DD1421F-28F1-4AF4-A24B-EA6B49975EE8}" sibTransId="{21920147-8FEE-4DEB-A078-3691A55DB9E6}"/>
    <dgm:cxn modelId="{CAA46AB8-D7F5-4DE5-A10F-0115416B6A65}" srcId="{660F0DF9-F622-4C55-BBA0-6DF498385A04}" destId="{6AB1CF7B-DB26-4828-B815-E2929DF180D9}" srcOrd="5" destOrd="0" parTransId="{4185A7F7-4207-4FE2-9F06-B1CCA3067385}" sibTransId="{29019555-A477-477F-8C05-587309176549}"/>
    <dgm:cxn modelId="{0372C304-82BA-4D0D-A55F-0FFDBFDAB04D}" type="presOf" srcId="{4743C2A9-8944-444B-8D90-58828F5F41EC}" destId="{0F0F9518-F691-4B43-B1C0-0175C8EB3127}" srcOrd="0" destOrd="0" presId="urn:microsoft.com/office/officeart/2005/8/layout/radial3"/>
    <dgm:cxn modelId="{B8724C66-BFBD-4044-8090-79C6B51F7221}" type="presOf" srcId="{C6E46110-3838-4EC0-86C5-91282DE36704}" destId="{E7DE9741-3966-4912-B6F6-8FC8B2CC000A}" srcOrd="0" destOrd="0" presId="urn:microsoft.com/office/officeart/2005/8/layout/radial3"/>
    <dgm:cxn modelId="{928FB495-9562-43DD-A3C2-CDED746CE01A}" srcId="{660F0DF9-F622-4C55-BBA0-6DF498385A04}" destId="{4549DF55-7A09-47DB-9398-CF0A72ADD0A9}" srcOrd="1" destOrd="0" parTransId="{04121152-5902-4495-AD0C-B59C80D49A1F}" sibTransId="{015BE5C6-A38D-496D-9C7D-3B7B2AA4DE0F}"/>
    <dgm:cxn modelId="{2476D0F5-6175-4C45-BE50-48CCC690C038}" srcId="{660F0DF9-F622-4C55-BBA0-6DF498385A04}" destId="{1CCB8459-3A87-49BB-AD3F-1F8561F83520}" srcOrd="4" destOrd="0" parTransId="{1503A9A5-3F6E-4911-AC97-6320C465C0F3}" sibTransId="{58F8D2AB-43E9-4943-A3EE-88D08C4F4CE8}"/>
    <dgm:cxn modelId="{26F2AF84-CC57-41F5-B587-4CCD49EF0B06}" type="presOf" srcId="{5A34F5C2-7DBF-4689-8714-E5CA2F328593}" destId="{92210A7B-4A45-41CF-8DD2-2F8537AA3C71}" srcOrd="0" destOrd="0" presId="urn:microsoft.com/office/officeart/2005/8/layout/radial3"/>
    <dgm:cxn modelId="{BF4B5552-4EF6-4AB8-B54B-388DC267F721}" srcId="{660F0DF9-F622-4C55-BBA0-6DF498385A04}" destId="{1E6BB544-BCCA-4E43-A925-565F75294281}" srcOrd="0" destOrd="0" parTransId="{59E6F7C4-3790-43AF-AD89-BB23F63DFA10}" sibTransId="{92B0EFCB-4A7A-42ED-9EEE-96527843A22A}"/>
    <dgm:cxn modelId="{EE3EDCB2-B6D0-47D4-8AC0-CFE419329F89}" srcId="{660F0DF9-F622-4C55-BBA0-6DF498385A04}" destId="{4743C2A9-8944-444B-8D90-58828F5F41EC}" srcOrd="2" destOrd="0" parTransId="{4E3A05D3-AB3D-4BC0-A2E7-6267589D0BF3}" sibTransId="{E88602A7-94B3-44CF-80A6-6B8FB9B4C0B2}"/>
    <dgm:cxn modelId="{2EB5CDD1-561B-46AC-9E53-C0088091A179}" type="presOf" srcId="{6AB1CF7B-DB26-4828-B815-E2929DF180D9}" destId="{9027DE4C-1207-4E4B-AFE6-5E07B1BC7514}" srcOrd="0" destOrd="0" presId="urn:microsoft.com/office/officeart/2005/8/layout/radial3"/>
    <dgm:cxn modelId="{5FB53906-E46E-43AD-8898-DDFA85589DD7}" type="presOf" srcId="{1E6BB544-BCCA-4E43-A925-565F75294281}" destId="{C3318639-4C80-4975-A50D-F9D0BB9C6673}" srcOrd="0" destOrd="0" presId="urn:microsoft.com/office/officeart/2005/8/layout/radial3"/>
    <dgm:cxn modelId="{767D5CBC-2301-4BE7-BFD9-D0CF1E504E1E}" type="presOf" srcId="{4549DF55-7A09-47DB-9398-CF0A72ADD0A9}" destId="{5606907A-1039-4B0C-B61B-33F9A88BFE16}" srcOrd="0" destOrd="0" presId="urn:microsoft.com/office/officeart/2005/8/layout/radial3"/>
    <dgm:cxn modelId="{60311C92-4AC9-4900-92FD-466C3DE80DA9}" type="presOf" srcId="{660F0DF9-F622-4C55-BBA0-6DF498385A04}" destId="{56813A43-94DB-4257-B5A6-EF660F275D53}" srcOrd="0" destOrd="0" presId="urn:microsoft.com/office/officeart/2005/8/layout/radial3"/>
    <dgm:cxn modelId="{3B14A5F3-DD87-42FE-A467-3F18DFC8EC69}" srcId="{660F0DF9-F622-4C55-BBA0-6DF498385A04}" destId="{C6E46110-3838-4EC0-86C5-91282DE36704}" srcOrd="3" destOrd="0" parTransId="{AD648EAD-3472-44BC-A84E-9DCD0587884E}" sibTransId="{2839156F-9810-4B4D-BF9F-74455F330012}"/>
    <dgm:cxn modelId="{8D45B256-F161-4F9F-9CEF-80ECA242426E}" type="presOf" srcId="{1CCB8459-3A87-49BB-AD3F-1F8561F83520}" destId="{4B289651-C936-4884-9F95-D47DAD2BB168}" srcOrd="0" destOrd="0" presId="urn:microsoft.com/office/officeart/2005/8/layout/radial3"/>
    <dgm:cxn modelId="{76A023F0-6204-424E-8EB6-2CF61CABCDD7}" type="presParOf" srcId="{92210A7B-4A45-41CF-8DD2-2F8537AA3C71}" destId="{7464981E-73BE-40D8-9748-9C5B78292E2A}" srcOrd="0" destOrd="0" presId="urn:microsoft.com/office/officeart/2005/8/layout/radial3"/>
    <dgm:cxn modelId="{E8681617-A927-43FC-87ED-9C201EF36E2E}" type="presParOf" srcId="{7464981E-73BE-40D8-9748-9C5B78292E2A}" destId="{56813A43-94DB-4257-B5A6-EF660F275D53}" srcOrd="0" destOrd="0" presId="urn:microsoft.com/office/officeart/2005/8/layout/radial3"/>
    <dgm:cxn modelId="{9EE4A90E-3965-4755-A74F-A17E6D8A78B8}" type="presParOf" srcId="{7464981E-73BE-40D8-9748-9C5B78292E2A}" destId="{C3318639-4C80-4975-A50D-F9D0BB9C6673}" srcOrd="1" destOrd="0" presId="urn:microsoft.com/office/officeart/2005/8/layout/radial3"/>
    <dgm:cxn modelId="{35F66246-5BAD-4396-9510-857FE2145CB0}" type="presParOf" srcId="{7464981E-73BE-40D8-9748-9C5B78292E2A}" destId="{5606907A-1039-4B0C-B61B-33F9A88BFE16}" srcOrd="2" destOrd="0" presId="urn:microsoft.com/office/officeart/2005/8/layout/radial3"/>
    <dgm:cxn modelId="{9B2BD853-0CB6-4431-B418-605439292BAC}" type="presParOf" srcId="{7464981E-73BE-40D8-9748-9C5B78292E2A}" destId="{0F0F9518-F691-4B43-B1C0-0175C8EB3127}" srcOrd="3" destOrd="0" presId="urn:microsoft.com/office/officeart/2005/8/layout/radial3"/>
    <dgm:cxn modelId="{489A89E6-7275-44C6-BE22-E3BF1A235D2A}" type="presParOf" srcId="{7464981E-73BE-40D8-9748-9C5B78292E2A}" destId="{E7DE9741-3966-4912-B6F6-8FC8B2CC000A}" srcOrd="4" destOrd="0" presId="urn:microsoft.com/office/officeart/2005/8/layout/radial3"/>
    <dgm:cxn modelId="{777250C8-1C0F-4FE4-B9FD-514D0C1BDDF2}" type="presParOf" srcId="{7464981E-73BE-40D8-9748-9C5B78292E2A}" destId="{4B289651-C936-4884-9F95-D47DAD2BB168}" srcOrd="5" destOrd="0" presId="urn:microsoft.com/office/officeart/2005/8/layout/radial3"/>
    <dgm:cxn modelId="{240DB2F3-596B-4BF2-B720-E143B01EDFA1}" type="presParOf" srcId="{7464981E-73BE-40D8-9748-9C5B78292E2A}" destId="{9027DE4C-1207-4E4B-AFE6-5E07B1BC7514}"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53AE6B-AE69-4473-BF21-5293F6CBB092}"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5316337B-54FC-4AFF-BCB6-C42298BDE7BF}">
      <dgm:prSet phldrT="[Text]" custT="1"/>
      <dgm:spPr/>
      <dgm:t>
        <a:bodyPr/>
        <a:lstStyle/>
        <a:p>
          <a:r>
            <a:rPr lang="en-US" sz="2400" dirty="0" smtClean="0">
              <a:solidFill>
                <a:srgbClr val="FF0000"/>
              </a:solidFill>
            </a:rPr>
            <a:t>Judicial Branch Checks and Balances the Legislative Branch</a:t>
          </a:r>
          <a:endParaRPr lang="en-US" sz="2400" dirty="0">
            <a:solidFill>
              <a:srgbClr val="FF0000"/>
            </a:solidFill>
          </a:endParaRPr>
        </a:p>
      </dgm:t>
    </dgm:pt>
    <dgm:pt modelId="{68F9A675-BB19-40BA-B357-CFA4CFC41DF1}" type="parTrans" cxnId="{050A21B3-E7C0-4634-A460-E7B670ED79C1}">
      <dgm:prSet/>
      <dgm:spPr/>
      <dgm:t>
        <a:bodyPr/>
        <a:lstStyle/>
        <a:p>
          <a:endParaRPr lang="en-US"/>
        </a:p>
      </dgm:t>
    </dgm:pt>
    <dgm:pt modelId="{BC4A5B79-E762-45DE-BE85-F359DDEBE513}" type="sibTrans" cxnId="{050A21B3-E7C0-4634-A460-E7B670ED79C1}">
      <dgm:prSet/>
      <dgm:spPr/>
      <dgm:t>
        <a:bodyPr/>
        <a:lstStyle/>
        <a:p>
          <a:endParaRPr lang="en-US"/>
        </a:p>
      </dgm:t>
    </dgm:pt>
    <dgm:pt modelId="{04D4FE37-75CF-4BB5-A224-792B9B7CB801}">
      <dgm:prSet phldrT="[Text]" custT="1"/>
      <dgm:spPr/>
      <dgm:t>
        <a:bodyPr/>
        <a:lstStyle/>
        <a:p>
          <a:r>
            <a:rPr lang="en-US" sz="2400" dirty="0" smtClean="0"/>
            <a:t>Supreme Court can use the power of judicial review to </a:t>
          </a:r>
          <a:r>
            <a:rPr lang="en-US" sz="2400" dirty="0" smtClean="0">
              <a:solidFill>
                <a:srgbClr val="FF0000"/>
              </a:solidFill>
            </a:rPr>
            <a:t>rule treaties unconstitutional </a:t>
          </a:r>
          <a:endParaRPr lang="en-US" sz="2400" dirty="0">
            <a:solidFill>
              <a:srgbClr val="FF0000"/>
            </a:solidFill>
          </a:endParaRPr>
        </a:p>
      </dgm:t>
    </dgm:pt>
    <dgm:pt modelId="{0B94EF85-C17A-482C-9E91-47B2A01DA0A0}" type="parTrans" cxnId="{CC74A383-E333-4DED-98A9-29C460DE3ECA}">
      <dgm:prSet/>
      <dgm:spPr/>
      <dgm:t>
        <a:bodyPr/>
        <a:lstStyle/>
        <a:p>
          <a:endParaRPr lang="en-US"/>
        </a:p>
      </dgm:t>
    </dgm:pt>
    <dgm:pt modelId="{C7A1FABD-DB83-4299-A339-E9F88798BBE4}" type="sibTrans" cxnId="{CC74A383-E333-4DED-98A9-29C460DE3ECA}">
      <dgm:prSet/>
      <dgm:spPr/>
      <dgm:t>
        <a:bodyPr/>
        <a:lstStyle/>
        <a:p>
          <a:endParaRPr lang="en-US"/>
        </a:p>
      </dgm:t>
    </dgm:pt>
    <dgm:pt modelId="{DBCD38B2-94BA-4657-BFE4-200E2895051E}" type="pres">
      <dgm:prSet presAssocID="{BA53AE6B-AE69-4473-BF21-5293F6CBB092}" presName="vert0" presStyleCnt="0">
        <dgm:presLayoutVars>
          <dgm:dir/>
          <dgm:animOne val="branch"/>
          <dgm:animLvl val="lvl"/>
        </dgm:presLayoutVars>
      </dgm:prSet>
      <dgm:spPr/>
      <dgm:t>
        <a:bodyPr/>
        <a:lstStyle/>
        <a:p>
          <a:endParaRPr lang="en-US"/>
        </a:p>
      </dgm:t>
    </dgm:pt>
    <dgm:pt modelId="{6A20045F-40E3-4CF3-B383-3931B62236E6}" type="pres">
      <dgm:prSet presAssocID="{5316337B-54FC-4AFF-BCB6-C42298BDE7BF}" presName="thickLine" presStyleLbl="alignNode1" presStyleIdx="0" presStyleCnt="1"/>
      <dgm:spPr/>
    </dgm:pt>
    <dgm:pt modelId="{7AA6579E-A07A-44C2-841F-5773BAD978F6}" type="pres">
      <dgm:prSet presAssocID="{5316337B-54FC-4AFF-BCB6-C42298BDE7BF}" presName="horz1" presStyleCnt="0"/>
      <dgm:spPr/>
    </dgm:pt>
    <dgm:pt modelId="{E31A41B0-F88F-4499-B390-F9898D1CFC68}" type="pres">
      <dgm:prSet presAssocID="{5316337B-54FC-4AFF-BCB6-C42298BDE7BF}" presName="tx1" presStyleLbl="revTx" presStyleIdx="0" presStyleCnt="2" custScaleX="172509"/>
      <dgm:spPr/>
      <dgm:t>
        <a:bodyPr/>
        <a:lstStyle/>
        <a:p>
          <a:endParaRPr lang="en-US"/>
        </a:p>
      </dgm:t>
    </dgm:pt>
    <dgm:pt modelId="{F12A05B9-B50B-429D-9627-F4889F6A5A43}" type="pres">
      <dgm:prSet presAssocID="{5316337B-54FC-4AFF-BCB6-C42298BDE7BF}" presName="vert1" presStyleCnt="0"/>
      <dgm:spPr/>
    </dgm:pt>
    <dgm:pt modelId="{064AABB3-5EE5-4E3D-A6C2-2DFAEDD3157F}" type="pres">
      <dgm:prSet presAssocID="{04D4FE37-75CF-4BB5-A224-792B9B7CB801}" presName="vertSpace2a" presStyleCnt="0"/>
      <dgm:spPr/>
    </dgm:pt>
    <dgm:pt modelId="{04F95073-F0F6-4768-9B50-72037B389B78}" type="pres">
      <dgm:prSet presAssocID="{04D4FE37-75CF-4BB5-A224-792B9B7CB801}" presName="horz2" presStyleCnt="0"/>
      <dgm:spPr/>
    </dgm:pt>
    <dgm:pt modelId="{46485016-5BE7-487E-9E7B-02CC8ACB0F1B}" type="pres">
      <dgm:prSet presAssocID="{04D4FE37-75CF-4BB5-A224-792B9B7CB801}" presName="horzSpace2" presStyleCnt="0"/>
      <dgm:spPr/>
    </dgm:pt>
    <dgm:pt modelId="{ACA5DE2D-36AF-4040-BEF6-507B47175556}" type="pres">
      <dgm:prSet presAssocID="{04D4FE37-75CF-4BB5-A224-792B9B7CB801}" presName="tx2" presStyleLbl="revTx" presStyleIdx="1" presStyleCnt="2" custScaleY="41945" custLinFactNeighborX="-571" custLinFactNeighborY="20708"/>
      <dgm:spPr/>
      <dgm:t>
        <a:bodyPr/>
        <a:lstStyle/>
        <a:p>
          <a:endParaRPr lang="en-US"/>
        </a:p>
      </dgm:t>
    </dgm:pt>
    <dgm:pt modelId="{A0E4A386-544A-40DA-899B-9195342FB314}" type="pres">
      <dgm:prSet presAssocID="{04D4FE37-75CF-4BB5-A224-792B9B7CB801}" presName="vert2" presStyleCnt="0"/>
      <dgm:spPr/>
    </dgm:pt>
    <dgm:pt modelId="{47D015FA-E1E8-4D51-960B-D4FA405AE60E}" type="pres">
      <dgm:prSet presAssocID="{04D4FE37-75CF-4BB5-A224-792B9B7CB801}" presName="thinLine2b" presStyleLbl="callout" presStyleIdx="0" presStyleCnt="1"/>
      <dgm:spPr/>
    </dgm:pt>
    <dgm:pt modelId="{C83ADA91-97A0-4EBE-8856-B9BD82308819}" type="pres">
      <dgm:prSet presAssocID="{04D4FE37-75CF-4BB5-A224-792B9B7CB801}" presName="vertSpace2b" presStyleCnt="0"/>
      <dgm:spPr/>
    </dgm:pt>
  </dgm:ptLst>
  <dgm:cxnLst>
    <dgm:cxn modelId="{656A2D17-7531-4C40-84F8-ABD08E61740C}" type="presOf" srcId="{04D4FE37-75CF-4BB5-A224-792B9B7CB801}" destId="{ACA5DE2D-36AF-4040-BEF6-507B47175556}" srcOrd="0" destOrd="0" presId="urn:microsoft.com/office/officeart/2008/layout/LinedList"/>
    <dgm:cxn modelId="{CC74A383-E333-4DED-98A9-29C460DE3ECA}" srcId="{5316337B-54FC-4AFF-BCB6-C42298BDE7BF}" destId="{04D4FE37-75CF-4BB5-A224-792B9B7CB801}" srcOrd="0" destOrd="0" parTransId="{0B94EF85-C17A-482C-9E91-47B2A01DA0A0}" sibTransId="{C7A1FABD-DB83-4299-A339-E9F88798BBE4}"/>
    <dgm:cxn modelId="{E4F4E249-A265-439A-A773-C07274CB9598}" type="presOf" srcId="{5316337B-54FC-4AFF-BCB6-C42298BDE7BF}" destId="{E31A41B0-F88F-4499-B390-F9898D1CFC68}" srcOrd="0" destOrd="0" presId="urn:microsoft.com/office/officeart/2008/layout/LinedList"/>
    <dgm:cxn modelId="{050A21B3-E7C0-4634-A460-E7B670ED79C1}" srcId="{BA53AE6B-AE69-4473-BF21-5293F6CBB092}" destId="{5316337B-54FC-4AFF-BCB6-C42298BDE7BF}" srcOrd="0" destOrd="0" parTransId="{68F9A675-BB19-40BA-B357-CFA4CFC41DF1}" sibTransId="{BC4A5B79-E762-45DE-BE85-F359DDEBE513}"/>
    <dgm:cxn modelId="{2CFCB16E-711F-41E0-BBE6-DC2FB4AE284B}" type="presOf" srcId="{BA53AE6B-AE69-4473-BF21-5293F6CBB092}" destId="{DBCD38B2-94BA-4657-BFE4-200E2895051E}" srcOrd="0" destOrd="0" presId="urn:microsoft.com/office/officeart/2008/layout/LinedList"/>
    <dgm:cxn modelId="{30D0872B-5A45-44E1-BCFA-F2F1BD1CC21F}" type="presParOf" srcId="{DBCD38B2-94BA-4657-BFE4-200E2895051E}" destId="{6A20045F-40E3-4CF3-B383-3931B62236E6}" srcOrd="0" destOrd="0" presId="urn:microsoft.com/office/officeart/2008/layout/LinedList"/>
    <dgm:cxn modelId="{BC6B3930-6FB9-436D-9DBE-7967614131AC}" type="presParOf" srcId="{DBCD38B2-94BA-4657-BFE4-200E2895051E}" destId="{7AA6579E-A07A-44C2-841F-5773BAD978F6}" srcOrd="1" destOrd="0" presId="urn:microsoft.com/office/officeart/2008/layout/LinedList"/>
    <dgm:cxn modelId="{DB4DE6FE-85A3-4EC4-A6FB-D038F187C86C}" type="presParOf" srcId="{7AA6579E-A07A-44C2-841F-5773BAD978F6}" destId="{E31A41B0-F88F-4499-B390-F9898D1CFC68}" srcOrd="0" destOrd="0" presId="urn:microsoft.com/office/officeart/2008/layout/LinedList"/>
    <dgm:cxn modelId="{08F0982D-1314-4221-B557-152354AAC702}" type="presParOf" srcId="{7AA6579E-A07A-44C2-841F-5773BAD978F6}" destId="{F12A05B9-B50B-429D-9627-F4889F6A5A43}" srcOrd="1" destOrd="0" presId="urn:microsoft.com/office/officeart/2008/layout/LinedList"/>
    <dgm:cxn modelId="{979A19F1-1BE6-435C-A895-3DA0B035D10E}" type="presParOf" srcId="{F12A05B9-B50B-429D-9627-F4889F6A5A43}" destId="{064AABB3-5EE5-4E3D-A6C2-2DFAEDD3157F}" srcOrd="0" destOrd="0" presId="urn:microsoft.com/office/officeart/2008/layout/LinedList"/>
    <dgm:cxn modelId="{22E06FFC-00EE-4B6E-A370-AB830F031535}" type="presParOf" srcId="{F12A05B9-B50B-429D-9627-F4889F6A5A43}" destId="{04F95073-F0F6-4768-9B50-72037B389B78}" srcOrd="1" destOrd="0" presId="urn:microsoft.com/office/officeart/2008/layout/LinedList"/>
    <dgm:cxn modelId="{3F56469F-1117-4173-A057-482F999D4FB2}" type="presParOf" srcId="{04F95073-F0F6-4768-9B50-72037B389B78}" destId="{46485016-5BE7-487E-9E7B-02CC8ACB0F1B}" srcOrd="0" destOrd="0" presId="urn:microsoft.com/office/officeart/2008/layout/LinedList"/>
    <dgm:cxn modelId="{F7DD9D32-C778-499C-93C9-F01CA8DD0257}" type="presParOf" srcId="{04F95073-F0F6-4768-9B50-72037B389B78}" destId="{ACA5DE2D-36AF-4040-BEF6-507B47175556}" srcOrd="1" destOrd="0" presId="urn:microsoft.com/office/officeart/2008/layout/LinedList"/>
    <dgm:cxn modelId="{52CA41ED-F601-4589-8C74-8381032B4454}" type="presParOf" srcId="{04F95073-F0F6-4768-9B50-72037B389B78}" destId="{A0E4A386-544A-40DA-899B-9195342FB314}" srcOrd="2" destOrd="0" presId="urn:microsoft.com/office/officeart/2008/layout/LinedList"/>
    <dgm:cxn modelId="{BDE20920-38C6-4AEA-B9A8-D3C9B9A44673}" type="presParOf" srcId="{F12A05B9-B50B-429D-9627-F4889F6A5A43}" destId="{47D015FA-E1E8-4D51-960B-D4FA405AE60E}" srcOrd="2" destOrd="0" presId="urn:microsoft.com/office/officeart/2008/layout/LinedList"/>
    <dgm:cxn modelId="{1610789D-9E48-4A4F-B099-AAFFEDAC45B8}" type="presParOf" srcId="{F12A05B9-B50B-429D-9627-F4889F6A5A43}" destId="{C83ADA91-97A0-4EBE-8856-B9BD8230881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E1206B-9836-4DE9-8039-F430A68579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375D8B4-5211-48AC-9DD6-67F71FCA069C}">
      <dgm:prSet phldrT="[Text]" custT="1"/>
      <dgm:spPr/>
      <dgm:t>
        <a:bodyPr anchor="ctr"/>
        <a:lstStyle/>
        <a:p>
          <a:pPr algn="ctr"/>
          <a:r>
            <a:rPr lang="en-US" sz="2400" b="0" i="0" dirty="0" smtClean="0">
              <a:solidFill>
                <a:srgbClr val="FF0000"/>
              </a:solidFill>
            </a:rPr>
            <a:t>A candidate has won the popular vote but lost the election four times in our nation’s history:</a:t>
          </a:r>
          <a:endParaRPr lang="en-US" sz="2400" dirty="0">
            <a:solidFill>
              <a:srgbClr val="FF0000"/>
            </a:solidFill>
          </a:endParaRPr>
        </a:p>
      </dgm:t>
    </dgm:pt>
    <dgm:pt modelId="{0D963918-28AB-4C5C-B68B-D2B88F74F23B}" type="parTrans" cxnId="{738513B3-0D2C-41EC-BC22-5C8115AACC6B}">
      <dgm:prSet/>
      <dgm:spPr/>
      <dgm:t>
        <a:bodyPr/>
        <a:lstStyle/>
        <a:p>
          <a:endParaRPr lang="en-US"/>
        </a:p>
      </dgm:t>
    </dgm:pt>
    <dgm:pt modelId="{81C8115F-4B4D-4EA1-A1DE-DECE8FD1F38D}" type="sibTrans" cxnId="{738513B3-0D2C-41EC-BC22-5C8115AACC6B}">
      <dgm:prSet/>
      <dgm:spPr/>
      <dgm:t>
        <a:bodyPr/>
        <a:lstStyle/>
        <a:p>
          <a:endParaRPr lang="en-US"/>
        </a:p>
      </dgm:t>
    </dgm:pt>
    <dgm:pt modelId="{E7A4FCC9-CDEE-4D2A-ADDC-7A9AE2E0E8B2}">
      <dgm:prSet phldrT="[Text]"/>
      <dgm:spPr/>
      <dgm:t>
        <a:bodyPr/>
        <a:lstStyle/>
        <a:p>
          <a:r>
            <a:rPr lang="en-US" b="0" i="0" dirty="0" smtClean="0"/>
            <a:t>1824 – </a:t>
          </a:r>
          <a:r>
            <a:rPr lang="en-US" b="0" i="0" dirty="0" smtClean="0">
              <a:solidFill>
                <a:srgbClr val="FF0000"/>
              </a:solidFill>
            </a:rPr>
            <a:t>Andrew Jackson </a:t>
          </a:r>
          <a:r>
            <a:rPr lang="en-US" b="0" i="0" dirty="0" smtClean="0"/>
            <a:t>won the popular vote, but received less than 50 percent of the electoral votes. John Quincy Adams won the presidency.</a:t>
          </a:r>
          <a:endParaRPr lang="en-US" dirty="0"/>
        </a:p>
      </dgm:t>
    </dgm:pt>
    <dgm:pt modelId="{AC750521-83BF-4C23-8C7B-52A53B13B384}" type="parTrans" cxnId="{EBC4A7DA-83D0-4DD7-A17A-334F8B3F1E18}">
      <dgm:prSet/>
      <dgm:spPr/>
      <dgm:t>
        <a:bodyPr/>
        <a:lstStyle/>
        <a:p>
          <a:endParaRPr lang="en-US"/>
        </a:p>
      </dgm:t>
    </dgm:pt>
    <dgm:pt modelId="{86839BA1-D578-4F49-B4D0-334DF4CD674F}" type="sibTrans" cxnId="{EBC4A7DA-83D0-4DD7-A17A-334F8B3F1E18}">
      <dgm:prSet/>
      <dgm:spPr/>
      <dgm:t>
        <a:bodyPr/>
        <a:lstStyle/>
        <a:p>
          <a:endParaRPr lang="en-US"/>
        </a:p>
      </dgm:t>
    </dgm:pt>
    <dgm:pt modelId="{D23C3DE3-C2C9-4EFE-983F-9A26F41A1C88}">
      <dgm:prSet phldrT="[Text]"/>
      <dgm:spPr/>
      <dgm:t>
        <a:bodyPr/>
        <a:lstStyle/>
        <a:p>
          <a:r>
            <a:rPr lang="en-US" b="0" i="0" dirty="0" smtClean="0"/>
            <a:t>1876 – </a:t>
          </a:r>
          <a:r>
            <a:rPr lang="en-US" b="0" i="0" dirty="0" smtClean="0">
              <a:solidFill>
                <a:srgbClr val="FF0000"/>
              </a:solidFill>
            </a:rPr>
            <a:t>Samuel Tilden </a:t>
          </a:r>
          <a:r>
            <a:rPr lang="en-US" b="0" i="0" dirty="0" smtClean="0"/>
            <a:t>won the popular vote, but Rutherford B. Hayes received 185 electoral votes to Tilden’s 184.</a:t>
          </a:r>
          <a:endParaRPr lang="en-US" dirty="0"/>
        </a:p>
      </dgm:t>
    </dgm:pt>
    <dgm:pt modelId="{4DBA5236-DCCD-40ED-8837-E64F14D801F3}" type="parTrans" cxnId="{A97EABD4-5B76-424E-A39C-B34E441AC144}">
      <dgm:prSet/>
      <dgm:spPr/>
      <dgm:t>
        <a:bodyPr/>
        <a:lstStyle/>
        <a:p>
          <a:endParaRPr lang="en-US"/>
        </a:p>
      </dgm:t>
    </dgm:pt>
    <dgm:pt modelId="{AFA82832-D643-4BC6-A1D3-39CBA1BCA66C}" type="sibTrans" cxnId="{A97EABD4-5B76-424E-A39C-B34E441AC144}">
      <dgm:prSet/>
      <dgm:spPr/>
      <dgm:t>
        <a:bodyPr/>
        <a:lstStyle/>
        <a:p>
          <a:endParaRPr lang="en-US"/>
        </a:p>
      </dgm:t>
    </dgm:pt>
    <dgm:pt modelId="{281396E2-15E6-49BC-98BD-20025DEA81AB}">
      <dgm:prSet phldrT="[Text]"/>
      <dgm:spPr/>
      <dgm:t>
        <a:bodyPr/>
        <a:lstStyle/>
        <a:p>
          <a:r>
            <a:rPr lang="en-US" b="0" i="0" dirty="0" smtClean="0"/>
            <a:t>1888 – </a:t>
          </a:r>
          <a:r>
            <a:rPr lang="en-US" b="0" i="0" dirty="0" smtClean="0">
              <a:solidFill>
                <a:srgbClr val="FF0000"/>
              </a:solidFill>
            </a:rPr>
            <a:t>Grover Cleveland </a:t>
          </a:r>
          <a:r>
            <a:rPr lang="en-US" b="0" i="0" dirty="0" smtClean="0"/>
            <a:t>won the popular vote, but received 168 electoral votes to Benjamin Harris’ 233.</a:t>
          </a:r>
          <a:endParaRPr lang="en-US" dirty="0"/>
        </a:p>
      </dgm:t>
    </dgm:pt>
    <dgm:pt modelId="{6E188885-B6D2-4307-9422-27F84D72BDE3}" type="parTrans" cxnId="{398BBA7D-994F-47D3-8F89-D932460E4FCD}">
      <dgm:prSet/>
      <dgm:spPr/>
      <dgm:t>
        <a:bodyPr/>
        <a:lstStyle/>
        <a:p>
          <a:endParaRPr lang="en-US"/>
        </a:p>
      </dgm:t>
    </dgm:pt>
    <dgm:pt modelId="{C0925880-12E0-46DC-9797-08C00649ECD1}" type="sibTrans" cxnId="{398BBA7D-994F-47D3-8F89-D932460E4FCD}">
      <dgm:prSet/>
      <dgm:spPr/>
      <dgm:t>
        <a:bodyPr/>
        <a:lstStyle/>
        <a:p>
          <a:endParaRPr lang="en-US"/>
        </a:p>
      </dgm:t>
    </dgm:pt>
    <dgm:pt modelId="{F4E07687-73CF-4D0A-9E37-5028EC7B3361}">
      <dgm:prSet phldrT="[Text]"/>
      <dgm:spPr/>
      <dgm:t>
        <a:bodyPr/>
        <a:lstStyle/>
        <a:p>
          <a:r>
            <a:rPr lang="en-US" b="0" i="0" dirty="0" smtClean="0"/>
            <a:t>2000 – </a:t>
          </a:r>
          <a:r>
            <a:rPr lang="en-US" b="0" i="0" dirty="0" smtClean="0">
              <a:solidFill>
                <a:srgbClr val="FF0000"/>
              </a:solidFill>
            </a:rPr>
            <a:t>Al Gore </a:t>
          </a:r>
          <a:r>
            <a:rPr lang="en-US" b="0" i="0" dirty="0" smtClean="0"/>
            <a:t>won the popular vote, but lost the election to George W. Bush. In one of the most contested elections in modern history, the U.S. Supreme Court stopped the Florida recount of ballots and gave Bush the state’s 25 electoral votes, giving him a total 271 compared to Gore’s 255.</a:t>
          </a:r>
          <a:endParaRPr lang="en-US" dirty="0"/>
        </a:p>
      </dgm:t>
    </dgm:pt>
    <dgm:pt modelId="{F3EA1F8F-9BE3-41AB-8F61-EBAEBE3A2DB2}" type="parTrans" cxnId="{A5C2CD09-BF08-4590-8A0B-A50230A17BE0}">
      <dgm:prSet/>
      <dgm:spPr/>
      <dgm:t>
        <a:bodyPr/>
        <a:lstStyle/>
        <a:p>
          <a:endParaRPr lang="en-US"/>
        </a:p>
      </dgm:t>
    </dgm:pt>
    <dgm:pt modelId="{024F2FF1-66A6-44F9-901A-90223A9931EE}" type="sibTrans" cxnId="{A5C2CD09-BF08-4590-8A0B-A50230A17BE0}">
      <dgm:prSet/>
      <dgm:spPr/>
      <dgm:t>
        <a:bodyPr/>
        <a:lstStyle/>
        <a:p>
          <a:endParaRPr lang="en-US"/>
        </a:p>
      </dgm:t>
    </dgm:pt>
    <dgm:pt modelId="{934C2290-3E4C-494C-94C3-281FA8542A01}" type="pres">
      <dgm:prSet presAssocID="{8CE1206B-9836-4DE9-8039-F430A685799D}" presName="vert0" presStyleCnt="0">
        <dgm:presLayoutVars>
          <dgm:dir/>
          <dgm:animOne val="branch"/>
          <dgm:animLvl val="lvl"/>
        </dgm:presLayoutVars>
      </dgm:prSet>
      <dgm:spPr/>
      <dgm:t>
        <a:bodyPr/>
        <a:lstStyle/>
        <a:p>
          <a:endParaRPr lang="en-US"/>
        </a:p>
      </dgm:t>
    </dgm:pt>
    <dgm:pt modelId="{44689FFD-5791-4984-B882-B1643C5C473E}" type="pres">
      <dgm:prSet presAssocID="{C375D8B4-5211-48AC-9DD6-67F71FCA069C}" presName="thickLine" presStyleLbl="alignNode1" presStyleIdx="0" presStyleCnt="1"/>
      <dgm:spPr/>
    </dgm:pt>
    <dgm:pt modelId="{5D3E49BF-41BD-4E25-9AEA-6B7A0D937601}" type="pres">
      <dgm:prSet presAssocID="{C375D8B4-5211-48AC-9DD6-67F71FCA069C}" presName="horz1" presStyleCnt="0"/>
      <dgm:spPr/>
    </dgm:pt>
    <dgm:pt modelId="{92E3C1EA-D918-48C0-8D43-E1BFDB561F42}" type="pres">
      <dgm:prSet presAssocID="{C375D8B4-5211-48AC-9DD6-67F71FCA069C}" presName="tx1" presStyleLbl="revTx" presStyleIdx="0" presStyleCnt="5" custScaleX="181944"/>
      <dgm:spPr/>
      <dgm:t>
        <a:bodyPr/>
        <a:lstStyle/>
        <a:p>
          <a:endParaRPr lang="en-US"/>
        </a:p>
      </dgm:t>
    </dgm:pt>
    <dgm:pt modelId="{19844DD2-7F7D-40C7-85EF-DF380603AC87}" type="pres">
      <dgm:prSet presAssocID="{C375D8B4-5211-48AC-9DD6-67F71FCA069C}" presName="vert1" presStyleCnt="0"/>
      <dgm:spPr/>
    </dgm:pt>
    <dgm:pt modelId="{AEFA872D-75D0-42AE-A76F-C5E780DBB5F7}" type="pres">
      <dgm:prSet presAssocID="{E7A4FCC9-CDEE-4D2A-ADDC-7A9AE2E0E8B2}" presName="vertSpace2a" presStyleCnt="0"/>
      <dgm:spPr/>
    </dgm:pt>
    <dgm:pt modelId="{4A1539D7-5C36-4C6F-A8B2-2F3D50D80027}" type="pres">
      <dgm:prSet presAssocID="{E7A4FCC9-CDEE-4D2A-ADDC-7A9AE2E0E8B2}" presName="horz2" presStyleCnt="0"/>
      <dgm:spPr/>
    </dgm:pt>
    <dgm:pt modelId="{13C173CF-7F71-49AC-A86B-8725B1DE145C}" type="pres">
      <dgm:prSet presAssocID="{E7A4FCC9-CDEE-4D2A-ADDC-7A9AE2E0E8B2}" presName="horzSpace2" presStyleCnt="0"/>
      <dgm:spPr/>
    </dgm:pt>
    <dgm:pt modelId="{768883AA-FE24-437D-8B44-1D03BEA09797}" type="pres">
      <dgm:prSet presAssocID="{E7A4FCC9-CDEE-4D2A-ADDC-7A9AE2E0E8B2}" presName="tx2" presStyleLbl="revTx" presStyleIdx="1" presStyleCnt="5"/>
      <dgm:spPr/>
      <dgm:t>
        <a:bodyPr/>
        <a:lstStyle/>
        <a:p>
          <a:endParaRPr lang="en-US"/>
        </a:p>
      </dgm:t>
    </dgm:pt>
    <dgm:pt modelId="{3A619652-81B5-4AE3-89CC-FB656AE67CBF}" type="pres">
      <dgm:prSet presAssocID="{E7A4FCC9-CDEE-4D2A-ADDC-7A9AE2E0E8B2}" presName="vert2" presStyleCnt="0"/>
      <dgm:spPr/>
    </dgm:pt>
    <dgm:pt modelId="{C83C1208-CC5B-4E10-A7CF-41C753C7BA44}" type="pres">
      <dgm:prSet presAssocID="{E7A4FCC9-CDEE-4D2A-ADDC-7A9AE2E0E8B2}" presName="thinLine2b" presStyleLbl="callout" presStyleIdx="0" presStyleCnt="4"/>
      <dgm:spPr/>
    </dgm:pt>
    <dgm:pt modelId="{D53F6048-CE0D-4F8A-AEAF-959392CC1CD3}" type="pres">
      <dgm:prSet presAssocID="{E7A4FCC9-CDEE-4D2A-ADDC-7A9AE2E0E8B2}" presName="vertSpace2b" presStyleCnt="0"/>
      <dgm:spPr/>
    </dgm:pt>
    <dgm:pt modelId="{576E8CDE-0878-43B3-9D95-0601A5BE383A}" type="pres">
      <dgm:prSet presAssocID="{D23C3DE3-C2C9-4EFE-983F-9A26F41A1C88}" presName="horz2" presStyleCnt="0"/>
      <dgm:spPr/>
    </dgm:pt>
    <dgm:pt modelId="{5DE6A6E1-2A52-4DDE-A11F-60408B8FBC5F}" type="pres">
      <dgm:prSet presAssocID="{D23C3DE3-C2C9-4EFE-983F-9A26F41A1C88}" presName="horzSpace2" presStyleCnt="0"/>
      <dgm:spPr/>
    </dgm:pt>
    <dgm:pt modelId="{4DFE9D0F-7B55-4DFB-8858-1B1D8BD1D5B4}" type="pres">
      <dgm:prSet presAssocID="{D23C3DE3-C2C9-4EFE-983F-9A26F41A1C88}" presName="tx2" presStyleLbl="revTx" presStyleIdx="2" presStyleCnt="5"/>
      <dgm:spPr/>
      <dgm:t>
        <a:bodyPr/>
        <a:lstStyle/>
        <a:p>
          <a:endParaRPr lang="en-US"/>
        </a:p>
      </dgm:t>
    </dgm:pt>
    <dgm:pt modelId="{5BAA2E4B-F1D8-414C-B83B-9E8D051C2EE0}" type="pres">
      <dgm:prSet presAssocID="{D23C3DE3-C2C9-4EFE-983F-9A26F41A1C88}" presName="vert2" presStyleCnt="0"/>
      <dgm:spPr/>
    </dgm:pt>
    <dgm:pt modelId="{E47A9820-3FFC-422E-B2C8-C8FBF5FE90A6}" type="pres">
      <dgm:prSet presAssocID="{D23C3DE3-C2C9-4EFE-983F-9A26F41A1C88}" presName="thinLine2b" presStyleLbl="callout" presStyleIdx="1" presStyleCnt="4"/>
      <dgm:spPr/>
    </dgm:pt>
    <dgm:pt modelId="{B3052AB3-3044-43CB-9D47-111F53B434F0}" type="pres">
      <dgm:prSet presAssocID="{D23C3DE3-C2C9-4EFE-983F-9A26F41A1C88}" presName="vertSpace2b" presStyleCnt="0"/>
      <dgm:spPr/>
    </dgm:pt>
    <dgm:pt modelId="{64F97922-22B6-4AA3-8E4F-819A68D429F6}" type="pres">
      <dgm:prSet presAssocID="{281396E2-15E6-49BC-98BD-20025DEA81AB}" presName="horz2" presStyleCnt="0"/>
      <dgm:spPr/>
    </dgm:pt>
    <dgm:pt modelId="{46AF8598-2D34-4131-881F-AAC7F37C559C}" type="pres">
      <dgm:prSet presAssocID="{281396E2-15E6-49BC-98BD-20025DEA81AB}" presName="horzSpace2" presStyleCnt="0"/>
      <dgm:spPr/>
    </dgm:pt>
    <dgm:pt modelId="{BE3D86FB-35FB-4961-8B95-CF1EBF433306}" type="pres">
      <dgm:prSet presAssocID="{281396E2-15E6-49BC-98BD-20025DEA81AB}" presName="tx2" presStyleLbl="revTx" presStyleIdx="3" presStyleCnt="5"/>
      <dgm:spPr/>
      <dgm:t>
        <a:bodyPr/>
        <a:lstStyle/>
        <a:p>
          <a:endParaRPr lang="en-US"/>
        </a:p>
      </dgm:t>
    </dgm:pt>
    <dgm:pt modelId="{5BDF5763-A283-44EF-AA4F-1993A356A9B9}" type="pres">
      <dgm:prSet presAssocID="{281396E2-15E6-49BC-98BD-20025DEA81AB}" presName="vert2" presStyleCnt="0"/>
      <dgm:spPr/>
    </dgm:pt>
    <dgm:pt modelId="{A1A1F1A6-0AB7-471F-85C3-B66BC566C201}" type="pres">
      <dgm:prSet presAssocID="{281396E2-15E6-49BC-98BD-20025DEA81AB}" presName="thinLine2b" presStyleLbl="callout" presStyleIdx="2" presStyleCnt="4"/>
      <dgm:spPr/>
    </dgm:pt>
    <dgm:pt modelId="{F9DC18E8-9E63-4BE1-8AEF-36C477811F60}" type="pres">
      <dgm:prSet presAssocID="{281396E2-15E6-49BC-98BD-20025DEA81AB}" presName="vertSpace2b" presStyleCnt="0"/>
      <dgm:spPr/>
    </dgm:pt>
    <dgm:pt modelId="{986F98DC-72A5-4358-8051-2048A6AF786A}" type="pres">
      <dgm:prSet presAssocID="{F4E07687-73CF-4D0A-9E37-5028EC7B3361}" presName="horz2" presStyleCnt="0"/>
      <dgm:spPr/>
    </dgm:pt>
    <dgm:pt modelId="{83A589E9-3DE3-4B4E-8DB5-821CBA9CFB16}" type="pres">
      <dgm:prSet presAssocID="{F4E07687-73CF-4D0A-9E37-5028EC7B3361}" presName="horzSpace2" presStyleCnt="0"/>
      <dgm:spPr/>
    </dgm:pt>
    <dgm:pt modelId="{C07647EF-2E66-4B73-88E4-090AA3D372F1}" type="pres">
      <dgm:prSet presAssocID="{F4E07687-73CF-4D0A-9E37-5028EC7B3361}" presName="tx2" presStyleLbl="revTx" presStyleIdx="4" presStyleCnt="5"/>
      <dgm:spPr/>
      <dgm:t>
        <a:bodyPr/>
        <a:lstStyle/>
        <a:p>
          <a:endParaRPr lang="en-US"/>
        </a:p>
      </dgm:t>
    </dgm:pt>
    <dgm:pt modelId="{28F62DAC-CBB9-4BF9-88F6-DEA7A5FC05D0}" type="pres">
      <dgm:prSet presAssocID="{F4E07687-73CF-4D0A-9E37-5028EC7B3361}" presName="vert2" presStyleCnt="0"/>
      <dgm:spPr/>
    </dgm:pt>
    <dgm:pt modelId="{936EFE80-5DFB-406D-9C9E-A1D63DD16E13}" type="pres">
      <dgm:prSet presAssocID="{F4E07687-73CF-4D0A-9E37-5028EC7B3361}" presName="thinLine2b" presStyleLbl="callout" presStyleIdx="3" presStyleCnt="4"/>
      <dgm:spPr/>
    </dgm:pt>
    <dgm:pt modelId="{C5819099-08A8-44D2-99B7-D830A9F74B4D}" type="pres">
      <dgm:prSet presAssocID="{F4E07687-73CF-4D0A-9E37-5028EC7B3361}" presName="vertSpace2b" presStyleCnt="0"/>
      <dgm:spPr/>
    </dgm:pt>
  </dgm:ptLst>
  <dgm:cxnLst>
    <dgm:cxn modelId="{A5C2CD09-BF08-4590-8A0B-A50230A17BE0}" srcId="{C375D8B4-5211-48AC-9DD6-67F71FCA069C}" destId="{F4E07687-73CF-4D0A-9E37-5028EC7B3361}" srcOrd="3" destOrd="0" parTransId="{F3EA1F8F-9BE3-41AB-8F61-EBAEBE3A2DB2}" sibTransId="{024F2FF1-66A6-44F9-901A-90223A9931EE}"/>
    <dgm:cxn modelId="{05B71504-6588-4A8D-875C-8BEDA3026E41}" type="presOf" srcId="{8CE1206B-9836-4DE9-8039-F430A685799D}" destId="{934C2290-3E4C-494C-94C3-281FA8542A01}" srcOrd="0" destOrd="0" presId="urn:microsoft.com/office/officeart/2008/layout/LinedList"/>
    <dgm:cxn modelId="{BA3A88A2-2711-4C16-8058-76386CCA5A51}" type="presOf" srcId="{D23C3DE3-C2C9-4EFE-983F-9A26F41A1C88}" destId="{4DFE9D0F-7B55-4DFB-8858-1B1D8BD1D5B4}" srcOrd="0" destOrd="0" presId="urn:microsoft.com/office/officeart/2008/layout/LinedList"/>
    <dgm:cxn modelId="{A97EABD4-5B76-424E-A39C-B34E441AC144}" srcId="{C375D8B4-5211-48AC-9DD6-67F71FCA069C}" destId="{D23C3DE3-C2C9-4EFE-983F-9A26F41A1C88}" srcOrd="1" destOrd="0" parTransId="{4DBA5236-DCCD-40ED-8837-E64F14D801F3}" sibTransId="{AFA82832-D643-4BC6-A1D3-39CBA1BCA66C}"/>
    <dgm:cxn modelId="{738513B3-0D2C-41EC-BC22-5C8115AACC6B}" srcId="{8CE1206B-9836-4DE9-8039-F430A685799D}" destId="{C375D8B4-5211-48AC-9DD6-67F71FCA069C}" srcOrd="0" destOrd="0" parTransId="{0D963918-28AB-4C5C-B68B-D2B88F74F23B}" sibTransId="{81C8115F-4B4D-4EA1-A1DE-DECE8FD1F38D}"/>
    <dgm:cxn modelId="{DF6C1802-A97E-46DD-A97E-BB5DC81CEAE4}" type="presOf" srcId="{C375D8B4-5211-48AC-9DD6-67F71FCA069C}" destId="{92E3C1EA-D918-48C0-8D43-E1BFDB561F42}" srcOrd="0" destOrd="0" presId="urn:microsoft.com/office/officeart/2008/layout/LinedList"/>
    <dgm:cxn modelId="{76E9FF49-0730-46AB-AF76-659EB796DCBF}" type="presOf" srcId="{281396E2-15E6-49BC-98BD-20025DEA81AB}" destId="{BE3D86FB-35FB-4961-8B95-CF1EBF433306}" srcOrd="0" destOrd="0" presId="urn:microsoft.com/office/officeart/2008/layout/LinedList"/>
    <dgm:cxn modelId="{398BBA7D-994F-47D3-8F89-D932460E4FCD}" srcId="{C375D8B4-5211-48AC-9DD6-67F71FCA069C}" destId="{281396E2-15E6-49BC-98BD-20025DEA81AB}" srcOrd="2" destOrd="0" parTransId="{6E188885-B6D2-4307-9422-27F84D72BDE3}" sibTransId="{C0925880-12E0-46DC-9797-08C00649ECD1}"/>
    <dgm:cxn modelId="{EBC4A7DA-83D0-4DD7-A17A-334F8B3F1E18}" srcId="{C375D8B4-5211-48AC-9DD6-67F71FCA069C}" destId="{E7A4FCC9-CDEE-4D2A-ADDC-7A9AE2E0E8B2}" srcOrd="0" destOrd="0" parTransId="{AC750521-83BF-4C23-8C7B-52A53B13B384}" sibTransId="{86839BA1-D578-4F49-B4D0-334DF4CD674F}"/>
    <dgm:cxn modelId="{5E19ECB0-9ED4-4275-BFE4-78117812AF38}" type="presOf" srcId="{E7A4FCC9-CDEE-4D2A-ADDC-7A9AE2E0E8B2}" destId="{768883AA-FE24-437D-8B44-1D03BEA09797}" srcOrd="0" destOrd="0" presId="urn:microsoft.com/office/officeart/2008/layout/LinedList"/>
    <dgm:cxn modelId="{E8108A2E-21BA-4D85-9E01-AF95645F27E4}" type="presOf" srcId="{F4E07687-73CF-4D0A-9E37-5028EC7B3361}" destId="{C07647EF-2E66-4B73-88E4-090AA3D372F1}" srcOrd="0" destOrd="0" presId="urn:microsoft.com/office/officeart/2008/layout/LinedList"/>
    <dgm:cxn modelId="{3F969EAF-74C7-425D-8CDF-7A3C3AD26C05}" type="presParOf" srcId="{934C2290-3E4C-494C-94C3-281FA8542A01}" destId="{44689FFD-5791-4984-B882-B1643C5C473E}" srcOrd="0" destOrd="0" presId="urn:microsoft.com/office/officeart/2008/layout/LinedList"/>
    <dgm:cxn modelId="{117D9BA1-E594-41FD-BE5E-722B29834090}" type="presParOf" srcId="{934C2290-3E4C-494C-94C3-281FA8542A01}" destId="{5D3E49BF-41BD-4E25-9AEA-6B7A0D937601}" srcOrd="1" destOrd="0" presId="urn:microsoft.com/office/officeart/2008/layout/LinedList"/>
    <dgm:cxn modelId="{9A2ED8A4-23EF-43E1-8325-B1316B4F715F}" type="presParOf" srcId="{5D3E49BF-41BD-4E25-9AEA-6B7A0D937601}" destId="{92E3C1EA-D918-48C0-8D43-E1BFDB561F42}" srcOrd="0" destOrd="0" presId="urn:microsoft.com/office/officeart/2008/layout/LinedList"/>
    <dgm:cxn modelId="{5EF8ED52-ADF3-4AAD-8CDE-0E7B499520EA}" type="presParOf" srcId="{5D3E49BF-41BD-4E25-9AEA-6B7A0D937601}" destId="{19844DD2-7F7D-40C7-85EF-DF380603AC87}" srcOrd="1" destOrd="0" presId="urn:microsoft.com/office/officeart/2008/layout/LinedList"/>
    <dgm:cxn modelId="{1FC37434-E9FB-4DF5-955A-3234222C5C6C}" type="presParOf" srcId="{19844DD2-7F7D-40C7-85EF-DF380603AC87}" destId="{AEFA872D-75D0-42AE-A76F-C5E780DBB5F7}" srcOrd="0" destOrd="0" presId="urn:microsoft.com/office/officeart/2008/layout/LinedList"/>
    <dgm:cxn modelId="{F4F43626-A3AD-46EB-A5AE-80E93C62FFFD}" type="presParOf" srcId="{19844DD2-7F7D-40C7-85EF-DF380603AC87}" destId="{4A1539D7-5C36-4C6F-A8B2-2F3D50D80027}" srcOrd="1" destOrd="0" presId="urn:microsoft.com/office/officeart/2008/layout/LinedList"/>
    <dgm:cxn modelId="{51E84CF3-B0D9-4AF1-B5AF-01EFEE3E1D24}" type="presParOf" srcId="{4A1539D7-5C36-4C6F-A8B2-2F3D50D80027}" destId="{13C173CF-7F71-49AC-A86B-8725B1DE145C}" srcOrd="0" destOrd="0" presId="urn:microsoft.com/office/officeart/2008/layout/LinedList"/>
    <dgm:cxn modelId="{04F1CC46-1330-45A5-ADCF-8798C24ABD51}" type="presParOf" srcId="{4A1539D7-5C36-4C6F-A8B2-2F3D50D80027}" destId="{768883AA-FE24-437D-8B44-1D03BEA09797}" srcOrd="1" destOrd="0" presId="urn:microsoft.com/office/officeart/2008/layout/LinedList"/>
    <dgm:cxn modelId="{0BE832B1-DC53-4DA6-A321-4D7E0D9A4E65}" type="presParOf" srcId="{4A1539D7-5C36-4C6F-A8B2-2F3D50D80027}" destId="{3A619652-81B5-4AE3-89CC-FB656AE67CBF}" srcOrd="2" destOrd="0" presId="urn:microsoft.com/office/officeart/2008/layout/LinedList"/>
    <dgm:cxn modelId="{50FEBB5C-2E01-4068-BEB9-1740832D981C}" type="presParOf" srcId="{19844DD2-7F7D-40C7-85EF-DF380603AC87}" destId="{C83C1208-CC5B-4E10-A7CF-41C753C7BA44}" srcOrd="2" destOrd="0" presId="urn:microsoft.com/office/officeart/2008/layout/LinedList"/>
    <dgm:cxn modelId="{CA5B702A-DD64-4DE1-A35C-5111A932F1D8}" type="presParOf" srcId="{19844DD2-7F7D-40C7-85EF-DF380603AC87}" destId="{D53F6048-CE0D-4F8A-AEAF-959392CC1CD3}" srcOrd="3" destOrd="0" presId="urn:microsoft.com/office/officeart/2008/layout/LinedList"/>
    <dgm:cxn modelId="{D59796D8-FBE5-47A1-AA27-2C3BB07B8F05}" type="presParOf" srcId="{19844DD2-7F7D-40C7-85EF-DF380603AC87}" destId="{576E8CDE-0878-43B3-9D95-0601A5BE383A}" srcOrd="4" destOrd="0" presId="urn:microsoft.com/office/officeart/2008/layout/LinedList"/>
    <dgm:cxn modelId="{60A98199-097F-404C-95E8-BE4134AE29C2}" type="presParOf" srcId="{576E8CDE-0878-43B3-9D95-0601A5BE383A}" destId="{5DE6A6E1-2A52-4DDE-A11F-60408B8FBC5F}" srcOrd="0" destOrd="0" presId="urn:microsoft.com/office/officeart/2008/layout/LinedList"/>
    <dgm:cxn modelId="{E4DD0F9B-CCC9-480C-884A-7C40CBD5A7CA}" type="presParOf" srcId="{576E8CDE-0878-43B3-9D95-0601A5BE383A}" destId="{4DFE9D0F-7B55-4DFB-8858-1B1D8BD1D5B4}" srcOrd="1" destOrd="0" presId="urn:microsoft.com/office/officeart/2008/layout/LinedList"/>
    <dgm:cxn modelId="{97B8E37F-9953-4F6E-BA26-FE428936A385}" type="presParOf" srcId="{576E8CDE-0878-43B3-9D95-0601A5BE383A}" destId="{5BAA2E4B-F1D8-414C-B83B-9E8D051C2EE0}" srcOrd="2" destOrd="0" presId="urn:microsoft.com/office/officeart/2008/layout/LinedList"/>
    <dgm:cxn modelId="{996DD5D3-B9EB-4CC7-8B96-8DC2B618D41D}" type="presParOf" srcId="{19844DD2-7F7D-40C7-85EF-DF380603AC87}" destId="{E47A9820-3FFC-422E-B2C8-C8FBF5FE90A6}" srcOrd="5" destOrd="0" presId="urn:microsoft.com/office/officeart/2008/layout/LinedList"/>
    <dgm:cxn modelId="{1622A577-877E-48EA-BEAD-45AADD0F04EE}" type="presParOf" srcId="{19844DD2-7F7D-40C7-85EF-DF380603AC87}" destId="{B3052AB3-3044-43CB-9D47-111F53B434F0}" srcOrd="6" destOrd="0" presId="urn:microsoft.com/office/officeart/2008/layout/LinedList"/>
    <dgm:cxn modelId="{28C056AE-12B3-4F59-932E-C4374D914660}" type="presParOf" srcId="{19844DD2-7F7D-40C7-85EF-DF380603AC87}" destId="{64F97922-22B6-4AA3-8E4F-819A68D429F6}" srcOrd="7" destOrd="0" presId="urn:microsoft.com/office/officeart/2008/layout/LinedList"/>
    <dgm:cxn modelId="{74DB32F4-D37E-4461-8951-61C6724A7F4A}" type="presParOf" srcId="{64F97922-22B6-4AA3-8E4F-819A68D429F6}" destId="{46AF8598-2D34-4131-881F-AAC7F37C559C}" srcOrd="0" destOrd="0" presId="urn:microsoft.com/office/officeart/2008/layout/LinedList"/>
    <dgm:cxn modelId="{23374D4E-D19C-444E-B3AC-F9807ACA912B}" type="presParOf" srcId="{64F97922-22B6-4AA3-8E4F-819A68D429F6}" destId="{BE3D86FB-35FB-4961-8B95-CF1EBF433306}" srcOrd="1" destOrd="0" presId="urn:microsoft.com/office/officeart/2008/layout/LinedList"/>
    <dgm:cxn modelId="{E9B25D14-C45D-4B31-A384-D88B8D09D9FB}" type="presParOf" srcId="{64F97922-22B6-4AA3-8E4F-819A68D429F6}" destId="{5BDF5763-A283-44EF-AA4F-1993A356A9B9}" srcOrd="2" destOrd="0" presId="urn:microsoft.com/office/officeart/2008/layout/LinedList"/>
    <dgm:cxn modelId="{B36FC5A6-7AC7-4D33-805A-2655ACCCB1CA}" type="presParOf" srcId="{19844DD2-7F7D-40C7-85EF-DF380603AC87}" destId="{A1A1F1A6-0AB7-471F-85C3-B66BC566C201}" srcOrd="8" destOrd="0" presId="urn:microsoft.com/office/officeart/2008/layout/LinedList"/>
    <dgm:cxn modelId="{D28F3493-9C4E-475E-BE18-14476208EE3C}" type="presParOf" srcId="{19844DD2-7F7D-40C7-85EF-DF380603AC87}" destId="{F9DC18E8-9E63-4BE1-8AEF-36C477811F60}" srcOrd="9" destOrd="0" presId="urn:microsoft.com/office/officeart/2008/layout/LinedList"/>
    <dgm:cxn modelId="{2D248E86-BD75-4DF1-993B-B2B3BB99D97E}" type="presParOf" srcId="{19844DD2-7F7D-40C7-85EF-DF380603AC87}" destId="{986F98DC-72A5-4358-8051-2048A6AF786A}" srcOrd="10" destOrd="0" presId="urn:microsoft.com/office/officeart/2008/layout/LinedList"/>
    <dgm:cxn modelId="{5220E8F1-7400-43C0-9082-E1038EB60F6F}" type="presParOf" srcId="{986F98DC-72A5-4358-8051-2048A6AF786A}" destId="{83A589E9-3DE3-4B4E-8DB5-821CBA9CFB16}" srcOrd="0" destOrd="0" presId="urn:microsoft.com/office/officeart/2008/layout/LinedList"/>
    <dgm:cxn modelId="{DB0F4BA7-6BEF-4234-8510-F7360A1420CB}" type="presParOf" srcId="{986F98DC-72A5-4358-8051-2048A6AF786A}" destId="{C07647EF-2E66-4B73-88E4-090AA3D372F1}" srcOrd="1" destOrd="0" presId="urn:microsoft.com/office/officeart/2008/layout/LinedList"/>
    <dgm:cxn modelId="{0D834A84-2293-408F-834B-330010EE65F2}" type="presParOf" srcId="{986F98DC-72A5-4358-8051-2048A6AF786A}" destId="{28F62DAC-CBB9-4BF9-88F6-DEA7A5FC05D0}" srcOrd="2" destOrd="0" presId="urn:microsoft.com/office/officeart/2008/layout/LinedList"/>
    <dgm:cxn modelId="{B2AEAF99-B05F-473C-8D10-40F9CF3FB943}" type="presParOf" srcId="{19844DD2-7F7D-40C7-85EF-DF380603AC87}" destId="{936EFE80-5DFB-406D-9C9E-A1D63DD16E13}" srcOrd="11" destOrd="0" presId="urn:microsoft.com/office/officeart/2008/layout/LinedList"/>
    <dgm:cxn modelId="{DAD10C0C-D85D-49F0-BDFE-F4264067D994}" type="presParOf" srcId="{19844DD2-7F7D-40C7-85EF-DF380603AC87}" destId="{C5819099-08A8-44D2-99B7-D830A9F74B4D}"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E1206B-9836-4DE9-8039-F430A68579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375D8B4-5211-48AC-9DD6-67F71FCA069C}">
      <dgm:prSet phldrT="[Text]" custT="1"/>
      <dgm:spPr/>
      <dgm:t>
        <a:bodyPr anchor="ctr"/>
        <a:lstStyle/>
        <a:p>
          <a:pPr algn="ctr"/>
          <a:r>
            <a:rPr lang="en-US" sz="2400" dirty="0" smtClean="0">
              <a:solidFill>
                <a:srgbClr val="FF0000"/>
              </a:solidFill>
            </a:rPr>
            <a:t>Eight presidents have died in office</a:t>
          </a:r>
          <a:endParaRPr lang="en-US" sz="2400" dirty="0">
            <a:solidFill>
              <a:srgbClr val="FF0000"/>
            </a:solidFill>
          </a:endParaRPr>
        </a:p>
      </dgm:t>
    </dgm:pt>
    <dgm:pt modelId="{0D963918-28AB-4C5C-B68B-D2B88F74F23B}" type="parTrans" cxnId="{738513B3-0D2C-41EC-BC22-5C8115AACC6B}">
      <dgm:prSet/>
      <dgm:spPr/>
      <dgm:t>
        <a:bodyPr/>
        <a:lstStyle/>
        <a:p>
          <a:endParaRPr lang="en-US"/>
        </a:p>
      </dgm:t>
    </dgm:pt>
    <dgm:pt modelId="{81C8115F-4B4D-4EA1-A1DE-DECE8FD1F38D}" type="sibTrans" cxnId="{738513B3-0D2C-41EC-BC22-5C8115AACC6B}">
      <dgm:prSet/>
      <dgm:spPr/>
      <dgm:t>
        <a:bodyPr/>
        <a:lstStyle/>
        <a:p>
          <a:endParaRPr lang="en-US"/>
        </a:p>
      </dgm:t>
    </dgm:pt>
    <dgm:pt modelId="{E7A4FCC9-CDEE-4D2A-ADDC-7A9AE2E0E8B2}">
      <dgm:prSet phldrT="[Text]" custT="1"/>
      <dgm:spPr/>
      <dgm:t>
        <a:bodyPr/>
        <a:lstStyle/>
        <a:p>
          <a:r>
            <a:rPr lang="en-US" sz="2400" dirty="0" smtClean="0"/>
            <a:t>William Henry Harrison (pneumonia),</a:t>
          </a:r>
          <a:r>
            <a:rPr lang="en-US" sz="2400" dirty="0" smtClean="0">
              <a:solidFill>
                <a:srgbClr val="FF0000"/>
              </a:solidFill>
            </a:rPr>
            <a:t> 9</a:t>
          </a:r>
          <a:r>
            <a:rPr lang="en-US" sz="2400" baseline="30000" dirty="0" smtClean="0">
              <a:solidFill>
                <a:srgbClr val="FF0000"/>
              </a:solidFill>
            </a:rPr>
            <a:t>th</a:t>
          </a:r>
          <a:r>
            <a:rPr lang="en-US" sz="2400" dirty="0" smtClean="0">
              <a:solidFill>
                <a:srgbClr val="FF0000"/>
              </a:solidFill>
            </a:rPr>
            <a:t> </a:t>
          </a:r>
          <a:r>
            <a:rPr lang="en-US" sz="2400" dirty="0" smtClean="0"/>
            <a:t>in line, 1841</a:t>
          </a:r>
          <a:endParaRPr lang="en-US" sz="2400" dirty="0"/>
        </a:p>
      </dgm:t>
    </dgm:pt>
    <dgm:pt modelId="{AC750521-83BF-4C23-8C7B-52A53B13B384}" type="parTrans" cxnId="{EBC4A7DA-83D0-4DD7-A17A-334F8B3F1E18}">
      <dgm:prSet/>
      <dgm:spPr/>
      <dgm:t>
        <a:bodyPr/>
        <a:lstStyle/>
        <a:p>
          <a:endParaRPr lang="en-US"/>
        </a:p>
      </dgm:t>
    </dgm:pt>
    <dgm:pt modelId="{86839BA1-D578-4F49-B4D0-334DF4CD674F}" type="sibTrans" cxnId="{EBC4A7DA-83D0-4DD7-A17A-334F8B3F1E18}">
      <dgm:prSet/>
      <dgm:spPr/>
      <dgm:t>
        <a:bodyPr/>
        <a:lstStyle/>
        <a:p>
          <a:endParaRPr lang="en-US"/>
        </a:p>
      </dgm:t>
    </dgm:pt>
    <dgm:pt modelId="{848BF076-102E-4ACA-80B0-E9FB41E16D80}">
      <dgm:prSet phldrT="[Text]" custT="1"/>
      <dgm:spPr/>
      <dgm:t>
        <a:bodyPr/>
        <a:lstStyle/>
        <a:p>
          <a:r>
            <a:rPr lang="en-US" sz="2400" dirty="0" smtClean="0"/>
            <a:t>Zachary Taylor (gastroenteritis), </a:t>
          </a:r>
          <a:r>
            <a:rPr lang="en-US" sz="2400" dirty="0" smtClean="0">
              <a:solidFill>
                <a:srgbClr val="FF0000"/>
              </a:solidFill>
            </a:rPr>
            <a:t>12</a:t>
          </a:r>
          <a:r>
            <a:rPr lang="en-US" sz="2400" baseline="30000" dirty="0" smtClean="0">
              <a:solidFill>
                <a:srgbClr val="FF0000"/>
              </a:solidFill>
            </a:rPr>
            <a:t>th</a:t>
          </a:r>
          <a:r>
            <a:rPr lang="en-US" sz="2400" dirty="0" smtClean="0"/>
            <a:t> in line, 1850</a:t>
          </a:r>
          <a:endParaRPr lang="en-US" sz="2400" dirty="0"/>
        </a:p>
      </dgm:t>
    </dgm:pt>
    <dgm:pt modelId="{F1BCF5FB-00AB-4012-9A0E-8DC57F112C5F}" type="parTrans" cxnId="{BBD34484-E192-4DDB-A960-A9A9BE10E539}">
      <dgm:prSet/>
      <dgm:spPr/>
      <dgm:t>
        <a:bodyPr/>
        <a:lstStyle/>
        <a:p>
          <a:endParaRPr lang="en-US"/>
        </a:p>
      </dgm:t>
    </dgm:pt>
    <dgm:pt modelId="{C01449D5-936F-4EB9-8A40-4D5960CF7831}" type="sibTrans" cxnId="{BBD34484-E192-4DDB-A960-A9A9BE10E539}">
      <dgm:prSet/>
      <dgm:spPr/>
      <dgm:t>
        <a:bodyPr/>
        <a:lstStyle/>
        <a:p>
          <a:endParaRPr lang="en-US"/>
        </a:p>
      </dgm:t>
    </dgm:pt>
    <dgm:pt modelId="{7E7BBE34-174C-484C-8E3B-9919B6B2CECC}">
      <dgm:prSet custT="1"/>
      <dgm:spPr/>
      <dgm:t>
        <a:bodyPr/>
        <a:lstStyle/>
        <a:p>
          <a:r>
            <a:rPr lang="en-US" sz="2400" dirty="0" smtClean="0"/>
            <a:t>Abraham Lincoln (assassination), </a:t>
          </a:r>
          <a:r>
            <a:rPr lang="en-US" sz="2400" dirty="0" smtClean="0">
              <a:solidFill>
                <a:srgbClr val="FF0000"/>
              </a:solidFill>
            </a:rPr>
            <a:t>16</a:t>
          </a:r>
          <a:r>
            <a:rPr lang="en-US" sz="2400" baseline="30000" dirty="0" smtClean="0">
              <a:solidFill>
                <a:srgbClr val="FF0000"/>
              </a:solidFill>
            </a:rPr>
            <a:t>th</a:t>
          </a:r>
          <a:r>
            <a:rPr lang="en-US" sz="2400" dirty="0" smtClean="0"/>
            <a:t> in line, 1865</a:t>
          </a:r>
          <a:endParaRPr lang="en-US" sz="2400" dirty="0"/>
        </a:p>
      </dgm:t>
    </dgm:pt>
    <dgm:pt modelId="{B733D1E6-9E03-488F-A990-53EF64D63E71}" type="parTrans" cxnId="{63CE710D-2EF1-4656-812E-90E659333B49}">
      <dgm:prSet/>
      <dgm:spPr/>
      <dgm:t>
        <a:bodyPr/>
        <a:lstStyle/>
        <a:p>
          <a:endParaRPr lang="en-US"/>
        </a:p>
      </dgm:t>
    </dgm:pt>
    <dgm:pt modelId="{B57552A0-14E6-4923-A2B3-1116BBF32797}" type="sibTrans" cxnId="{63CE710D-2EF1-4656-812E-90E659333B49}">
      <dgm:prSet/>
      <dgm:spPr/>
      <dgm:t>
        <a:bodyPr/>
        <a:lstStyle/>
        <a:p>
          <a:endParaRPr lang="en-US"/>
        </a:p>
      </dgm:t>
    </dgm:pt>
    <dgm:pt modelId="{01407910-CBCF-4CFF-81B7-68EDB46A9AFC}">
      <dgm:prSet custT="1"/>
      <dgm:spPr/>
      <dgm:t>
        <a:bodyPr/>
        <a:lstStyle/>
        <a:p>
          <a:r>
            <a:rPr lang="en-US" sz="2400" dirty="0" smtClean="0"/>
            <a:t>James Garfield (assassination), </a:t>
          </a:r>
          <a:r>
            <a:rPr lang="en-US" sz="2400" dirty="0" smtClean="0">
              <a:solidFill>
                <a:srgbClr val="FF0000"/>
              </a:solidFill>
            </a:rPr>
            <a:t>20</a:t>
          </a:r>
          <a:r>
            <a:rPr lang="en-US" sz="2400" baseline="30000" dirty="0" smtClean="0">
              <a:solidFill>
                <a:srgbClr val="FF0000"/>
              </a:solidFill>
            </a:rPr>
            <a:t>th</a:t>
          </a:r>
          <a:r>
            <a:rPr lang="en-US" sz="2400" dirty="0" smtClean="0"/>
            <a:t> in line, 1881</a:t>
          </a:r>
          <a:endParaRPr lang="en-US" sz="2400" dirty="0"/>
        </a:p>
      </dgm:t>
    </dgm:pt>
    <dgm:pt modelId="{8D7BFCA5-90DE-4881-9742-CDF0D6CEF589}" type="parTrans" cxnId="{A2D031B5-C2CC-4C56-B868-5E95756F6ACC}">
      <dgm:prSet/>
      <dgm:spPr/>
      <dgm:t>
        <a:bodyPr/>
        <a:lstStyle/>
        <a:p>
          <a:endParaRPr lang="en-US"/>
        </a:p>
      </dgm:t>
    </dgm:pt>
    <dgm:pt modelId="{3720EDBE-F61C-4BB0-AB94-95CC0577E978}" type="sibTrans" cxnId="{A2D031B5-C2CC-4C56-B868-5E95756F6ACC}">
      <dgm:prSet/>
      <dgm:spPr/>
      <dgm:t>
        <a:bodyPr/>
        <a:lstStyle/>
        <a:p>
          <a:endParaRPr lang="en-US"/>
        </a:p>
      </dgm:t>
    </dgm:pt>
    <dgm:pt modelId="{BE70A117-E63D-4D7C-9F98-7A3F88D6A953}">
      <dgm:prSet custT="1"/>
      <dgm:spPr/>
      <dgm:t>
        <a:bodyPr/>
        <a:lstStyle/>
        <a:p>
          <a:r>
            <a:rPr lang="en-US" sz="2400" dirty="0" smtClean="0"/>
            <a:t>William McKinley (assassination), </a:t>
          </a:r>
          <a:r>
            <a:rPr lang="en-US" sz="2400" dirty="0" smtClean="0">
              <a:solidFill>
                <a:srgbClr val="FF0000"/>
              </a:solidFill>
            </a:rPr>
            <a:t>25</a:t>
          </a:r>
          <a:r>
            <a:rPr lang="en-US" sz="2400" baseline="30000" dirty="0" smtClean="0">
              <a:solidFill>
                <a:srgbClr val="FF0000"/>
              </a:solidFill>
            </a:rPr>
            <a:t>th</a:t>
          </a:r>
          <a:r>
            <a:rPr lang="en-US" sz="2400" dirty="0" smtClean="0"/>
            <a:t>, 1901</a:t>
          </a:r>
          <a:endParaRPr lang="en-US" sz="2400" dirty="0"/>
        </a:p>
      </dgm:t>
    </dgm:pt>
    <dgm:pt modelId="{A69AF38C-1AA3-45AD-9DB4-E3071EDD61BE}" type="parTrans" cxnId="{64C06133-BC70-4530-991A-D88982E4DE04}">
      <dgm:prSet/>
      <dgm:spPr/>
      <dgm:t>
        <a:bodyPr/>
        <a:lstStyle/>
        <a:p>
          <a:endParaRPr lang="en-US"/>
        </a:p>
      </dgm:t>
    </dgm:pt>
    <dgm:pt modelId="{BBE34D9B-404E-4BBF-9AD3-725A9B34D5A9}" type="sibTrans" cxnId="{64C06133-BC70-4530-991A-D88982E4DE04}">
      <dgm:prSet/>
      <dgm:spPr/>
      <dgm:t>
        <a:bodyPr/>
        <a:lstStyle/>
        <a:p>
          <a:endParaRPr lang="en-US"/>
        </a:p>
      </dgm:t>
    </dgm:pt>
    <dgm:pt modelId="{9038E552-93F3-4431-8823-508B25BE63FA}">
      <dgm:prSet custT="1"/>
      <dgm:spPr/>
      <dgm:t>
        <a:bodyPr/>
        <a:lstStyle/>
        <a:p>
          <a:r>
            <a:rPr lang="en-US" sz="2400" dirty="0" smtClean="0"/>
            <a:t>Warren Harding (heart attack), </a:t>
          </a:r>
          <a:r>
            <a:rPr lang="en-US" sz="2400" dirty="0" smtClean="0">
              <a:solidFill>
                <a:srgbClr val="FF0000"/>
              </a:solidFill>
            </a:rPr>
            <a:t>29</a:t>
          </a:r>
          <a:r>
            <a:rPr lang="en-US" sz="2400" baseline="30000" dirty="0" smtClean="0">
              <a:solidFill>
                <a:srgbClr val="FF0000"/>
              </a:solidFill>
            </a:rPr>
            <a:t>th</a:t>
          </a:r>
          <a:r>
            <a:rPr lang="en-US" sz="2400" dirty="0" smtClean="0"/>
            <a:t>, 1923</a:t>
          </a:r>
          <a:endParaRPr lang="en-US" sz="2400" dirty="0"/>
        </a:p>
      </dgm:t>
    </dgm:pt>
    <dgm:pt modelId="{B8D2AB54-F4BC-4893-8D2D-3BC707BCBC4C}" type="parTrans" cxnId="{A2049108-3309-4222-9B1A-3DC04BFD6F55}">
      <dgm:prSet/>
      <dgm:spPr/>
      <dgm:t>
        <a:bodyPr/>
        <a:lstStyle/>
        <a:p>
          <a:endParaRPr lang="en-US"/>
        </a:p>
      </dgm:t>
    </dgm:pt>
    <dgm:pt modelId="{3D02EE28-435A-4C94-A84D-4F474B3CBA6B}" type="sibTrans" cxnId="{A2049108-3309-4222-9B1A-3DC04BFD6F55}">
      <dgm:prSet/>
      <dgm:spPr/>
      <dgm:t>
        <a:bodyPr/>
        <a:lstStyle/>
        <a:p>
          <a:endParaRPr lang="en-US"/>
        </a:p>
      </dgm:t>
    </dgm:pt>
    <dgm:pt modelId="{1AC926BF-F572-4903-B4ED-2FDFD15A1C1C}">
      <dgm:prSet custT="1"/>
      <dgm:spPr/>
      <dgm:t>
        <a:bodyPr/>
        <a:lstStyle/>
        <a:p>
          <a:r>
            <a:rPr lang="en-US" sz="2400" dirty="0" smtClean="0"/>
            <a:t>Franklin D. Roosevelt (cerebral hemorrhage), </a:t>
          </a:r>
          <a:r>
            <a:rPr lang="en-US" sz="2400" dirty="0" smtClean="0">
              <a:solidFill>
                <a:srgbClr val="FF0000"/>
              </a:solidFill>
            </a:rPr>
            <a:t>32</a:t>
          </a:r>
          <a:r>
            <a:rPr lang="en-US" sz="2400" baseline="30000" dirty="0" smtClean="0">
              <a:solidFill>
                <a:srgbClr val="FF0000"/>
              </a:solidFill>
            </a:rPr>
            <a:t>nd</a:t>
          </a:r>
          <a:r>
            <a:rPr lang="en-US" sz="2400" dirty="0" smtClean="0"/>
            <a:t>, 1945</a:t>
          </a:r>
          <a:endParaRPr lang="en-US" sz="2400" dirty="0"/>
        </a:p>
      </dgm:t>
    </dgm:pt>
    <dgm:pt modelId="{0AB98945-5F0B-4DF0-A1CB-21953857ACBF}" type="parTrans" cxnId="{F73467F3-18F9-4FC9-BE58-E3E68DB0EF43}">
      <dgm:prSet/>
      <dgm:spPr/>
      <dgm:t>
        <a:bodyPr/>
        <a:lstStyle/>
        <a:p>
          <a:endParaRPr lang="en-US"/>
        </a:p>
      </dgm:t>
    </dgm:pt>
    <dgm:pt modelId="{07CE9F10-315B-4E2E-99AF-C1893A73F258}" type="sibTrans" cxnId="{F73467F3-18F9-4FC9-BE58-E3E68DB0EF43}">
      <dgm:prSet/>
      <dgm:spPr/>
      <dgm:t>
        <a:bodyPr/>
        <a:lstStyle/>
        <a:p>
          <a:endParaRPr lang="en-US"/>
        </a:p>
      </dgm:t>
    </dgm:pt>
    <dgm:pt modelId="{F06D3DFE-7DC0-44E5-8264-F1C0B4C2B46A}">
      <dgm:prSet custT="1"/>
      <dgm:spPr/>
      <dgm:t>
        <a:bodyPr/>
        <a:lstStyle/>
        <a:p>
          <a:r>
            <a:rPr lang="en-US" sz="2400" dirty="0" smtClean="0"/>
            <a:t>John F. Kennedy (assassination), </a:t>
          </a:r>
          <a:r>
            <a:rPr lang="en-US" sz="2400" dirty="0" smtClean="0">
              <a:solidFill>
                <a:srgbClr val="FF0000"/>
              </a:solidFill>
            </a:rPr>
            <a:t>35</a:t>
          </a:r>
          <a:r>
            <a:rPr lang="en-US" sz="2400" baseline="30000" dirty="0" smtClean="0">
              <a:solidFill>
                <a:srgbClr val="FF0000"/>
              </a:solidFill>
            </a:rPr>
            <a:t>th</a:t>
          </a:r>
          <a:r>
            <a:rPr lang="en-US" sz="2400" dirty="0" smtClean="0"/>
            <a:t>, 1963</a:t>
          </a:r>
          <a:endParaRPr lang="en-US" sz="2400" dirty="0"/>
        </a:p>
      </dgm:t>
    </dgm:pt>
    <dgm:pt modelId="{4DD54AC0-4626-4C02-A0CE-61E792365BBD}" type="parTrans" cxnId="{E762756E-41E1-4139-B979-C7B137C849CC}">
      <dgm:prSet/>
      <dgm:spPr/>
      <dgm:t>
        <a:bodyPr/>
        <a:lstStyle/>
        <a:p>
          <a:endParaRPr lang="en-US"/>
        </a:p>
      </dgm:t>
    </dgm:pt>
    <dgm:pt modelId="{5E491DFF-2FCB-41B1-90DD-C58D82DB955B}" type="sibTrans" cxnId="{E762756E-41E1-4139-B979-C7B137C849CC}">
      <dgm:prSet/>
      <dgm:spPr/>
      <dgm:t>
        <a:bodyPr/>
        <a:lstStyle/>
        <a:p>
          <a:endParaRPr lang="en-US"/>
        </a:p>
      </dgm:t>
    </dgm:pt>
    <dgm:pt modelId="{934C2290-3E4C-494C-94C3-281FA8542A01}" type="pres">
      <dgm:prSet presAssocID="{8CE1206B-9836-4DE9-8039-F430A685799D}" presName="vert0" presStyleCnt="0">
        <dgm:presLayoutVars>
          <dgm:dir/>
          <dgm:animOne val="branch"/>
          <dgm:animLvl val="lvl"/>
        </dgm:presLayoutVars>
      </dgm:prSet>
      <dgm:spPr/>
      <dgm:t>
        <a:bodyPr/>
        <a:lstStyle/>
        <a:p>
          <a:endParaRPr lang="en-US"/>
        </a:p>
      </dgm:t>
    </dgm:pt>
    <dgm:pt modelId="{44689FFD-5791-4984-B882-B1643C5C473E}" type="pres">
      <dgm:prSet presAssocID="{C375D8B4-5211-48AC-9DD6-67F71FCA069C}" presName="thickLine" presStyleLbl="alignNode1" presStyleIdx="0" presStyleCnt="1"/>
      <dgm:spPr/>
    </dgm:pt>
    <dgm:pt modelId="{5D3E49BF-41BD-4E25-9AEA-6B7A0D937601}" type="pres">
      <dgm:prSet presAssocID="{C375D8B4-5211-48AC-9DD6-67F71FCA069C}" presName="horz1" presStyleCnt="0"/>
      <dgm:spPr/>
    </dgm:pt>
    <dgm:pt modelId="{92E3C1EA-D918-48C0-8D43-E1BFDB561F42}" type="pres">
      <dgm:prSet presAssocID="{C375D8B4-5211-48AC-9DD6-67F71FCA069C}" presName="tx1" presStyleLbl="revTx" presStyleIdx="0" presStyleCnt="9" custScaleX="181944"/>
      <dgm:spPr/>
      <dgm:t>
        <a:bodyPr/>
        <a:lstStyle/>
        <a:p>
          <a:endParaRPr lang="en-US"/>
        </a:p>
      </dgm:t>
    </dgm:pt>
    <dgm:pt modelId="{19844DD2-7F7D-40C7-85EF-DF380603AC87}" type="pres">
      <dgm:prSet presAssocID="{C375D8B4-5211-48AC-9DD6-67F71FCA069C}" presName="vert1" presStyleCnt="0"/>
      <dgm:spPr/>
    </dgm:pt>
    <dgm:pt modelId="{AEFA872D-75D0-42AE-A76F-C5E780DBB5F7}" type="pres">
      <dgm:prSet presAssocID="{E7A4FCC9-CDEE-4D2A-ADDC-7A9AE2E0E8B2}" presName="vertSpace2a" presStyleCnt="0"/>
      <dgm:spPr/>
    </dgm:pt>
    <dgm:pt modelId="{4A1539D7-5C36-4C6F-A8B2-2F3D50D80027}" type="pres">
      <dgm:prSet presAssocID="{E7A4FCC9-CDEE-4D2A-ADDC-7A9AE2E0E8B2}" presName="horz2" presStyleCnt="0"/>
      <dgm:spPr/>
    </dgm:pt>
    <dgm:pt modelId="{13C173CF-7F71-49AC-A86B-8725B1DE145C}" type="pres">
      <dgm:prSet presAssocID="{E7A4FCC9-CDEE-4D2A-ADDC-7A9AE2E0E8B2}" presName="horzSpace2" presStyleCnt="0"/>
      <dgm:spPr/>
    </dgm:pt>
    <dgm:pt modelId="{768883AA-FE24-437D-8B44-1D03BEA09797}" type="pres">
      <dgm:prSet presAssocID="{E7A4FCC9-CDEE-4D2A-ADDC-7A9AE2E0E8B2}" presName="tx2" presStyleLbl="revTx" presStyleIdx="1" presStyleCnt="9"/>
      <dgm:spPr/>
      <dgm:t>
        <a:bodyPr/>
        <a:lstStyle/>
        <a:p>
          <a:endParaRPr lang="en-US"/>
        </a:p>
      </dgm:t>
    </dgm:pt>
    <dgm:pt modelId="{3A619652-81B5-4AE3-89CC-FB656AE67CBF}" type="pres">
      <dgm:prSet presAssocID="{E7A4FCC9-CDEE-4D2A-ADDC-7A9AE2E0E8B2}" presName="vert2" presStyleCnt="0"/>
      <dgm:spPr/>
    </dgm:pt>
    <dgm:pt modelId="{C83C1208-CC5B-4E10-A7CF-41C753C7BA44}" type="pres">
      <dgm:prSet presAssocID="{E7A4FCC9-CDEE-4D2A-ADDC-7A9AE2E0E8B2}" presName="thinLine2b" presStyleLbl="callout" presStyleIdx="0" presStyleCnt="8"/>
      <dgm:spPr/>
    </dgm:pt>
    <dgm:pt modelId="{D53F6048-CE0D-4F8A-AEAF-959392CC1CD3}" type="pres">
      <dgm:prSet presAssocID="{E7A4FCC9-CDEE-4D2A-ADDC-7A9AE2E0E8B2}" presName="vertSpace2b" presStyleCnt="0"/>
      <dgm:spPr/>
    </dgm:pt>
    <dgm:pt modelId="{E29DCD8B-B2D2-4B52-B58B-3ECCCACAB1BC}" type="pres">
      <dgm:prSet presAssocID="{848BF076-102E-4ACA-80B0-E9FB41E16D80}" presName="horz2" presStyleCnt="0"/>
      <dgm:spPr/>
    </dgm:pt>
    <dgm:pt modelId="{71BA040C-5665-4CD4-B535-6DE67A4EF665}" type="pres">
      <dgm:prSet presAssocID="{848BF076-102E-4ACA-80B0-E9FB41E16D80}" presName="horzSpace2" presStyleCnt="0"/>
      <dgm:spPr/>
    </dgm:pt>
    <dgm:pt modelId="{2F2FE67D-1659-4F66-8781-42B4CE1831BE}" type="pres">
      <dgm:prSet presAssocID="{848BF076-102E-4ACA-80B0-E9FB41E16D80}" presName="tx2" presStyleLbl="revTx" presStyleIdx="2" presStyleCnt="9"/>
      <dgm:spPr/>
      <dgm:t>
        <a:bodyPr/>
        <a:lstStyle/>
        <a:p>
          <a:endParaRPr lang="en-US"/>
        </a:p>
      </dgm:t>
    </dgm:pt>
    <dgm:pt modelId="{BEBE5385-DF6E-4619-9074-C2FBC3ABCB3C}" type="pres">
      <dgm:prSet presAssocID="{848BF076-102E-4ACA-80B0-E9FB41E16D80}" presName="vert2" presStyleCnt="0"/>
      <dgm:spPr/>
    </dgm:pt>
    <dgm:pt modelId="{C763B79E-3308-46D7-8113-478707647308}" type="pres">
      <dgm:prSet presAssocID="{848BF076-102E-4ACA-80B0-E9FB41E16D80}" presName="thinLine2b" presStyleLbl="callout" presStyleIdx="1" presStyleCnt="8"/>
      <dgm:spPr/>
    </dgm:pt>
    <dgm:pt modelId="{199E3DB1-757D-4022-857C-E6198703E9A4}" type="pres">
      <dgm:prSet presAssocID="{848BF076-102E-4ACA-80B0-E9FB41E16D80}" presName="vertSpace2b" presStyleCnt="0"/>
      <dgm:spPr/>
    </dgm:pt>
    <dgm:pt modelId="{29CA837F-723E-4706-A744-A79BA1B4B9DA}" type="pres">
      <dgm:prSet presAssocID="{7E7BBE34-174C-484C-8E3B-9919B6B2CECC}" presName="horz2" presStyleCnt="0"/>
      <dgm:spPr/>
    </dgm:pt>
    <dgm:pt modelId="{EE53733E-80F0-42E7-AE24-D033AF84C987}" type="pres">
      <dgm:prSet presAssocID="{7E7BBE34-174C-484C-8E3B-9919B6B2CECC}" presName="horzSpace2" presStyleCnt="0"/>
      <dgm:spPr/>
    </dgm:pt>
    <dgm:pt modelId="{3575139E-F60E-442E-A575-63CD26BD6589}" type="pres">
      <dgm:prSet presAssocID="{7E7BBE34-174C-484C-8E3B-9919B6B2CECC}" presName="tx2" presStyleLbl="revTx" presStyleIdx="3" presStyleCnt="9"/>
      <dgm:spPr/>
      <dgm:t>
        <a:bodyPr/>
        <a:lstStyle/>
        <a:p>
          <a:endParaRPr lang="en-US"/>
        </a:p>
      </dgm:t>
    </dgm:pt>
    <dgm:pt modelId="{C856A77A-375D-44F5-9A9E-EFE94D8A76A4}" type="pres">
      <dgm:prSet presAssocID="{7E7BBE34-174C-484C-8E3B-9919B6B2CECC}" presName="vert2" presStyleCnt="0"/>
      <dgm:spPr/>
    </dgm:pt>
    <dgm:pt modelId="{755EF19B-18A3-4843-95DB-8E88E1D3DCDD}" type="pres">
      <dgm:prSet presAssocID="{7E7BBE34-174C-484C-8E3B-9919B6B2CECC}" presName="thinLine2b" presStyleLbl="callout" presStyleIdx="2" presStyleCnt="8"/>
      <dgm:spPr/>
    </dgm:pt>
    <dgm:pt modelId="{28E38287-0407-4109-A088-DCBA55FBD146}" type="pres">
      <dgm:prSet presAssocID="{7E7BBE34-174C-484C-8E3B-9919B6B2CECC}" presName="vertSpace2b" presStyleCnt="0"/>
      <dgm:spPr/>
    </dgm:pt>
    <dgm:pt modelId="{1484A480-C05A-4667-93DC-AA2E06907794}" type="pres">
      <dgm:prSet presAssocID="{01407910-CBCF-4CFF-81B7-68EDB46A9AFC}" presName="horz2" presStyleCnt="0"/>
      <dgm:spPr/>
    </dgm:pt>
    <dgm:pt modelId="{B52E0A3A-4CBC-49B7-9B5A-F781CF25B53E}" type="pres">
      <dgm:prSet presAssocID="{01407910-CBCF-4CFF-81B7-68EDB46A9AFC}" presName="horzSpace2" presStyleCnt="0"/>
      <dgm:spPr/>
    </dgm:pt>
    <dgm:pt modelId="{CB77561B-B44D-4BFB-9587-F68A61A410C4}" type="pres">
      <dgm:prSet presAssocID="{01407910-CBCF-4CFF-81B7-68EDB46A9AFC}" presName="tx2" presStyleLbl="revTx" presStyleIdx="4" presStyleCnt="9"/>
      <dgm:spPr/>
      <dgm:t>
        <a:bodyPr/>
        <a:lstStyle/>
        <a:p>
          <a:endParaRPr lang="en-US"/>
        </a:p>
      </dgm:t>
    </dgm:pt>
    <dgm:pt modelId="{23AE8EFC-AA89-4023-9B59-B1D7985F4D0B}" type="pres">
      <dgm:prSet presAssocID="{01407910-CBCF-4CFF-81B7-68EDB46A9AFC}" presName="vert2" presStyleCnt="0"/>
      <dgm:spPr/>
    </dgm:pt>
    <dgm:pt modelId="{4D3EEE54-1147-49D8-9234-CCDA96B2CBEA}" type="pres">
      <dgm:prSet presAssocID="{01407910-CBCF-4CFF-81B7-68EDB46A9AFC}" presName="thinLine2b" presStyleLbl="callout" presStyleIdx="3" presStyleCnt="8"/>
      <dgm:spPr/>
    </dgm:pt>
    <dgm:pt modelId="{F4FB5370-97CA-4AE2-B383-E70A28DE260B}" type="pres">
      <dgm:prSet presAssocID="{01407910-CBCF-4CFF-81B7-68EDB46A9AFC}" presName="vertSpace2b" presStyleCnt="0"/>
      <dgm:spPr/>
    </dgm:pt>
    <dgm:pt modelId="{34CF3F07-F09A-4F71-94F6-BCFED25BE4FF}" type="pres">
      <dgm:prSet presAssocID="{BE70A117-E63D-4D7C-9F98-7A3F88D6A953}" presName="horz2" presStyleCnt="0"/>
      <dgm:spPr/>
    </dgm:pt>
    <dgm:pt modelId="{FD0F7416-C0AC-44E9-B268-C7C4439B7880}" type="pres">
      <dgm:prSet presAssocID="{BE70A117-E63D-4D7C-9F98-7A3F88D6A953}" presName="horzSpace2" presStyleCnt="0"/>
      <dgm:spPr/>
    </dgm:pt>
    <dgm:pt modelId="{660FE46A-9726-468D-B67A-EBE5D3AC50A9}" type="pres">
      <dgm:prSet presAssocID="{BE70A117-E63D-4D7C-9F98-7A3F88D6A953}" presName="tx2" presStyleLbl="revTx" presStyleIdx="5" presStyleCnt="9"/>
      <dgm:spPr/>
      <dgm:t>
        <a:bodyPr/>
        <a:lstStyle/>
        <a:p>
          <a:endParaRPr lang="en-US"/>
        </a:p>
      </dgm:t>
    </dgm:pt>
    <dgm:pt modelId="{5A379CD9-923E-4E80-88CF-AF047D610A5E}" type="pres">
      <dgm:prSet presAssocID="{BE70A117-E63D-4D7C-9F98-7A3F88D6A953}" presName="vert2" presStyleCnt="0"/>
      <dgm:spPr/>
    </dgm:pt>
    <dgm:pt modelId="{D40EF58B-752D-4622-9DA1-C93C86A4CB58}" type="pres">
      <dgm:prSet presAssocID="{BE70A117-E63D-4D7C-9F98-7A3F88D6A953}" presName="thinLine2b" presStyleLbl="callout" presStyleIdx="4" presStyleCnt="8"/>
      <dgm:spPr/>
    </dgm:pt>
    <dgm:pt modelId="{B5EA8FE6-45C7-42DD-8BF2-7FC5BE8612DF}" type="pres">
      <dgm:prSet presAssocID="{BE70A117-E63D-4D7C-9F98-7A3F88D6A953}" presName="vertSpace2b" presStyleCnt="0"/>
      <dgm:spPr/>
    </dgm:pt>
    <dgm:pt modelId="{6C25F638-8D6E-4EE1-9AAA-22422B81F899}" type="pres">
      <dgm:prSet presAssocID="{9038E552-93F3-4431-8823-508B25BE63FA}" presName="horz2" presStyleCnt="0"/>
      <dgm:spPr/>
    </dgm:pt>
    <dgm:pt modelId="{839E086F-1D6E-45F0-B944-D982FF6EE369}" type="pres">
      <dgm:prSet presAssocID="{9038E552-93F3-4431-8823-508B25BE63FA}" presName="horzSpace2" presStyleCnt="0"/>
      <dgm:spPr/>
    </dgm:pt>
    <dgm:pt modelId="{A77A07FF-586C-48A6-A75B-26734982F9EE}" type="pres">
      <dgm:prSet presAssocID="{9038E552-93F3-4431-8823-508B25BE63FA}" presName="tx2" presStyleLbl="revTx" presStyleIdx="6" presStyleCnt="9"/>
      <dgm:spPr/>
      <dgm:t>
        <a:bodyPr/>
        <a:lstStyle/>
        <a:p>
          <a:endParaRPr lang="en-US"/>
        </a:p>
      </dgm:t>
    </dgm:pt>
    <dgm:pt modelId="{F768E75E-8809-485B-8096-9556DCC60939}" type="pres">
      <dgm:prSet presAssocID="{9038E552-93F3-4431-8823-508B25BE63FA}" presName="vert2" presStyleCnt="0"/>
      <dgm:spPr/>
    </dgm:pt>
    <dgm:pt modelId="{A32BF635-5EB7-4161-AC2E-299649BAE139}" type="pres">
      <dgm:prSet presAssocID="{9038E552-93F3-4431-8823-508B25BE63FA}" presName="thinLine2b" presStyleLbl="callout" presStyleIdx="5" presStyleCnt="8"/>
      <dgm:spPr/>
    </dgm:pt>
    <dgm:pt modelId="{AFFED3A4-3863-423A-B0FC-9CD807B14A4C}" type="pres">
      <dgm:prSet presAssocID="{9038E552-93F3-4431-8823-508B25BE63FA}" presName="vertSpace2b" presStyleCnt="0"/>
      <dgm:spPr/>
    </dgm:pt>
    <dgm:pt modelId="{F80BF5D6-BB51-4B04-A730-AA7D9D47E3C2}" type="pres">
      <dgm:prSet presAssocID="{1AC926BF-F572-4903-B4ED-2FDFD15A1C1C}" presName="horz2" presStyleCnt="0"/>
      <dgm:spPr/>
    </dgm:pt>
    <dgm:pt modelId="{4DC78F3D-97FB-4F89-B775-F324F5D31A70}" type="pres">
      <dgm:prSet presAssocID="{1AC926BF-F572-4903-B4ED-2FDFD15A1C1C}" presName="horzSpace2" presStyleCnt="0"/>
      <dgm:spPr/>
    </dgm:pt>
    <dgm:pt modelId="{BD6D36B3-E85B-43D7-8914-6F301103872A}" type="pres">
      <dgm:prSet presAssocID="{1AC926BF-F572-4903-B4ED-2FDFD15A1C1C}" presName="tx2" presStyleLbl="revTx" presStyleIdx="7" presStyleCnt="9"/>
      <dgm:spPr/>
      <dgm:t>
        <a:bodyPr/>
        <a:lstStyle/>
        <a:p>
          <a:endParaRPr lang="en-US"/>
        </a:p>
      </dgm:t>
    </dgm:pt>
    <dgm:pt modelId="{ACC252FF-A443-4EA3-91C7-B92FE2E1204C}" type="pres">
      <dgm:prSet presAssocID="{1AC926BF-F572-4903-B4ED-2FDFD15A1C1C}" presName="vert2" presStyleCnt="0"/>
      <dgm:spPr/>
    </dgm:pt>
    <dgm:pt modelId="{2E1E71A2-C2AB-4BA3-83B2-26D08E318E88}" type="pres">
      <dgm:prSet presAssocID="{1AC926BF-F572-4903-B4ED-2FDFD15A1C1C}" presName="thinLine2b" presStyleLbl="callout" presStyleIdx="6" presStyleCnt="8"/>
      <dgm:spPr/>
    </dgm:pt>
    <dgm:pt modelId="{0A8A1B8F-7874-423C-944E-FD3CC7B1519F}" type="pres">
      <dgm:prSet presAssocID="{1AC926BF-F572-4903-B4ED-2FDFD15A1C1C}" presName="vertSpace2b" presStyleCnt="0"/>
      <dgm:spPr/>
    </dgm:pt>
    <dgm:pt modelId="{A5B1721D-CFC8-4033-A91F-7A169F6B9AA5}" type="pres">
      <dgm:prSet presAssocID="{F06D3DFE-7DC0-44E5-8264-F1C0B4C2B46A}" presName="horz2" presStyleCnt="0"/>
      <dgm:spPr/>
    </dgm:pt>
    <dgm:pt modelId="{453A471A-88F6-48DB-8A12-F423AC3107F6}" type="pres">
      <dgm:prSet presAssocID="{F06D3DFE-7DC0-44E5-8264-F1C0B4C2B46A}" presName="horzSpace2" presStyleCnt="0"/>
      <dgm:spPr/>
    </dgm:pt>
    <dgm:pt modelId="{94BA06DD-EAD3-48CC-BA58-DD8CE37A12B9}" type="pres">
      <dgm:prSet presAssocID="{F06D3DFE-7DC0-44E5-8264-F1C0B4C2B46A}" presName="tx2" presStyleLbl="revTx" presStyleIdx="8" presStyleCnt="9"/>
      <dgm:spPr/>
      <dgm:t>
        <a:bodyPr/>
        <a:lstStyle/>
        <a:p>
          <a:endParaRPr lang="en-US"/>
        </a:p>
      </dgm:t>
    </dgm:pt>
    <dgm:pt modelId="{F891EF7B-1428-4D34-B14F-D8D67F674BD0}" type="pres">
      <dgm:prSet presAssocID="{F06D3DFE-7DC0-44E5-8264-F1C0B4C2B46A}" presName="vert2" presStyleCnt="0"/>
      <dgm:spPr/>
    </dgm:pt>
    <dgm:pt modelId="{7C4E70D4-C8A6-46F1-9F6B-0BC67E4B04E7}" type="pres">
      <dgm:prSet presAssocID="{F06D3DFE-7DC0-44E5-8264-F1C0B4C2B46A}" presName="thinLine2b" presStyleLbl="callout" presStyleIdx="7" presStyleCnt="8"/>
      <dgm:spPr/>
    </dgm:pt>
    <dgm:pt modelId="{BAAF20B8-151C-4280-9339-CDBD400518E5}" type="pres">
      <dgm:prSet presAssocID="{F06D3DFE-7DC0-44E5-8264-F1C0B4C2B46A}" presName="vertSpace2b" presStyleCnt="0"/>
      <dgm:spPr/>
    </dgm:pt>
  </dgm:ptLst>
  <dgm:cxnLst>
    <dgm:cxn modelId="{183F4E62-D760-4A39-8308-4857D1E7CF00}" type="presOf" srcId="{BE70A117-E63D-4D7C-9F98-7A3F88D6A953}" destId="{660FE46A-9726-468D-B67A-EBE5D3AC50A9}" srcOrd="0" destOrd="0" presId="urn:microsoft.com/office/officeart/2008/layout/LinedList"/>
    <dgm:cxn modelId="{738513B3-0D2C-41EC-BC22-5C8115AACC6B}" srcId="{8CE1206B-9836-4DE9-8039-F430A685799D}" destId="{C375D8B4-5211-48AC-9DD6-67F71FCA069C}" srcOrd="0" destOrd="0" parTransId="{0D963918-28AB-4C5C-B68B-D2B88F74F23B}" sibTransId="{81C8115F-4B4D-4EA1-A1DE-DECE8FD1F38D}"/>
    <dgm:cxn modelId="{8A2CABC6-ECD8-4DBB-801A-C3BA052D5635}" type="presOf" srcId="{E7A4FCC9-CDEE-4D2A-ADDC-7A9AE2E0E8B2}" destId="{768883AA-FE24-437D-8B44-1D03BEA09797}" srcOrd="0" destOrd="0" presId="urn:microsoft.com/office/officeart/2008/layout/LinedList"/>
    <dgm:cxn modelId="{C45DC06C-86E9-46FD-9389-6DBB4188C215}" type="presOf" srcId="{9038E552-93F3-4431-8823-508B25BE63FA}" destId="{A77A07FF-586C-48A6-A75B-26734982F9EE}" srcOrd="0" destOrd="0" presId="urn:microsoft.com/office/officeart/2008/layout/LinedList"/>
    <dgm:cxn modelId="{2EB1DCD5-16C5-4E1C-81CC-18D912D9A938}" type="presOf" srcId="{F06D3DFE-7DC0-44E5-8264-F1C0B4C2B46A}" destId="{94BA06DD-EAD3-48CC-BA58-DD8CE37A12B9}" srcOrd="0" destOrd="0" presId="urn:microsoft.com/office/officeart/2008/layout/LinedList"/>
    <dgm:cxn modelId="{63CE710D-2EF1-4656-812E-90E659333B49}" srcId="{C375D8B4-5211-48AC-9DD6-67F71FCA069C}" destId="{7E7BBE34-174C-484C-8E3B-9919B6B2CECC}" srcOrd="2" destOrd="0" parTransId="{B733D1E6-9E03-488F-A990-53EF64D63E71}" sibTransId="{B57552A0-14E6-4923-A2B3-1116BBF32797}"/>
    <dgm:cxn modelId="{780C9472-A54A-46F7-9164-6319282533E3}" type="presOf" srcId="{848BF076-102E-4ACA-80B0-E9FB41E16D80}" destId="{2F2FE67D-1659-4F66-8781-42B4CE1831BE}" srcOrd="0" destOrd="0" presId="urn:microsoft.com/office/officeart/2008/layout/LinedList"/>
    <dgm:cxn modelId="{39B58768-8DD5-421D-8E19-EA76CFE386F3}" type="presOf" srcId="{1AC926BF-F572-4903-B4ED-2FDFD15A1C1C}" destId="{BD6D36B3-E85B-43D7-8914-6F301103872A}" srcOrd="0" destOrd="0" presId="urn:microsoft.com/office/officeart/2008/layout/LinedList"/>
    <dgm:cxn modelId="{BBD34484-E192-4DDB-A960-A9A9BE10E539}" srcId="{C375D8B4-5211-48AC-9DD6-67F71FCA069C}" destId="{848BF076-102E-4ACA-80B0-E9FB41E16D80}" srcOrd="1" destOrd="0" parTransId="{F1BCF5FB-00AB-4012-9A0E-8DC57F112C5F}" sibTransId="{C01449D5-936F-4EB9-8A40-4D5960CF7831}"/>
    <dgm:cxn modelId="{EBC4A7DA-83D0-4DD7-A17A-334F8B3F1E18}" srcId="{C375D8B4-5211-48AC-9DD6-67F71FCA069C}" destId="{E7A4FCC9-CDEE-4D2A-ADDC-7A9AE2E0E8B2}" srcOrd="0" destOrd="0" parTransId="{AC750521-83BF-4C23-8C7B-52A53B13B384}" sibTransId="{86839BA1-D578-4F49-B4D0-334DF4CD674F}"/>
    <dgm:cxn modelId="{F73467F3-18F9-4FC9-BE58-E3E68DB0EF43}" srcId="{C375D8B4-5211-48AC-9DD6-67F71FCA069C}" destId="{1AC926BF-F572-4903-B4ED-2FDFD15A1C1C}" srcOrd="6" destOrd="0" parTransId="{0AB98945-5F0B-4DF0-A1CB-21953857ACBF}" sibTransId="{07CE9F10-315B-4E2E-99AF-C1893A73F258}"/>
    <dgm:cxn modelId="{A2049108-3309-4222-9B1A-3DC04BFD6F55}" srcId="{C375D8B4-5211-48AC-9DD6-67F71FCA069C}" destId="{9038E552-93F3-4431-8823-508B25BE63FA}" srcOrd="5" destOrd="0" parTransId="{B8D2AB54-F4BC-4893-8D2D-3BC707BCBC4C}" sibTransId="{3D02EE28-435A-4C94-A84D-4F474B3CBA6B}"/>
    <dgm:cxn modelId="{E762756E-41E1-4139-B979-C7B137C849CC}" srcId="{C375D8B4-5211-48AC-9DD6-67F71FCA069C}" destId="{F06D3DFE-7DC0-44E5-8264-F1C0B4C2B46A}" srcOrd="7" destOrd="0" parTransId="{4DD54AC0-4626-4C02-A0CE-61E792365BBD}" sibTransId="{5E491DFF-2FCB-41B1-90DD-C58D82DB955B}"/>
    <dgm:cxn modelId="{A2D031B5-C2CC-4C56-B868-5E95756F6ACC}" srcId="{C375D8B4-5211-48AC-9DD6-67F71FCA069C}" destId="{01407910-CBCF-4CFF-81B7-68EDB46A9AFC}" srcOrd="3" destOrd="0" parTransId="{8D7BFCA5-90DE-4881-9742-CDF0D6CEF589}" sibTransId="{3720EDBE-F61C-4BB0-AB94-95CC0577E978}"/>
    <dgm:cxn modelId="{741B9AFC-CB1C-4989-8018-6E8738AFEF70}" type="presOf" srcId="{7E7BBE34-174C-484C-8E3B-9919B6B2CECC}" destId="{3575139E-F60E-442E-A575-63CD26BD6589}" srcOrd="0" destOrd="0" presId="urn:microsoft.com/office/officeart/2008/layout/LinedList"/>
    <dgm:cxn modelId="{45B481F0-E9D7-4413-9894-ADDB6E1C9661}" type="presOf" srcId="{8CE1206B-9836-4DE9-8039-F430A685799D}" destId="{934C2290-3E4C-494C-94C3-281FA8542A01}" srcOrd="0" destOrd="0" presId="urn:microsoft.com/office/officeart/2008/layout/LinedList"/>
    <dgm:cxn modelId="{9957A203-6D9A-433D-80B9-38056BAA81EF}" type="presOf" srcId="{01407910-CBCF-4CFF-81B7-68EDB46A9AFC}" destId="{CB77561B-B44D-4BFB-9587-F68A61A410C4}" srcOrd="0" destOrd="0" presId="urn:microsoft.com/office/officeart/2008/layout/LinedList"/>
    <dgm:cxn modelId="{88B3952D-B629-416E-8E98-F0F31AE0012E}" type="presOf" srcId="{C375D8B4-5211-48AC-9DD6-67F71FCA069C}" destId="{92E3C1EA-D918-48C0-8D43-E1BFDB561F42}" srcOrd="0" destOrd="0" presId="urn:microsoft.com/office/officeart/2008/layout/LinedList"/>
    <dgm:cxn modelId="{64C06133-BC70-4530-991A-D88982E4DE04}" srcId="{C375D8B4-5211-48AC-9DD6-67F71FCA069C}" destId="{BE70A117-E63D-4D7C-9F98-7A3F88D6A953}" srcOrd="4" destOrd="0" parTransId="{A69AF38C-1AA3-45AD-9DB4-E3071EDD61BE}" sibTransId="{BBE34D9B-404E-4BBF-9AD3-725A9B34D5A9}"/>
    <dgm:cxn modelId="{1D070062-3EB3-4F96-892B-6F7295433B26}" type="presParOf" srcId="{934C2290-3E4C-494C-94C3-281FA8542A01}" destId="{44689FFD-5791-4984-B882-B1643C5C473E}" srcOrd="0" destOrd="0" presId="urn:microsoft.com/office/officeart/2008/layout/LinedList"/>
    <dgm:cxn modelId="{73D009EF-FBAA-4D06-9000-663478E75592}" type="presParOf" srcId="{934C2290-3E4C-494C-94C3-281FA8542A01}" destId="{5D3E49BF-41BD-4E25-9AEA-6B7A0D937601}" srcOrd="1" destOrd="0" presId="urn:microsoft.com/office/officeart/2008/layout/LinedList"/>
    <dgm:cxn modelId="{F6758033-4D65-44AC-9A76-3E11058EE424}" type="presParOf" srcId="{5D3E49BF-41BD-4E25-9AEA-6B7A0D937601}" destId="{92E3C1EA-D918-48C0-8D43-E1BFDB561F42}" srcOrd="0" destOrd="0" presId="urn:microsoft.com/office/officeart/2008/layout/LinedList"/>
    <dgm:cxn modelId="{5050CA33-8A40-45DE-A3FE-30BEA08F0F72}" type="presParOf" srcId="{5D3E49BF-41BD-4E25-9AEA-6B7A0D937601}" destId="{19844DD2-7F7D-40C7-85EF-DF380603AC87}" srcOrd="1" destOrd="0" presId="urn:microsoft.com/office/officeart/2008/layout/LinedList"/>
    <dgm:cxn modelId="{8A73A935-793A-4AC2-8C8E-0D372D90DCBC}" type="presParOf" srcId="{19844DD2-7F7D-40C7-85EF-DF380603AC87}" destId="{AEFA872D-75D0-42AE-A76F-C5E780DBB5F7}" srcOrd="0" destOrd="0" presId="urn:microsoft.com/office/officeart/2008/layout/LinedList"/>
    <dgm:cxn modelId="{6EDA9D7F-80F9-48B3-99FC-8FF0EAD6316A}" type="presParOf" srcId="{19844DD2-7F7D-40C7-85EF-DF380603AC87}" destId="{4A1539D7-5C36-4C6F-A8B2-2F3D50D80027}" srcOrd="1" destOrd="0" presId="urn:microsoft.com/office/officeart/2008/layout/LinedList"/>
    <dgm:cxn modelId="{8104E8BA-97C8-456F-A625-37661084D2C3}" type="presParOf" srcId="{4A1539D7-5C36-4C6F-A8B2-2F3D50D80027}" destId="{13C173CF-7F71-49AC-A86B-8725B1DE145C}" srcOrd="0" destOrd="0" presId="urn:microsoft.com/office/officeart/2008/layout/LinedList"/>
    <dgm:cxn modelId="{7CEB4479-29D6-4D38-94F6-999A86D594DA}" type="presParOf" srcId="{4A1539D7-5C36-4C6F-A8B2-2F3D50D80027}" destId="{768883AA-FE24-437D-8B44-1D03BEA09797}" srcOrd="1" destOrd="0" presId="urn:microsoft.com/office/officeart/2008/layout/LinedList"/>
    <dgm:cxn modelId="{F9CE76F3-C59A-4FF6-A0FF-2A7088DEDD65}" type="presParOf" srcId="{4A1539D7-5C36-4C6F-A8B2-2F3D50D80027}" destId="{3A619652-81B5-4AE3-89CC-FB656AE67CBF}" srcOrd="2" destOrd="0" presId="urn:microsoft.com/office/officeart/2008/layout/LinedList"/>
    <dgm:cxn modelId="{B87411A6-35A7-4196-B1E9-589960168FE3}" type="presParOf" srcId="{19844DD2-7F7D-40C7-85EF-DF380603AC87}" destId="{C83C1208-CC5B-4E10-A7CF-41C753C7BA44}" srcOrd="2" destOrd="0" presId="urn:microsoft.com/office/officeart/2008/layout/LinedList"/>
    <dgm:cxn modelId="{184954F0-210E-42E5-B982-AEF0F32572D1}" type="presParOf" srcId="{19844DD2-7F7D-40C7-85EF-DF380603AC87}" destId="{D53F6048-CE0D-4F8A-AEAF-959392CC1CD3}" srcOrd="3" destOrd="0" presId="urn:microsoft.com/office/officeart/2008/layout/LinedList"/>
    <dgm:cxn modelId="{99CF6D3E-3FDD-4EAE-BA6C-4E8808BA535F}" type="presParOf" srcId="{19844DD2-7F7D-40C7-85EF-DF380603AC87}" destId="{E29DCD8B-B2D2-4B52-B58B-3ECCCACAB1BC}" srcOrd="4" destOrd="0" presId="urn:microsoft.com/office/officeart/2008/layout/LinedList"/>
    <dgm:cxn modelId="{89FFBF90-4209-4B38-94A1-403DFA5DB593}" type="presParOf" srcId="{E29DCD8B-B2D2-4B52-B58B-3ECCCACAB1BC}" destId="{71BA040C-5665-4CD4-B535-6DE67A4EF665}" srcOrd="0" destOrd="0" presId="urn:microsoft.com/office/officeart/2008/layout/LinedList"/>
    <dgm:cxn modelId="{12F6EAD7-A865-42C9-B32B-CBCFFA5EF1CF}" type="presParOf" srcId="{E29DCD8B-B2D2-4B52-B58B-3ECCCACAB1BC}" destId="{2F2FE67D-1659-4F66-8781-42B4CE1831BE}" srcOrd="1" destOrd="0" presId="urn:microsoft.com/office/officeart/2008/layout/LinedList"/>
    <dgm:cxn modelId="{5577A422-CDD0-4561-B949-8A108262A27C}" type="presParOf" srcId="{E29DCD8B-B2D2-4B52-B58B-3ECCCACAB1BC}" destId="{BEBE5385-DF6E-4619-9074-C2FBC3ABCB3C}" srcOrd="2" destOrd="0" presId="urn:microsoft.com/office/officeart/2008/layout/LinedList"/>
    <dgm:cxn modelId="{4F80EC10-02AB-4A12-93B0-2857D902036D}" type="presParOf" srcId="{19844DD2-7F7D-40C7-85EF-DF380603AC87}" destId="{C763B79E-3308-46D7-8113-478707647308}" srcOrd="5" destOrd="0" presId="urn:microsoft.com/office/officeart/2008/layout/LinedList"/>
    <dgm:cxn modelId="{F5635B48-C52F-4B61-83DF-965CD3D0E0C2}" type="presParOf" srcId="{19844DD2-7F7D-40C7-85EF-DF380603AC87}" destId="{199E3DB1-757D-4022-857C-E6198703E9A4}" srcOrd="6" destOrd="0" presId="urn:microsoft.com/office/officeart/2008/layout/LinedList"/>
    <dgm:cxn modelId="{EDB3785E-D0D0-46E3-ACAF-6258B58591E4}" type="presParOf" srcId="{19844DD2-7F7D-40C7-85EF-DF380603AC87}" destId="{29CA837F-723E-4706-A744-A79BA1B4B9DA}" srcOrd="7" destOrd="0" presId="urn:microsoft.com/office/officeart/2008/layout/LinedList"/>
    <dgm:cxn modelId="{02C58F45-40C3-447E-847A-5BAD81408A89}" type="presParOf" srcId="{29CA837F-723E-4706-A744-A79BA1B4B9DA}" destId="{EE53733E-80F0-42E7-AE24-D033AF84C987}" srcOrd="0" destOrd="0" presId="urn:microsoft.com/office/officeart/2008/layout/LinedList"/>
    <dgm:cxn modelId="{F311CB92-468B-4DD8-BE0F-2EEE01F6C010}" type="presParOf" srcId="{29CA837F-723E-4706-A744-A79BA1B4B9DA}" destId="{3575139E-F60E-442E-A575-63CD26BD6589}" srcOrd="1" destOrd="0" presId="urn:microsoft.com/office/officeart/2008/layout/LinedList"/>
    <dgm:cxn modelId="{475AB971-4090-4FAA-9C87-7604FED5A7E1}" type="presParOf" srcId="{29CA837F-723E-4706-A744-A79BA1B4B9DA}" destId="{C856A77A-375D-44F5-9A9E-EFE94D8A76A4}" srcOrd="2" destOrd="0" presId="urn:microsoft.com/office/officeart/2008/layout/LinedList"/>
    <dgm:cxn modelId="{7945B69F-EB7A-4871-9A0F-A3F3A7EBD7A7}" type="presParOf" srcId="{19844DD2-7F7D-40C7-85EF-DF380603AC87}" destId="{755EF19B-18A3-4843-95DB-8E88E1D3DCDD}" srcOrd="8" destOrd="0" presId="urn:microsoft.com/office/officeart/2008/layout/LinedList"/>
    <dgm:cxn modelId="{BB7A5E36-2B62-4965-AA29-609FA33A6AF9}" type="presParOf" srcId="{19844DD2-7F7D-40C7-85EF-DF380603AC87}" destId="{28E38287-0407-4109-A088-DCBA55FBD146}" srcOrd="9" destOrd="0" presId="urn:microsoft.com/office/officeart/2008/layout/LinedList"/>
    <dgm:cxn modelId="{02D1939A-6351-4268-9B1B-1AA0045AD3F1}" type="presParOf" srcId="{19844DD2-7F7D-40C7-85EF-DF380603AC87}" destId="{1484A480-C05A-4667-93DC-AA2E06907794}" srcOrd="10" destOrd="0" presId="urn:microsoft.com/office/officeart/2008/layout/LinedList"/>
    <dgm:cxn modelId="{00C3844F-FEA2-4696-8A03-C06F97EBB81D}" type="presParOf" srcId="{1484A480-C05A-4667-93DC-AA2E06907794}" destId="{B52E0A3A-4CBC-49B7-9B5A-F781CF25B53E}" srcOrd="0" destOrd="0" presId="urn:microsoft.com/office/officeart/2008/layout/LinedList"/>
    <dgm:cxn modelId="{5E4B843C-78FA-44B6-82EC-5E49654E5CB2}" type="presParOf" srcId="{1484A480-C05A-4667-93DC-AA2E06907794}" destId="{CB77561B-B44D-4BFB-9587-F68A61A410C4}" srcOrd="1" destOrd="0" presId="urn:microsoft.com/office/officeart/2008/layout/LinedList"/>
    <dgm:cxn modelId="{C4E047CC-C6C0-46B9-8997-6BE9DE87D29A}" type="presParOf" srcId="{1484A480-C05A-4667-93DC-AA2E06907794}" destId="{23AE8EFC-AA89-4023-9B59-B1D7985F4D0B}" srcOrd="2" destOrd="0" presId="urn:microsoft.com/office/officeart/2008/layout/LinedList"/>
    <dgm:cxn modelId="{2236507C-2836-4B0C-9C10-8D0DA709A80E}" type="presParOf" srcId="{19844DD2-7F7D-40C7-85EF-DF380603AC87}" destId="{4D3EEE54-1147-49D8-9234-CCDA96B2CBEA}" srcOrd="11" destOrd="0" presId="urn:microsoft.com/office/officeart/2008/layout/LinedList"/>
    <dgm:cxn modelId="{CC6EDCD8-781F-47B3-820E-799EA070B6C4}" type="presParOf" srcId="{19844DD2-7F7D-40C7-85EF-DF380603AC87}" destId="{F4FB5370-97CA-4AE2-B383-E70A28DE260B}" srcOrd="12" destOrd="0" presId="urn:microsoft.com/office/officeart/2008/layout/LinedList"/>
    <dgm:cxn modelId="{656DD7B9-9CE0-4C72-8FDC-3A9FF23CFA19}" type="presParOf" srcId="{19844DD2-7F7D-40C7-85EF-DF380603AC87}" destId="{34CF3F07-F09A-4F71-94F6-BCFED25BE4FF}" srcOrd="13" destOrd="0" presId="urn:microsoft.com/office/officeart/2008/layout/LinedList"/>
    <dgm:cxn modelId="{3223F89F-6B71-45EB-8A81-67BA2DD46848}" type="presParOf" srcId="{34CF3F07-F09A-4F71-94F6-BCFED25BE4FF}" destId="{FD0F7416-C0AC-44E9-B268-C7C4439B7880}" srcOrd="0" destOrd="0" presId="urn:microsoft.com/office/officeart/2008/layout/LinedList"/>
    <dgm:cxn modelId="{8C38FA78-CFA2-4E89-98B1-127445F8BF19}" type="presParOf" srcId="{34CF3F07-F09A-4F71-94F6-BCFED25BE4FF}" destId="{660FE46A-9726-468D-B67A-EBE5D3AC50A9}" srcOrd="1" destOrd="0" presId="urn:microsoft.com/office/officeart/2008/layout/LinedList"/>
    <dgm:cxn modelId="{54CBD2F2-3BA1-4BB7-8AFF-6853FE79D9BC}" type="presParOf" srcId="{34CF3F07-F09A-4F71-94F6-BCFED25BE4FF}" destId="{5A379CD9-923E-4E80-88CF-AF047D610A5E}" srcOrd="2" destOrd="0" presId="urn:microsoft.com/office/officeart/2008/layout/LinedList"/>
    <dgm:cxn modelId="{42082F4E-10A6-447A-8436-C347635EE03D}" type="presParOf" srcId="{19844DD2-7F7D-40C7-85EF-DF380603AC87}" destId="{D40EF58B-752D-4622-9DA1-C93C86A4CB58}" srcOrd="14" destOrd="0" presId="urn:microsoft.com/office/officeart/2008/layout/LinedList"/>
    <dgm:cxn modelId="{93B05C15-6DBC-47C8-A716-99CE1EF01226}" type="presParOf" srcId="{19844DD2-7F7D-40C7-85EF-DF380603AC87}" destId="{B5EA8FE6-45C7-42DD-8BF2-7FC5BE8612DF}" srcOrd="15" destOrd="0" presId="urn:microsoft.com/office/officeart/2008/layout/LinedList"/>
    <dgm:cxn modelId="{F81D2442-27C1-4F7E-9EAE-9FEC22CAEF37}" type="presParOf" srcId="{19844DD2-7F7D-40C7-85EF-DF380603AC87}" destId="{6C25F638-8D6E-4EE1-9AAA-22422B81F899}" srcOrd="16" destOrd="0" presId="urn:microsoft.com/office/officeart/2008/layout/LinedList"/>
    <dgm:cxn modelId="{B2A9459A-019E-4F94-AB35-793E02382755}" type="presParOf" srcId="{6C25F638-8D6E-4EE1-9AAA-22422B81F899}" destId="{839E086F-1D6E-45F0-B944-D982FF6EE369}" srcOrd="0" destOrd="0" presId="urn:microsoft.com/office/officeart/2008/layout/LinedList"/>
    <dgm:cxn modelId="{0400B3F2-019E-4208-87AB-5609AE6303DC}" type="presParOf" srcId="{6C25F638-8D6E-4EE1-9AAA-22422B81F899}" destId="{A77A07FF-586C-48A6-A75B-26734982F9EE}" srcOrd="1" destOrd="0" presId="urn:microsoft.com/office/officeart/2008/layout/LinedList"/>
    <dgm:cxn modelId="{F01663AB-8449-4F7E-967D-BDB1EE7A37A2}" type="presParOf" srcId="{6C25F638-8D6E-4EE1-9AAA-22422B81F899}" destId="{F768E75E-8809-485B-8096-9556DCC60939}" srcOrd="2" destOrd="0" presId="urn:microsoft.com/office/officeart/2008/layout/LinedList"/>
    <dgm:cxn modelId="{27FF92E9-65E5-46CF-93DE-2A698796D34A}" type="presParOf" srcId="{19844DD2-7F7D-40C7-85EF-DF380603AC87}" destId="{A32BF635-5EB7-4161-AC2E-299649BAE139}" srcOrd="17" destOrd="0" presId="urn:microsoft.com/office/officeart/2008/layout/LinedList"/>
    <dgm:cxn modelId="{03A95B19-4BCE-4C86-8032-961E31D36177}" type="presParOf" srcId="{19844DD2-7F7D-40C7-85EF-DF380603AC87}" destId="{AFFED3A4-3863-423A-B0FC-9CD807B14A4C}" srcOrd="18" destOrd="0" presId="urn:microsoft.com/office/officeart/2008/layout/LinedList"/>
    <dgm:cxn modelId="{A4894206-B330-4A66-9AA0-61CCA1FBAB9F}" type="presParOf" srcId="{19844DD2-7F7D-40C7-85EF-DF380603AC87}" destId="{F80BF5D6-BB51-4B04-A730-AA7D9D47E3C2}" srcOrd="19" destOrd="0" presId="urn:microsoft.com/office/officeart/2008/layout/LinedList"/>
    <dgm:cxn modelId="{00FD04F4-EAF3-4C4D-B437-EE98A1D4E0C9}" type="presParOf" srcId="{F80BF5D6-BB51-4B04-A730-AA7D9D47E3C2}" destId="{4DC78F3D-97FB-4F89-B775-F324F5D31A70}" srcOrd="0" destOrd="0" presId="urn:microsoft.com/office/officeart/2008/layout/LinedList"/>
    <dgm:cxn modelId="{0DD9698E-683D-464E-8311-D21DBBED5218}" type="presParOf" srcId="{F80BF5D6-BB51-4B04-A730-AA7D9D47E3C2}" destId="{BD6D36B3-E85B-43D7-8914-6F301103872A}" srcOrd="1" destOrd="0" presId="urn:microsoft.com/office/officeart/2008/layout/LinedList"/>
    <dgm:cxn modelId="{563663F9-6870-4D53-8BF1-222C2B7A9E67}" type="presParOf" srcId="{F80BF5D6-BB51-4B04-A730-AA7D9D47E3C2}" destId="{ACC252FF-A443-4EA3-91C7-B92FE2E1204C}" srcOrd="2" destOrd="0" presId="urn:microsoft.com/office/officeart/2008/layout/LinedList"/>
    <dgm:cxn modelId="{F6CF3CF6-2BF5-4391-A6B0-AE70ED09C54C}" type="presParOf" srcId="{19844DD2-7F7D-40C7-85EF-DF380603AC87}" destId="{2E1E71A2-C2AB-4BA3-83B2-26D08E318E88}" srcOrd="20" destOrd="0" presId="urn:microsoft.com/office/officeart/2008/layout/LinedList"/>
    <dgm:cxn modelId="{B294AD00-78E0-4B1B-AFEC-5BBADE1A605C}" type="presParOf" srcId="{19844DD2-7F7D-40C7-85EF-DF380603AC87}" destId="{0A8A1B8F-7874-423C-944E-FD3CC7B1519F}" srcOrd="21" destOrd="0" presId="urn:microsoft.com/office/officeart/2008/layout/LinedList"/>
    <dgm:cxn modelId="{CC87FC20-A2A0-422A-8573-F8EA7A9CCC5E}" type="presParOf" srcId="{19844DD2-7F7D-40C7-85EF-DF380603AC87}" destId="{A5B1721D-CFC8-4033-A91F-7A169F6B9AA5}" srcOrd="22" destOrd="0" presId="urn:microsoft.com/office/officeart/2008/layout/LinedList"/>
    <dgm:cxn modelId="{43117A1C-46E3-4BA2-81A5-F172C94E4701}" type="presParOf" srcId="{A5B1721D-CFC8-4033-A91F-7A169F6B9AA5}" destId="{453A471A-88F6-48DB-8A12-F423AC3107F6}" srcOrd="0" destOrd="0" presId="urn:microsoft.com/office/officeart/2008/layout/LinedList"/>
    <dgm:cxn modelId="{0128E8E3-DF37-4719-8A00-2AA38AA20E8B}" type="presParOf" srcId="{A5B1721D-CFC8-4033-A91F-7A169F6B9AA5}" destId="{94BA06DD-EAD3-48CC-BA58-DD8CE37A12B9}" srcOrd="1" destOrd="0" presId="urn:microsoft.com/office/officeart/2008/layout/LinedList"/>
    <dgm:cxn modelId="{1CED1B26-9DEC-4A8F-9A1D-D1DE9ACD71D8}" type="presParOf" srcId="{A5B1721D-CFC8-4033-A91F-7A169F6B9AA5}" destId="{F891EF7B-1428-4D34-B14F-D8D67F674BD0}" srcOrd="2" destOrd="0" presId="urn:microsoft.com/office/officeart/2008/layout/LinedList"/>
    <dgm:cxn modelId="{BF637579-E330-4E45-AFE2-F77F14A4DCDB}" type="presParOf" srcId="{19844DD2-7F7D-40C7-85EF-DF380603AC87}" destId="{7C4E70D4-C8A6-46F1-9F6B-0BC67E4B04E7}" srcOrd="23" destOrd="0" presId="urn:microsoft.com/office/officeart/2008/layout/LinedList"/>
    <dgm:cxn modelId="{49D22CA0-2D42-42B4-9563-7F177E2F0E38}" type="presParOf" srcId="{19844DD2-7F7D-40C7-85EF-DF380603AC87}" destId="{BAAF20B8-151C-4280-9339-CDBD400518E5}"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31FC30-77CF-4366-B755-7556A4C9DC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391FCE-5FA9-4F10-94B6-25F115A2A991}">
      <dgm:prSet phldrT="[Text]" custT="1"/>
      <dgm:spPr/>
      <dgm:t>
        <a:bodyPr/>
        <a:lstStyle/>
        <a:p>
          <a:r>
            <a:rPr lang="en-US" sz="3600" dirty="0" smtClean="0">
              <a:solidFill>
                <a:srgbClr val="FF0000"/>
              </a:solidFill>
            </a:rPr>
            <a:t>Interesting Facts</a:t>
          </a:r>
          <a:endParaRPr lang="en-US" sz="3600" dirty="0">
            <a:solidFill>
              <a:srgbClr val="FF0000"/>
            </a:solidFill>
          </a:endParaRPr>
        </a:p>
      </dgm:t>
    </dgm:pt>
    <dgm:pt modelId="{3A8E8D2D-2C0F-4212-8C03-B42B3A08D05A}" type="parTrans" cxnId="{FF464E3C-371F-4BBC-9350-CAEBC473ADF5}">
      <dgm:prSet/>
      <dgm:spPr/>
      <dgm:t>
        <a:bodyPr/>
        <a:lstStyle/>
        <a:p>
          <a:endParaRPr lang="en-US"/>
        </a:p>
      </dgm:t>
    </dgm:pt>
    <dgm:pt modelId="{81D91DA7-6A75-405C-B885-0256046DC275}" type="sibTrans" cxnId="{FF464E3C-371F-4BBC-9350-CAEBC473ADF5}">
      <dgm:prSet/>
      <dgm:spPr/>
      <dgm:t>
        <a:bodyPr/>
        <a:lstStyle/>
        <a:p>
          <a:endParaRPr lang="en-US"/>
        </a:p>
      </dgm:t>
    </dgm:pt>
    <dgm:pt modelId="{521CAC97-5AAF-49D8-A00E-5D2F6BFD8C2F}">
      <dgm:prSet phldrT="[Text]"/>
      <dgm:spPr/>
      <dgm:t>
        <a:bodyPr/>
        <a:lstStyle/>
        <a:p>
          <a:r>
            <a:rPr lang="en-US" dirty="0" smtClean="0">
              <a:solidFill>
                <a:srgbClr val="FF0000"/>
              </a:solidFill>
            </a:rPr>
            <a:t>George Washington </a:t>
          </a:r>
          <a:r>
            <a:rPr lang="en-US" dirty="0" smtClean="0"/>
            <a:t>is the only president ever elected unanimously.</a:t>
          </a:r>
          <a:endParaRPr lang="en-US" dirty="0"/>
        </a:p>
      </dgm:t>
    </dgm:pt>
    <dgm:pt modelId="{2163687E-D64F-4A15-962C-4D6C7C77B4EE}" type="parTrans" cxnId="{C806DB85-95E0-462E-8C1D-DC9CEBA60FB0}">
      <dgm:prSet/>
      <dgm:spPr/>
      <dgm:t>
        <a:bodyPr/>
        <a:lstStyle/>
        <a:p>
          <a:endParaRPr lang="en-US"/>
        </a:p>
      </dgm:t>
    </dgm:pt>
    <dgm:pt modelId="{ECDA53BB-272A-477F-BC5C-AAF8C1A1BF72}" type="sibTrans" cxnId="{C806DB85-95E0-462E-8C1D-DC9CEBA60FB0}">
      <dgm:prSet/>
      <dgm:spPr/>
      <dgm:t>
        <a:bodyPr/>
        <a:lstStyle/>
        <a:p>
          <a:endParaRPr lang="en-US"/>
        </a:p>
      </dgm:t>
    </dgm:pt>
    <dgm:pt modelId="{65789093-0AC3-4F85-8390-A46AA396C080}">
      <dgm:prSet phldrT="[Text]"/>
      <dgm:spPr/>
      <dgm:t>
        <a:bodyPr/>
        <a:lstStyle/>
        <a:p>
          <a:r>
            <a:rPr lang="en-US" dirty="0" smtClean="0">
              <a:solidFill>
                <a:srgbClr val="FF0000"/>
              </a:solidFill>
            </a:rPr>
            <a:t>Victoria Woodhull </a:t>
          </a:r>
          <a:r>
            <a:rPr lang="en-US" dirty="0" smtClean="0"/>
            <a:t>was the first woman to run for president in 1872.</a:t>
          </a:r>
          <a:endParaRPr lang="en-US" dirty="0"/>
        </a:p>
      </dgm:t>
    </dgm:pt>
    <dgm:pt modelId="{C3E6145C-ABAC-43CF-942D-D7F14AFC1486}" type="parTrans" cxnId="{EC83AAC0-3143-49E3-8073-A1C0EB6702D4}">
      <dgm:prSet/>
      <dgm:spPr/>
      <dgm:t>
        <a:bodyPr/>
        <a:lstStyle/>
        <a:p>
          <a:endParaRPr lang="en-US"/>
        </a:p>
      </dgm:t>
    </dgm:pt>
    <dgm:pt modelId="{8C2EFD6A-7A96-4E9F-BE90-73BC5FC515A0}" type="sibTrans" cxnId="{EC83AAC0-3143-49E3-8073-A1C0EB6702D4}">
      <dgm:prSet/>
      <dgm:spPr/>
      <dgm:t>
        <a:bodyPr/>
        <a:lstStyle/>
        <a:p>
          <a:endParaRPr lang="en-US"/>
        </a:p>
      </dgm:t>
    </dgm:pt>
    <dgm:pt modelId="{2B6A14B2-4003-4AD6-973F-81A0BC626AD4}">
      <dgm:prSet phldrT="[Text]"/>
      <dgm:spPr/>
      <dgm:t>
        <a:bodyPr/>
        <a:lstStyle/>
        <a:p>
          <a:r>
            <a:rPr lang="en-US" dirty="0" smtClean="0">
              <a:solidFill>
                <a:srgbClr val="FF0000"/>
              </a:solidFill>
            </a:rPr>
            <a:t>Hillary Clinton </a:t>
          </a:r>
          <a:r>
            <a:rPr lang="en-US" dirty="0" smtClean="0"/>
            <a:t>was the first woman to be nominated for president by a major party ticket in 2016</a:t>
          </a:r>
          <a:endParaRPr lang="en-US" dirty="0"/>
        </a:p>
      </dgm:t>
    </dgm:pt>
    <dgm:pt modelId="{C8ED1FDA-3E9B-46AD-A921-15BE0443AFC3}" type="parTrans" cxnId="{BA97BCDC-672A-4F14-8E7D-3019A67820BA}">
      <dgm:prSet/>
      <dgm:spPr/>
      <dgm:t>
        <a:bodyPr/>
        <a:lstStyle/>
        <a:p>
          <a:endParaRPr lang="en-US"/>
        </a:p>
      </dgm:t>
    </dgm:pt>
    <dgm:pt modelId="{87A9C28C-0055-43AB-9914-312CA8A147FD}" type="sibTrans" cxnId="{BA97BCDC-672A-4F14-8E7D-3019A67820BA}">
      <dgm:prSet/>
      <dgm:spPr/>
      <dgm:t>
        <a:bodyPr/>
        <a:lstStyle/>
        <a:p>
          <a:endParaRPr lang="en-US"/>
        </a:p>
      </dgm:t>
    </dgm:pt>
    <dgm:pt modelId="{CA964C9D-9BE0-46CF-9A8B-F43B56459733}">
      <dgm:prSet phldrT="[Text]"/>
      <dgm:spPr/>
      <dgm:t>
        <a:bodyPr/>
        <a:lstStyle/>
        <a:p>
          <a:r>
            <a:rPr lang="en-US" dirty="0" smtClean="0">
              <a:solidFill>
                <a:srgbClr val="FF0000"/>
              </a:solidFill>
            </a:rPr>
            <a:t>Martin Van Buren </a:t>
          </a:r>
          <a:r>
            <a:rPr lang="en-US" dirty="0" smtClean="0"/>
            <a:t>was the first natural-born American to become president in 1837. Each of the seven previous presidents were born as British subjects</a:t>
          </a:r>
          <a:endParaRPr lang="en-US" dirty="0"/>
        </a:p>
      </dgm:t>
    </dgm:pt>
    <dgm:pt modelId="{8DE43879-E407-4412-99FA-F4815EC368D1}" type="parTrans" cxnId="{C9D7693D-9B1F-4E95-B0FB-95AEA660ED68}">
      <dgm:prSet/>
      <dgm:spPr/>
      <dgm:t>
        <a:bodyPr/>
        <a:lstStyle/>
        <a:p>
          <a:endParaRPr lang="en-US"/>
        </a:p>
      </dgm:t>
    </dgm:pt>
    <dgm:pt modelId="{811111EF-E284-44EC-8A13-3F221C45F926}" type="sibTrans" cxnId="{C9D7693D-9B1F-4E95-B0FB-95AEA660ED68}">
      <dgm:prSet/>
      <dgm:spPr/>
      <dgm:t>
        <a:bodyPr/>
        <a:lstStyle/>
        <a:p>
          <a:endParaRPr lang="en-US"/>
        </a:p>
      </dgm:t>
    </dgm:pt>
    <dgm:pt modelId="{03761681-3780-447D-8992-21B2E5791F45}">
      <dgm:prSet phldrT="[Text]"/>
      <dgm:spPr/>
      <dgm:t>
        <a:bodyPr/>
        <a:lstStyle/>
        <a:p>
          <a:r>
            <a:rPr lang="en-US" dirty="0" smtClean="0">
              <a:solidFill>
                <a:srgbClr val="FF0000"/>
              </a:solidFill>
            </a:rPr>
            <a:t>Grover Cleveland </a:t>
          </a:r>
          <a:r>
            <a:rPr lang="en-US" dirty="0" smtClean="0"/>
            <a:t>was elected president in 1884, lost his re-election campaign in 1888, and won the presidency for a second time in 1892</a:t>
          </a:r>
          <a:endParaRPr lang="en-US" dirty="0"/>
        </a:p>
      </dgm:t>
    </dgm:pt>
    <dgm:pt modelId="{FF88BA43-7D79-48C1-9CD8-74FE722F0BC1}" type="parTrans" cxnId="{C4F86229-8FEC-4E4D-8D30-68131E2051EB}">
      <dgm:prSet/>
      <dgm:spPr/>
      <dgm:t>
        <a:bodyPr/>
        <a:lstStyle/>
        <a:p>
          <a:endParaRPr lang="en-US"/>
        </a:p>
      </dgm:t>
    </dgm:pt>
    <dgm:pt modelId="{7ACFABCB-3164-46B2-9D70-7FA6620DFD86}" type="sibTrans" cxnId="{C4F86229-8FEC-4E4D-8D30-68131E2051EB}">
      <dgm:prSet/>
      <dgm:spPr/>
      <dgm:t>
        <a:bodyPr/>
        <a:lstStyle/>
        <a:p>
          <a:endParaRPr lang="en-US"/>
        </a:p>
      </dgm:t>
    </dgm:pt>
    <dgm:pt modelId="{B7134BBA-1371-404C-894B-015AFBCE731C}" type="pres">
      <dgm:prSet presAssocID="{8331FC30-77CF-4366-B755-7556A4C9DC01}" presName="vert0" presStyleCnt="0">
        <dgm:presLayoutVars>
          <dgm:dir/>
          <dgm:animOne val="branch"/>
          <dgm:animLvl val="lvl"/>
        </dgm:presLayoutVars>
      </dgm:prSet>
      <dgm:spPr/>
      <dgm:t>
        <a:bodyPr/>
        <a:lstStyle/>
        <a:p>
          <a:endParaRPr lang="en-US"/>
        </a:p>
      </dgm:t>
    </dgm:pt>
    <dgm:pt modelId="{FBF70E96-7D23-466F-84AC-D185B263EA07}" type="pres">
      <dgm:prSet presAssocID="{C7391FCE-5FA9-4F10-94B6-25F115A2A991}" presName="thickLine" presStyleLbl="alignNode1" presStyleIdx="0" presStyleCnt="1"/>
      <dgm:spPr/>
    </dgm:pt>
    <dgm:pt modelId="{F675A1E1-B463-4F67-A612-1E11BDE69B05}" type="pres">
      <dgm:prSet presAssocID="{C7391FCE-5FA9-4F10-94B6-25F115A2A991}" presName="horz1" presStyleCnt="0"/>
      <dgm:spPr/>
    </dgm:pt>
    <dgm:pt modelId="{5B1F1393-8E8F-477C-BBFF-8AC68D09A359}" type="pres">
      <dgm:prSet presAssocID="{C7391FCE-5FA9-4F10-94B6-25F115A2A991}" presName="tx1" presStyleLbl="revTx" presStyleIdx="0" presStyleCnt="6" custScaleX="168991"/>
      <dgm:spPr/>
      <dgm:t>
        <a:bodyPr/>
        <a:lstStyle/>
        <a:p>
          <a:endParaRPr lang="en-US"/>
        </a:p>
      </dgm:t>
    </dgm:pt>
    <dgm:pt modelId="{0EDBD68D-67F4-4765-A81D-8890DB0577FE}" type="pres">
      <dgm:prSet presAssocID="{C7391FCE-5FA9-4F10-94B6-25F115A2A991}" presName="vert1" presStyleCnt="0"/>
      <dgm:spPr/>
    </dgm:pt>
    <dgm:pt modelId="{E79C9B00-E465-425B-BEB1-825B67FB1564}" type="pres">
      <dgm:prSet presAssocID="{521CAC97-5AAF-49D8-A00E-5D2F6BFD8C2F}" presName="vertSpace2a" presStyleCnt="0"/>
      <dgm:spPr/>
    </dgm:pt>
    <dgm:pt modelId="{A33D8BC4-2973-4C60-8AB5-3DDA738A2AB2}" type="pres">
      <dgm:prSet presAssocID="{521CAC97-5AAF-49D8-A00E-5D2F6BFD8C2F}" presName="horz2" presStyleCnt="0"/>
      <dgm:spPr/>
    </dgm:pt>
    <dgm:pt modelId="{F6D0FFEA-6E8B-4F83-BDD5-FA09EA64B27E}" type="pres">
      <dgm:prSet presAssocID="{521CAC97-5AAF-49D8-A00E-5D2F6BFD8C2F}" presName="horzSpace2" presStyleCnt="0"/>
      <dgm:spPr/>
    </dgm:pt>
    <dgm:pt modelId="{3D554245-70E8-4BAB-A249-37EE7C6A39C6}" type="pres">
      <dgm:prSet presAssocID="{521CAC97-5AAF-49D8-A00E-5D2F6BFD8C2F}" presName="tx2" presStyleLbl="revTx" presStyleIdx="1" presStyleCnt="6"/>
      <dgm:spPr/>
      <dgm:t>
        <a:bodyPr/>
        <a:lstStyle/>
        <a:p>
          <a:endParaRPr lang="en-US"/>
        </a:p>
      </dgm:t>
    </dgm:pt>
    <dgm:pt modelId="{50F5E6C9-A724-4D79-B4C2-BD5977FC2127}" type="pres">
      <dgm:prSet presAssocID="{521CAC97-5AAF-49D8-A00E-5D2F6BFD8C2F}" presName="vert2" presStyleCnt="0"/>
      <dgm:spPr/>
    </dgm:pt>
    <dgm:pt modelId="{4BECE24A-4C00-43B6-871D-1BAAD8F40390}" type="pres">
      <dgm:prSet presAssocID="{521CAC97-5AAF-49D8-A00E-5D2F6BFD8C2F}" presName="thinLine2b" presStyleLbl="callout" presStyleIdx="0" presStyleCnt="5"/>
      <dgm:spPr/>
    </dgm:pt>
    <dgm:pt modelId="{01C43BB1-6F06-4490-9C3A-873B0FD8AC1D}" type="pres">
      <dgm:prSet presAssocID="{521CAC97-5AAF-49D8-A00E-5D2F6BFD8C2F}" presName="vertSpace2b" presStyleCnt="0"/>
      <dgm:spPr/>
    </dgm:pt>
    <dgm:pt modelId="{59A96002-F95C-4382-8D9F-DF3C8D4B6FA2}" type="pres">
      <dgm:prSet presAssocID="{65789093-0AC3-4F85-8390-A46AA396C080}" presName="horz2" presStyleCnt="0"/>
      <dgm:spPr/>
    </dgm:pt>
    <dgm:pt modelId="{C96EC40A-76BE-4E24-90CA-2F847B6FDF78}" type="pres">
      <dgm:prSet presAssocID="{65789093-0AC3-4F85-8390-A46AA396C080}" presName="horzSpace2" presStyleCnt="0"/>
      <dgm:spPr/>
    </dgm:pt>
    <dgm:pt modelId="{91E84AAF-3619-477E-B71E-F5FDF5DB0E15}" type="pres">
      <dgm:prSet presAssocID="{65789093-0AC3-4F85-8390-A46AA396C080}" presName="tx2" presStyleLbl="revTx" presStyleIdx="2" presStyleCnt="6"/>
      <dgm:spPr/>
      <dgm:t>
        <a:bodyPr/>
        <a:lstStyle/>
        <a:p>
          <a:endParaRPr lang="en-US"/>
        </a:p>
      </dgm:t>
    </dgm:pt>
    <dgm:pt modelId="{1B83F9C6-F783-4998-B242-0946895B0031}" type="pres">
      <dgm:prSet presAssocID="{65789093-0AC3-4F85-8390-A46AA396C080}" presName="vert2" presStyleCnt="0"/>
      <dgm:spPr/>
    </dgm:pt>
    <dgm:pt modelId="{4853DD91-C5C1-46DD-837C-41B83BBD90ED}" type="pres">
      <dgm:prSet presAssocID="{65789093-0AC3-4F85-8390-A46AA396C080}" presName="thinLine2b" presStyleLbl="callout" presStyleIdx="1" presStyleCnt="5"/>
      <dgm:spPr/>
    </dgm:pt>
    <dgm:pt modelId="{45FEC50E-F74C-4671-AA69-892F179A50C4}" type="pres">
      <dgm:prSet presAssocID="{65789093-0AC3-4F85-8390-A46AA396C080}" presName="vertSpace2b" presStyleCnt="0"/>
      <dgm:spPr/>
    </dgm:pt>
    <dgm:pt modelId="{1B0993F6-4E0E-4342-8507-3086E99D4CE7}" type="pres">
      <dgm:prSet presAssocID="{2B6A14B2-4003-4AD6-973F-81A0BC626AD4}" presName="horz2" presStyleCnt="0"/>
      <dgm:spPr/>
    </dgm:pt>
    <dgm:pt modelId="{BDDE1DFF-5C8F-4709-8A2A-707CBD23F1B8}" type="pres">
      <dgm:prSet presAssocID="{2B6A14B2-4003-4AD6-973F-81A0BC626AD4}" presName="horzSpace2" presStyleCnt="0"/>
      <dgm:spPr/>
    </dgm:pt>
    <dgm:pt modelId="{E29DB4B3-D2D1-45EC-99AF-3CD4AF1E82B2}" type="pres">
      <dgm:prSet presAssocID="{2B6A14B2-4003-4AD6-973F-81A0BC626AD4}" presName="tx2" presStyleLbl="revTx" presStyleIdx="3" presStyleCnt="6"/>
      <dgm:spPr/>
      <dgm:t>
        <a:bodyPr/>
        <a:lstStyle/>
        <a:p>
          <a:endParaRPr lang="en-US"/>
        </a:p>
      </dgm:t>
    </dgm:pt>
    <dgm:pt modelId="{C2D103A1-D139-43E7-A2B8-0E6623D71F0E}" type="pres">
      <dgm:prSet presAssocID="{2B6A14B2-4003-4AD6-973F-81A0BC626AD4}" presName="vert2" presStyleCnt="0"/>
      <dgm:spPr/>
    </dgm:pt>
    <dgm:pt modelId="{8536D9F0-796D-421A-86A6-A6846541F04C}" type="pres">
      <dgm:prSet presAssocID="{2B6A14B2-4003-4AD6-973F-81A0BC626AD4}" presName="thinLine2b" presStyleLbl="callout" presStyleIdx="2" presStyleCnt="5"/>
      <dgm:spPr/>
    </dgm:pt>
    <dgm:pt modelId="{6C7EB509-1F26-4312-810B-CF122D704965}" type="pres">
      <dgm:prSet presAssocID="{2B6A14B2-4003-4AD6-973F-81A0BC626AD4}" presName="vertSpace2b" presStyleCnt="0"/>
      <dgm:spPr/>
    </dgm:pt>
    <dgm:pt modelId="{99D74165-E830-419B-9299-38BD53877E8E}" type="pres">
      <dgm:prSet presAssocID="{CA964C9D-9BE0-46CF-9A8B-F43B56459733}" presName="horz2" presStyleCnt="0"/>
      <dgm:spPr/>
    </dgm:pt>
    <dgm:pt modelId="{279FD38B-401B-45B0-B82C-E2A46E990AC8}" type="pres">
      <dgm:prSet presAssocID="{CA964C9D-9BE0-46CF-9A8B-F43B56459733}" presName="horzSpace2" presStyleCnt="0"/>
      <dgm:spPr/>
    </dgm:pt>
    <dgm:pt modelId="{E83273D8-B920-40C6-B718-6458DA343E01}" type="pres">
      <dgm:prSet presAssocID="{CA964C9D-9BE0-46CF-9A8B-F43B56459733}" presName="tx2" presStyleLbl="revTx" presStyleIdx="4" presStyleCnt="6"/>
      <dgm:spPr/>
      <dgm:t>
        <a:bodyPr/>
        <a:lstStyle/>
        <a:p>
          <a:endParaRPr lang="en-US"/>
        </a:p>
      </dgm:t>
    </dgm:pt>
    <dgm:pt modelId="{B19CF584-E6AC-4168-B18C-5A045A7ECE5A}" type="pres">
      <dgm:prSet presAssocID="{CA964C9D-9BE0-46CF-9A8B-F43B56459733}" presName="vert2" presStyleCnt="0"/>
      <dgm:spPr/>
    </dgm:pt>
    <dgm:pt modelId="{1F1390FD-2BCB-4CC4-B2A4-4E5F8FDF684B}" type="pres">
      <dgm:prSet presAssocID="{CA964C9D-9BE0-46CF-9A8B-F43B56459733}" presName="thinLine2b" presStyleLbl="callout" presStyleIdx="3" presStyleCnt="5"/>
      <dgm:spPr/>
    </dgm:pt>
    <dgm:pt modelId="{F3B69CB6-9FD5-4583-91E0-E82F13FF6689}" type="pres">
      <dgm:prSet presAssocID="{CA964C9D-9BE0-46CF-9A8B-F43B56459733}" presName="vertSpace2b" presStyleCnt="0"/>
      <dgm:spPr/>
    </dgm:pt>
    <dgm:pt modelId="{B7F6F3CB-C298-4FED-AE31-1B5960CB97E4}" type="pres">
      <dgm:prSet presAssocID="{03761681-3780-447D-8992-21B2E5791F45}" presName="horz2" presStyleCnt="0"/>
      <dgm:spPr/>
    </dgm:pt>
    <dgm:pt modelId="{9999C842-765A-4E66-82C9-61629A9D7079}" type="pres">
      <dgm:prSet presAssocID="{03761681-3780-447D-8992-21B2E5791F45}" presName="horzSpace2" presStyleCnt="0"/>
      <dgm:spPr/>
    </dgm:pt>
    <dgm:pt modelId="{06207389-9CCD-4D9C-9A35-64E401F871BE}" type="pres">
      <dgm:prSet presAssocID="{03761681-3780-447D-8992-21B2E5791F45}" presName="tx2" presStyleLbl="revTx" presStyleIdx="5" presStyleCnt="6"/>
      <dgm:spPr/>
      <dgm:t>
        <a:bodyPr/>
        <a:lstStyle/>
        <a:p>
          <a:endParaRPr lang="en-US"/>
        </a:p>
      </dgm:t>
    </dgm:pt>
    <dgm:pt modelId="{E8ECF2CD-3E01-41F0-9101-6871D5F90387}" type="pres">
      <dgm:prSet presAssocID="{03761681-3780-447D-8992-21B2E5791F45}" presName="vert2" presStyleCnt="0"/>
      <dgm:spPr/>
    </dgm:pt>
    <dgm:pt modelId="{F31EA6A3-F3E9-4FD9-BA1D-5848D4389F4C}" type="pres">
      <dgm:prSet presAssocID="{03761681-3780-447D-8992-21B2E5791F45}" presName="thinLine2b" presStyleLbl="callout" presStyleIdx="4" presStyleCnt="5"/>
      <dgm:spPr/>
    </dgm:pt>
    <dgm:pt modelId="{752DA0A8-2A0A-4FFD-9DFF-6B6BAC3C8EB1}" type="pres">
      <dgm:prSet presAssocID="{03761681-3780-447D-8992-21B2E5791F45}" presName="vertSpace2b" presStyleCnt="0"/>
      <dgm:spPr/>
    </dgm:pt>
  </dgm:ptLst>
  <dgm:cxnLst>
    <dgm:cxn modelId="{12423FAC-27D9-404E-86FC-19770537CCD0}" type="presOf" srcId="{521CAC97-5AAF-49D8-A00E-5D2F6BFD8C2F}" destId="{3D554245-70E8-4BAB-A249-37EE7C6A39C6}" srcOrd="0" destOrd="0" presId="urn:microsoft.com/office/officeart/2008/layout/LinedList"/>
    <dgm:cxn modelId="{C806DB85-95E0-462E-8C1D-DC9CEBA60FB0}" srcId="{C7391FCE-5FA9-4F10-94B6-25F115A2A991}" destId="{521CAC97-5AAF-49D8-A00E-5D2F6BFD8C2F}" srcOrd="0" destOrd="0" parTransId="{2163687E-D64F-4A15-962C-4D6C7C77B4EE}" sibTransId="{ECDA53BB-272A-477F-BC5C-AAF8C1A1BF72}"/>
    <dgm:cxn modelId="{BA97BCDC-672A-4F14-8E7D-3019A67820BA}" srcId="{C7391FCE-5FA9-4F10-94B6-25F115A2A991}" destId="{2B6A14B2-4003-4AD6-973F-81A0BC626AD4}" srcOrd="2" destOrd="0" parTransId="{C8ED1FDA-3E9B-46AD-A921-15BE0443AFC3}" sibTransId="{87A9C28C-0055-43AB-9914-312CA8A147FD}"/>
    <dgm:cxn modelId="{FF464E3C-371F-4BBC-9350-CAEBC473ADF5}" srcId="{8331FC30-77CF-4366-B755-7556A4C9DC01}" destId="{C7391FCE-5FA9-4F10-94B6-25F115A2A991}" srcOrd="0" destOrd="0" parTransId="{3A8E8D2D-2C0F-4212-8C03-B42B3A08D05A}" sibTransId="{81D91DA7-6A75-405C-B885-0256046DC275}"/>
    <dgm:cxn modelId="{C38A9CCD-D534-4934-ACF6-930B6AE2E54C}" type="presOf" srcId="{CA964C9D-9BE0-46CF-9A8B-F43B56459733}" destId="{E83273D8-B920-40C6-B718-6458DA343E01}" srcOrd="0" destOrd="0" presId="urn:microsoft.com/office/officeart/2008/layout/LinedList"/>
    <dgm:cxn modelId="{FFB91F2A-9409-4A72-BF0C-393398F9308F}" type="presOf" srcId="{C7391FCE-5FA9-4F10-94B6-25F115A2A991}" destId="{5B1F1393-8E8F-477C-BBFF-8AC68D09A359}" srcOrd="0" destOrd="0" presId="urn:microsoft.com/office/officeart/2008/layout/LinedList"/>
    <dgm:cxn modelId="{C4F86229-8FEC-4E4D-8D30-68131E2051EB}" srcId="{C7391FCE-5FA9-4F10-94B6-25F115A2A991}" destId="{03761681-3780-447D-8992-21B2E5791F45}" srcOrd="4" destOrd="0" parTransId="{FF88BA43-7D79-48C1-9CD8-74FE722F0BC1}" sibTransId="{7ACFABCB-3164-46B2-9D70-7FA6620DFD86}"/>
    <dgm:cxn modelId="{82ECF857-BD93-4D9B-8F7C-818122E58EDD}" type="presOf" srcId="{65789093-0AC3-4F85-8390-A46AA396C080}" destId="{91E84AAF-3619-477E-B71E-F5FDF5DB0E15}" srcOrd="0" destOrd="0" presId="urn:microsoft.com/office/officeart/2008/layout/LinedList"/>
    <dgm:cxn modelId="{C9D7693D-9B1F-4E95-B0FB-95AEA660ED68}" srcId="{C7391FCE-5FA9-4F10-94B6-25F115A2A991}" destId="{CA964C9D-9BE0-46CF-9A8B-F43B56459733}" srcOrd="3" destOrd="0" parTransId="{8DE43879-E407-4412-99FA-F4815EC368D1}" sibTransId="{811111EF-E284-44EC-8A13-3F221C45F926}"/>
    <dgm:cxn modelId="{9BE45501-8AA8-4446-9F42-5056B5C1EBA8}" type="presOf" srcId="{2B6A14B2-4003-4AD6-973F-81A0BC626AD4}" destId="{E29DB4B3-D2D1-45EC-99AF-3CD4AF1E82B2}" srcOrd="0" destOrd="0" presId="urn:microsoft.com/office/officeart/2008/layout/LinedList"/>
    <dgm:cxn modelId="{4926E0D0-7243-43F4-856E-689B317350CD}" type="presOf" srcId="{8331FC30-77CF-4366-B755-7556A4C9DC01}" destId="{B7134BBA-1371-404C-894B-015AFBCE731C}" srcOrd="0" destOrd="0" presId="urn:microsoft.com/office/officeart/2008/layout/LinedList"/>
    <dgm:cxn modelId="{32C5C991-63D3-4537-A62A-02F6F7ED8F75}" type="presOf" srcId="{03761681-3780-447D-8992-21B2E5791F45}" destId="{06207389-9CCD-4D9C-9A35-64E401F871BE}" srcOrd="0" destOrd="0" presId="urn:microsoft.com/office/officeart/2008/layout/LinedList"/>
    <dgm:cxn modelId="{EC83AAC0-3143-49E3-8073-A1C0EB6702D4}" srcId="{C7391FCE-5FA9-4F10-94B6-25F115A2A991}" destId="{65789093-0AC3-4F85-8390-A46AA396C080}" srcOrd="1" destOrd="0" parTransId="{C3E6145C-ABAC-43CF-942D-D7F14AFC1486}" sibTransId="{8C2EFD6A-7A96-4E9F-BE90-73BC5FC515A0}"/>
    <dgm:cxn modelId="{BA0ACF15-72D4-4001-9D4D-A67443687009}" type="presParOf" srcId="{B7134BBA-1371-404C-894B-015AFBCE731C}" destId="{FBF70E96-7D23-466F-84AC-D185B263EA07}" srcOrd="0" destOrd="0" presId="urn:microsoft.com/office/officeart/2008/layout/LinedList"/>
    <dgm:cxn modelId="{F6F32EB8-1A51-46F6-8ECE-46207A7714EF}" type="presParOf" srcId="{B7134BBA-1371-404C-894B-015AFBCE731C}" destId="{F675A1E1-B463-4F67-A612-1E11BDE69B05}" srcOrd="1" destOrd="0" presId="urn:microsoft.com/office/officeart/2008/layout/LinedList"/>
    <dgm:cxn modelId="{DF5A50C0-0E6B-4268-9938-2BD678A6ECF8}" type="presParOf" srcId="{F675A1E1-B463-4F67-A612-1E11BDE69B05}" destId="{5B1F1393-8E8F-477C-BBFF-8AC68D09A359}" srcOrd="0" destOrd="0" presId="urn:microsoft.com/office/officeart/2008/layout/LinedList"/>
    <dgm:cxn modelId="{A8C0BC3B-F762-4DBF-A72E-5F018A40F335}" type="presParOf" srcId="{F675A1E1-B463-4F67-A612-1E11BDE69B05}" destId="{0EDBD68D-67F4-4765-A81D-8890DB0577FE}" srcOrd="1" destOrd="0" presId="urn:microsoft.com/office/officeart/2008/layout/LinedList"/>
    <dgm:cxn modelId="{550E6566-E3FA-4C99-B640-F41E8370A90C}" type="presParOf" srcId="{0EDBD68D-67F4-4765-A81D-8890DB0577FE}" destId="{E79C9B00-E465-425B-BEB1-825B67FB1564}" srcOrd="0" destOrd="0" presId="urn:microsoft.com/office/officeart/2008/layout/LinedList"/>
    <dgm:cxn modelId="{D44A71F1-3F12-45D0-95F6-F26466F45F33}" type="presParOf" srcId="{0EDBD68D-67F4-4765-A81D-8890DB0577FE}" destId="{A33D8BC4-2973-4C60-8AB5-3DDA738A2AB2}" srcOrd="1" destOrd="0" presId="urn:microsoft.com/office/officeart/2008/layout/LinedList"/>
    <dgm:cxn modelId="{E78E8035-E9BE-450D-BC57-27965BF1F8F4}" type="presParOf" srcId="{A33D8BC4-2973-4C60-8AB5-3DDA738A2AB2}" destId="{F6D0FFEA-6E8B-4F83-BDD5-FA09EA64B27E}" srcOrd="0" destOrd="0" presId="urn:microsoft.com/office/officeart/2008/layout/LinedList"/>
    <dgm:cxn modelId="{3F1E1560-4DD1-404F-BE80-0BDD3259E951}" type="presParOf" srcId="{A33D8BC4-2973-4C60-8AB5-3DDA738A2AB2}" destId="{3D554245-70E8-4BAB-A249-37EE7C6A39C6}" srcOrd="1" destOrd="0" presId="urn:microsoft.com/office/officeart/2008/layout/LinedList"/>
    <dgm:cxn modelId="{CEDA1666-B8CD-4CFF-B0B5-E6E04A52191A}" type="presParOf" srcId="{A33D8BC4-2973-4C60-8AB5-3DDA738A2AB2}" destId="{50F5E6C9-A724-4D79-B4C2-BD5977FC2127}" srcOrd="2" destOrd="0" presId="urn:microsoft.com/office/officeart/2008/layout/LinedList"/>
    <dgm:cxn modelId="{6387D3FF-7610-424B-8266-D155E5B74C06}" type="presParOf" srcId="{0EDBD68D-67F4-4765-A81D-8890DB0577FE}" destId="{4BECE24A-4C00-43B6-871D-1BAAD8F40390}" srcOrd="2" destOrd="0" presId="urn:microsoft.com/office/officeart/2008/layout/LinedList"/>
    <dgm:cxn modelId="{C2F31C79-7A0A-4AB1-8AAB-CBFF69552102}" type="presParOf" srcId="{0EDBD68D-67F4-4765-A81D-8890DB0577FE}" destId="{01C43BB1-6F06-4490-9C3A-873B0FD8AC1D}" srcOrd="3" destOrd="0" presId="urn:microsoft.com/office/officeart/2008/layout/LinedList"/>
    <dgm:cxn modelId="{C51FB314-0D2C-4FF2-9FA9-4F0D20B21DA7}" type="presParOf" srcId="{0EDBD68D-67F4-4765-A81D-8890DB0577FE}" destId="{59A96002-F95C-4382-8D9F-DF3C8D4B6FA2}" srcOrd="4" destOrd="0" presId="urn:microsoft.com/office/officeart/2008/layout/LinedList"/>
    <dgm:cxn modelId="{078CD05C-5E3E-45FC-8D69-9478964F52CE}" type="presParOf" srcId="{59A96002-F95C-4382-8D9F-DF3C8D4B6FA2}" destId="{C96EC40A-76BE-4E24-90CA-2F847B6FDF78}" srcOrd="0" destOrd="0" presId="urn:microsoft.com/office/officeart/2008/layout/LinedList"/>
    <dgm:cxn modelId="{1AC1A2E6-5AF6-4514-89E0-4972D30A4F22}" type="presParOf" srcId="{59A96002-F95C-4382-8D9F-DF3C8D4B6FA2}" destId="{91E84AAF-3619-477E-B71E-F5FDF5DB0E15}" srcOrd="1" destOrd="0" presId="urn:microsoft.com/office/officeart/2008/layout/LinedList"/>
    <dgm:cxn modelId="{2FF75DA6-5BCD-409B-AC82-7FDEFB4A1CC9}" type="presParOf" srcId="{59A96002-F95C-4382-8D9F-DF3C8D4B6FA2}" destId="{1B83F9C6-F783-4998-B242-0946895B0031}" srcOrd="2" destOrd="0" presId="urn:microsoft.com/office/officeart/2008/layout/LinedList"/>
    <dgm:cxn modelId="{E89729EC-95A0-469B-88A2-3E5EFC62548C}" type="presParOf" srcId="{0EDBD68D-67F4-4765-A81D-8890DB0577FE}" destId="{4853DD91-C5C1-46DD-837C-41B83BBD90ED}" srcOrd="5" destOrd="0" presId="urn:microsoft.com/office/officeart/2008/layout/LinedList"/>
    <dgm:cxn modelId="{B08693D8-BA3B-40E9-A6BF-C487B77794AE}" type="presParOf" srcId="{0EDBD68D-67F4-4765-A81D-8890DB0577FE}" destId="{45FEC50E-F74C-4671-AA69-892F179A50C4}" srcOrd="6" destOrd="0" presId="urn:microsoft.com/office/officeart/2008/layout/LinedList"/>
    <dgm:cxn modelId="{C915385D-B594-4844-9922-D5247EFB0129}" type="presParOf" srcId="{0EDBD68D-67F4-4765-A81D-8890DB0577FE}" destId="{1B0993F6-4E0E-4342-8507-3086E99D4CE7}" srcOrd="7" destOrd="0" presId="urn:microsoft.com/office/officeart/2008/layout/LinedList"/>
    <dgm:cxn modelId="{AF7F795A-D5CA-4C50-9BD3-9071AE223B57}" type="presParOf" srcId="{1B0993F6-4E0E-4342-8507-3086E99D4CE7}" destId="{BDDE1DFF-5C8F-4709-8A2A-707CBD23F1B8}" srcOrd="0" destOrd="0" presId="urn:microsoft.com/office/officeart/2008/layout/LinedList"/>
    <dgm:cxn modelId="{2ABCF0CB-8554-45BA-9740-A615EF299483}" type="presParOf" srcId="{1B0993F6-4E0E-4342-8507-3086E99D4CE7}" destId="{E29DB4B3-D2D1-45EC-99AF-3CD4AF1E82B2}" srcOrd="1" destOrd="0" presId="urn:microsoft.com/office/officeart/2008/layout/LinedList"/>
    <dgm:cxn modelId="{ECA365F0-CEDB-4A51-AA74-BBB9AE0AEA93}" type="presParOf" srcId="{1B0993F6-4E0E-4342-8507-3086E99D4CE7}" destId="{C2D103A1-D139-43E7-A2B8-0E6623D71F0E}" srcOrd="2" destOrd="0" presId="urn:microsoft.com/office/officeart/2008/layout/LinedList"/>
    <dgm:cxn modelId="{AF3DA576-581B-472F-97EF-4DFA96A5D042}" type="presParOf" srcId="{0EDBD68D-67F4-4765-A81D-8890DB0577FE}" destId="{8536D9F0-796D-421A-86A6-A6846541F04C}" srcOrd="8" destOrd="0" presId="urn:microsoft.com/office/officeart/2008/layout/LinedList"/>
    <dgm:cxn modelId="{11FF16F9-7FFE-49AD-8C80-484C2BF5D5F5}" type="presParOf" srcId="{0EDBD68D-67F4-4765-A81D-8890DB0577FE}" destId="{6C7EB509-1F26-4312-810B-CF122D704965}" srcOrd="9" destOrd="0" presId="urn:microsoft.com/office/officeart/2008/layout/LinedList"/>
    <dgm:cxn modelId="{B0F7396B-819F-4186-A6D2-DF57A3689622}" type="presParOf" srcId="{0EDBD68D-67F4-4765-A81D-8890DB0577FE}" destId="{99D74165-E830-419B-9299-38BD53877E8E}" srcOrd="10" destOrd="0" presId="urn:microsoft.com/office/officeart/2008/layout/LinedList"/>
    <dgm:cxn modelId="{D92D7D9C-C554-4690-B314-786AD99EBA1C}" type="presParOf" srcId="{99D74165-E830-419B-9299-38BD53877E8E}" destId="{279FD38B-401B-45B0-B82C-E2A46E990AC8}" srcOrd="0" destOrd="0" presId="urn:microsoft.com/office/officeart/2008/layout/LinedList"/>
    <dgm:cxn modelId="{06A34CCD-D7CE-417D-84C1-4A848B331887}" type="presParOf" srcId="{99D74165-E830-419B-9299-38BD53877E8E}" destId="{E83273D8-B920-40C6-B718-6458DA343E01}" srcOrd="1" destOrd="0" presId="urn:microsoft.com/office/officeart/2008/layout/LinedList"/>
    <dgm:cxn modelId="{6B325402-2361-45BE-BB8E-BFD2AA45249C}" type="presParOf" srcId="{99D74165-E830-419B-9299-38BD53877E8E}" destId="{B19CF584-E6AC-4168-B18C-5A045A7ECE5A}" srcOrd="2" destOrd="0" presId="urn:microsoft.com/office/officeart/2008/layout/LinedList"/>
    <dgm:cxn modelId="{B8A0AADB-A30B-44E1-850D-60171B7780B8}" type="presParOf" srcId="{0EDBD68D-67F4-4765-A81D-8890DB0577FE}" destId="{1F1390FD-2BCB-4CC4-B2A4-4E5F8FDF684B}" srcOrd="11" destOrd="0" presId="urn:microsoft.com/office/officeart/2008/layout/LinedList"/>
    <dgm:cxn modelId="{15117070-2646-4E05-9D37-C531CF7103E3}" type="presParOf" srcId="{0EDBD68D-67F4-4765-A81D-8890DB0577FE}" destId="{F3B69CB6-9FD5-4583-91E0-E82F13FF6689}" srcOrd="12" destOrd="0" presId="urn:microsoft.com/office/officeart/2008/layout/LinedList"/>
    <dgm:cxn modelId="{057180E5-779D-46F1-B9C5-D997E5035F21}" type="presParOf" srcId="{0EDBD68D-67F4-4765-A81D-8890DB0577FE}" destId="{B7F6F3CB-C298-4FED-AE31-1B5960CB97E4}" srcOrd="13" destOrd="0" presId="urn:microsoft.com/office/officeart/2008/layout/LinedList"/>
    <dgm:cxn modelId="{5CB9D884-AC3E-425F-ACD1-1704C4F3E115}" type="presParOf" srcId="{B7F6F3CB-C298-4FED-AE31-1B5960CB97E4}" destId="{9999C842-765A-4E66-82C9-61629A9D7079}" srcOrd="0" destOrd="0" presId="urn:microsoft.com/office/officeart/2008/layout/LinedList"/>
    <dgm:cxn modelId="{53EDDF52-D27C-4C83-B274-9ADB68BBDC35}" type="presParOf" srcId="{B7F6F3CB-C298-4FED-AE31-1B5960CB97E4}" destId="{06207389-9CCD-4D9C-9A35-64E401F871BE}" srcOrd="1" destOrd="0" presId="urn:microsoft.com/office/officeart/2008/layout/LinedList"/>
    <dgm:cxn modelId="{793DACEF-C420-4B32-A0E2-3554F8C38754}" type="presParOf" srcId="{B7F6F3CB-C298-4FED-AE31-1B5960CB97E4}" destId="{E8ECF2CD-3E01-41F0-9101-6871D5F90387}" srcOrd="2" destOrd="0" presId="urn:microsoft.com/office/officeart/2008/layout/LinedList"/>
    <dgm:cxn modelId="{B6E1EE5E-9FF7-4B1F-9CD8-1B2DD6AB4365}" type="presParOf" srcId="{0EDBD68D-67F4-4765-A81D-8890DB0577FE}" destId="{F31EA6A3-F3E9-4FD9-BA1D-5848D4389F4C}" srcOrd="14" destOrd="0" presId="urn:microsoft.com/office/officeart/2008/layout/LinedList"/>
    <dgm:cxn modelId="{27CDD1D8-84D0-40AF-98F1-230CCFDD5C19}" type="presParOf" srcId="{0EDBD68D-67F4-4765-A81D-8890DB0577FE}" destId="{752DA0A8-2A0A-4FFD-9DFF-6B6BAC3C8EB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E1206B-9836-4DE9-8039-F430A68579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375D8B4-5211-48AC-9DD6-67F71FCA069C}">
      <dgm:prSet phldrT="[Text]" custT="1"/>
      <dgm:spPr/>
      <dgm:t>
        <a:bodyPr anchor="ctr"/>
        <a:lstStyle/>
        <a:p>
          <a:pPr algn="ctr"/>
          <a:r>
            <a:rPr lang="en-US" sz="3200" dirty="0" smtClean="0">
              <a:solidFill>
                <a:srgbClr val="FF0000"/>
              </a:solidFill>
            </a:rPr>
            <a:t>Qualifications</a:t>
          </a:r>
          <a:r>
            <a:rPr lang="en-US" sz="2400" dirty="0" smtClean="0">
              <a:solidFill>
                <a:srgbClr val="FF0000"/>
              </a:solidFill>
            </a:rPr>
            <a:t> </a:t>
          </a:r>
          <a:endParaRPr lang="en-US" sz="2400" dirty="0">
            <a:solidFill>
              <a:srgbClr val="FF0000"/>
            </a:solidFill>
          </a:endParaRPr>
        </a:p>
      </dgm:t>
    </dgm:pt>
    <dgm:pt modelId="{0D963918-28AB-4C5C-B68B-D2B88F74F23B}" type="parTrans" cxnId="{738513B3-0D2C-41EC-BC22-5C8115AACC6B}">
      <dgm:prSet/>
      <dgm:spPr/>
      <dgm:t>
        <a:bodyPr/>
        <a:lstStyle/>
        <a:p>
          <a:endParaRPr lang="en-US"/>
        </a:p>
      </dgm:t>
    </dgm:pt>
    <dgm:pt modelId="{81C8115F-4B4D-4EA1-A1DE-DECE8FD1F38D}" type="sibTrans" cxnId="{738513B3-0D2C-41EC-BC22-5C8115AACC6B}">
      <dgm:prSet/>
      <dgm:spPr/>
      <dgm:t>
        <a:bodyPr/>
        <a:lstStyle/>
        <a:p>
          <a:endParaRPr lang="en-US"/>
        </a:p>
      </dgm:t>
    </dgm:pt>
    <dgm:pt modelId="{E7A4FCC9-CDEE-4D2A-ADDC-7A9AE2E0E8B2}">
      <dgm:prSet phldrT="[Text]" custT="1"/>
      <dgm:spPr/>
      <dgm:t>
        <a:bodyPr/>
        <a:lstStyle/>
        <a:p>
          <a:r>
            <a:rPr lang="en-US" sz="2400" dirty="0" smtClean="0"/>
            <a:t>Must be at least 35 years old</a:t>
          </a:r>
          <a:endParaRPr lang="en-US" sz="2400" dirty="0"/>
        </a:p>
      </dgm:t>
    </dgm:pt>
    <dgm:pt modelId="{AC750521-83BF-4C23-8C7B-52A53B13B384}" type="parTrans" cxnId="{EBC4A7DA-83D0-4DD7-A17A-334F8B3F1E18}">
      <dgm:prSet/>
      <dgm:spPr/>
      <dgm:t>
        <a:bodyPr/>
        <a:lstStyle/>
        <a:p>
          <a:endParaRPr lang="en-US"/>
        </a:p>
      </dgm:t>
    </dgm:pt>
    <dgm:pt modelId="{86839BA1-D578-4F49-B4D0-334DF4CD674F}" type="sibTrans" cxnId="{EBC4A7DA-83D0-4DD7-A17A-334F8B3F1E18}">
      <dgm:prSet/>
      <dgm:spPr/>
      <dgm:t>
        <a:bodyPr/>
        <a:lstStyle/>
        <a:p>
          <a:endParaRPr lang="en-US"/>
        </a:p>
      </dgm:t>
    </dgm:pt>
    <dgm:pt modelId="{848BF076-102E-4ACA-80B0-E9FB41E16D80}">
      <dgm:prSet phldrT="[Text]" custT="1"/>
      <dgm:spPr/>
      <dgm:t>
        <a:bodyPr/>
        <a:lstStyle/>
        <a:p>
          <a:r>
            <a:rPr lang="en-US" sz="2400" dirty="0" smtClean="0"/>
            <a:t>Have lived in the United States at least 14 years</a:t>
          </a:r>
          <a:endParaRPr lang="en-US" sz="2400" dirty="0"/>
        </a:p>
      </dgm:t>
    </dgm:pt>
    <dgm:pt modelId="{F1BCF5FB-00AB-4012-9A0E-8DC57F112C5F}" type="parTrans" cxnId="{BBD34484-E192-4DDB-A960-A9A9BE10E539}">
      <dgm:prSet/>
      <dgm:spPr/>
      <dgm:t>
        <a:bodyPr/>
        <a:lstStyle/>
        <a:p>
          <a:endParaRPr lang="en-US"/>
        </a:p>
      </dgm:t>
    </dgm:pt>
    <dgm:pt modelId="{C01449D5-936F-4EB9-8A40-4D5960CF7831}" type="sibTrans" cxnId="{BBD34484-E192-4DDB-A960-A9A9BE10E539}">
      <dgm:prSet/>
      <dgm:spPr/>
      <dgm:t>
        <a:bodyPr/>
        <a:lstStyle/>
        <a:p>
          <a:endParaRPr lang="en-US"/>
        </a:p>
      </dgm:t>
    </dgm:pt>
    <dgm:pt modelId="{7E7BBE34-174C-484C-8E3B-9919B6B2CECC}">
      <dgm:prSet custT="1"/>
      <dgm:spPr/>
      <dgm:t>
        <a:bodyPr/>
        <a:lstStyle/>
        <a:p>
          <a:r>
            <a:rPr lang="en-US" sz="2400" dirty="0" smtClean="0"/>
            <a:t>Be a natural-born citizen.</a:t>
          </a:r>
          <a:endParaRPr lang="en-US" sz="2400" dirty="0"/>
        </a:p>
      </dgm:t>
    </dgm:pt>
    <dgm:pt modelId="{B733D1E6-9E03-488F-A990-53EF64D63E71}" type="parTrans" cxnId="{63CE710D-2EF1-4656-812E-90E659333B49}">
      <dgm:prSet/>
      <dgm:spPr/>
      <dgm:t>
        <a:bodyPr/>
        <a:lstStyle/>
        <a:p>
          <a:endParaRPr lang="en-US"/>
        </a:p>
      </dgm:t>
    </dgm:pt>
    <dgm:pt modelId="{B57552A0-14E6-4923-A2B3-1116BBF32797}" type="sibTrans" cxnId="{63CE710D-2EF1-4656-812E-90E659333B49}">
      <dgm:prSet/>
      <dgm:spPr/>
      <dgm:t>
        <a:bodyPr/>
        <a:lstStyle/>
        <a:p>
          <a:endParaRPr lang="en-US"/>
        </a:p>
      </dgm:t>
    </dgm:pt>
    <dgm:pt modelId="{934C2290-3E4C-494C-94C3-281FA8542A01}" type="pres">
      <dgm:prSet presAssocID="{8CE1206B-9836-4DE9-8039-F430A685799D}" presName="vert0" presStyleCnt="0">
        <dgm:presLayoutVars>
          <dgm:dir/>
          <dgm:animOne val="branch"/>
          <dgm:animLvl val="lvl"/>
        </dgm:presLayoutVars>
      </dgm:prSet>
      <dgm:spPr/>
      <dgm:t>
        <a:bodyPr/>
        <a:lstStyle/>
        <a:p>
          <a:endParaRPr lang="en-US"/>
        </a:p>
      </dgm:t>
    </dgm:pt>
    <dgm:pt modelId="{44689FFD-5791-4984-B882-B1643C5C473E}" type="pres">
      <dgm:prSet presAssocID="{C375D8B4-5211-48AC-9DD6-67F71FCA069C}" presName="thickLine" presStyleLbl="alignNode1" presStyleIdx="0" presStyleCnt="1"/>
      <dgm:spPr/>
    </dgm:pt>
    <dgm:pt modelId="{5D3E49BF-41BD-4E25-9AEA-6B7A0D937601}" type="pres">
      <dgm:prSet presAssocID="{C375D8B4-5211-48AC-9DD6-67F71FCA069C}" presName="horz1" presStyleCnt="0"/>
      <dgm:spPr/>
    </dgm:pt>
    <dgm:pt modelId="{92E3C1EA-D918-48C0-8D43-E1BFDB561F42}" type="pres">
      <dgm:prSet presAssocID="{C375D8B4-5211-48AC-9DD6-67F71FCA069C}" presName="tx1" presStyleLbl="revTx" presStyleIdx="0" presStyleCnt="4" custScaleX="181944"/>
      <dgm:spPr/>
      <dgm:t>
        <a:bodyPr/>
        <a:lstStyle/>
        <a:p>
          <a:endParaRPr lang="en-US"/>
        </a:p>
      </dgm:t>
    </dgm:pt>
    <dgm:pt modelId="{19844DD2-7F7D-40C7-85EF-DF380603AC87}" type="pres">
      <dgm:prSet presAssocID="{C375D8B4-5211-48AC-9DD6-67F71FCA069C}" presName="vert1" presStyleCnt="0"/>
      <dgm:spPr/>
    </dgm:pt>
    <dgm:pt modelId="{AEFA872D-75D0-42AE-A76F-C5E780DBB5F7}" type="pres">
      <dgm:prSet presAssocID="{E7A4FCC9-CDEE-4D2A-ADDC-7A9AE2E0E8B2}" presName="vertSpace2a" presStyleCnt="0"/>
      <dgm:spPr/>
    </dgm:pt>
    <dgm:pt modelId="{4A1539D7-5C36-4C6F-A8B2-2F3D50D80027}" type="pres">
      <dgm:prSet presAssocID="{E7A4FCC9-CDEE-4D2A-ADDC-7A9AE2E0E8B2}" presName="horz2" presStyleCnt="0"/>
      <dgm:spPr/>
    </dgm:pt>
    <dgm:pt modelId="{13C173CF-7F71-49AC-A86B-8725B1DE145C}" type="pres">
      <dgm:prSet presAssocID="{E7A4FCC9-CDEE-4D2A-ADDC-7A9AE2E0E8B2}" presName="horzSpace2" presStyleCnt="0"/>
      <dgm:spPr/>
    </dgm:pt>
    <dgm:pt modelId="{768883AA-FE24-437D-8B44-1D03BEA09797}" type="pres">
      <dgm:prSet presAssocID="{E7A4FCC9-CDEE-4D2A-ADDC-7A9AE2E0E8B2}" presName="tx2" presStyleLbl="revTx" presStyleIdx="1" presStyleCnt="4"/>
      <dgm:spPr/>
      <dgm:t>
        <a:bodyPr/>
        <a:lstStyle/>
        <a:p>
          <a:endParaRPr lang="en-US"/>
        </a:p>
      </dgm:t>
    </dgm:pt>
    <dgm:pt modelId="{3A619652-81B5-4AE3-89CC-FB656AE67CBF}" type="pres">
      <dgm:prSet presAssocID="{E7A4FCC9-CDEE-4D2A-ADDC-7A9AE2E0E8B2}" presName="vert2" presStyleCnt="0"/>
      <dgm:spPr/>
    </dgm:pt>
    <dgm:pt modelId="{C83C1208-CC5B-4E10-A7CF-41C753C7BA44}" type="pres">
      <dgm:prSet presAssocID="{E7A4FCC9-CDEE-4D2A-ADDC-7A9AE2E0E8B2}" presName="thinLine2b" presStyleLbl="callout" presStyleIdx="0" presStyleCnt="3"/>
      <dgm:spPr/>
    </dgm:pt>
    <dgm:pt modelId="{D53F6048-CE0D-4F8A-AEAF-959392CC1CD3}" type="pres">
      <dgm:prSet presAssocID="{E7A4FCC9-CDEE-4D2A-ADDC-7A9AE2E0E8B2}" presName="vertSpace2b" presStyleCnt="0"/>
      <dgm:spPr/>
    </dgm:pt>
    <dgm:pt modelId="{E29DCD8B-B2D2-4B52-B58B-3ECCCACAB1BC}" type="pres">
      <dgm:prSet presAssocID="{848BF076-102E-4ACA-80B0-E9FB41E16D80}" presName="horz2" presStyleCnt="0"/>
      <dgm:spPr/>
    </dgm:pt>
    <dgm:pt modelId="{71BA040C-5665-4CD4-B535-6DE67A4EF665}" type="pres">
      <dgm:prSet presAssocID="{848BF076-102E-4ACA-80B0-E9FB41E16D80}" presName="horzSpace2" presStyleCnt="0"/>
      <dgm:spPr/>
    </dgm:pt>
    <dgm:pt modelId="{2F2FE67D-1659-4F66-8781-42B4CE1831BE}" type="pres">
      <dgm:prSet presAssocID="{848BF076-102E-4ACA-80B0-E9FB41E16D80}" presName="tx2" presStyleLbl="revTx" presStyleIdx="2" presStyleCnt="4"/>
      <dgm:spPr/>
      <dgm:t>
        <a:bodyPr/>
        <a:lstStyle/>
        <a:p>
          <a:endParaRPr lang="en-US"/>
        </a:p>
      </dgm:t>
    </dgm:pt>
    <dgm:pt modelId="{BEBE5385-DF6E-4619-9074-C2FBC3ABCB3C}" type="pres">
      <dgm:prSet presAssocID="{848BF076-102E-4ACA-80B0-E9FB41E16D80}" presName="vert2" presStyleCnt="0"/>
      <dgm:spPr/>
    </dgm:pt>
    <dgm:pt modelId="{C763B79E-3308-46D7-8113-478707647308}" type="pres">
      <dgm:prSet presAssocID="{848BF076-102E-4ACA-80B0-E9FB41E16D80}" presName="thinLine2b" presStyleLbl="callout" presStyleIdx="1" presStyleCnt="3"/>
      <dgm:spPr/>
    </dgm:pt>
    <dgm:pt modelId="{199E3DB1-757D-4022-857C-E6198703E9A4}" type="pres">
      <dgm:prSet presAssocID="{848BF076-102E-4ACA-80B0-E9FB41E16D80}" presName="vertSpace2b" presStyleCnt="0"/>
      <dgm:spPr/>
    </dgm:pt>
    <dgm:pt modelId="{29CA837F-723E-4706-A744-A79BA1B4B9DA}" type="pres">
      <dgm:prSet presAssocID="{7E7BBE34-174C-484C-8E3B-9919B6B2CECC}" presName="horz2" presStyleCnt="0"/>
      <dgm:spPr/>
    </dgm:pt>
    <dgm:pt modelId="{EE53733E-80F0-42E7-AE24-D033AF84C987}" type="pres">
      <dgm:prSet presAssocID="{7E7BBE34-174C-484C-8E3B-9919B6B2CECC}" presName="horzSpace2" presStyleCnt="0"/>
      <dgm:spPr/>
    </dgm:pt>
    <dgm:pt modelId="{3575139E-F60E-442E-A575-63CD26BD6589}" type="pres">
      <dgm:prSet presAssocID="{7E7BBE34-174C-484C-8E3B-9919B6B2CECC}" presName="tx2" presStyleLbl="revTx" presStyleIdx="3" presStyleCnt="4"/>
      <dgm:spPr/>
      <dgm:t>
        <a:bodyPr/>
        <a:lstStyle/>
        <a:p>
          <a:endParaRPr lang="en-US"/>
        </a:p>
      </dgm:t>
    </dgm:pt>
    <dgm:pt modelId="{C856A77A-375D-44F5-9A9E-EFE94D8A76A4}" type="pres">
      <dgm:prSet presAssocID="{7E7BBE34-174C-484C-8E3B-9919B6B2CECC}" presName="vert2" presStyleCnt="0"/>
      <dgm:spPr/>
    </dgm:pt>
    <dgm:pt modelId="{755EF19B-18A3-4843-95DB-8E88E1D3DCDD}" type="pres">
      <dgm:prSet presAssocID="{7E7BBE34-174C-484C-8E3B-9919B6B2CECC}" presName="thinLine2b" presStyleLbl="callout" presStyleIdx="2" presStyleCnt="3"/>
      <dgm:spPr/>
    </dgm:pt>
    <dgm:pt modelId="{28E38287-0407-4109-A088-DCBA55FBD146}" type="pres">
      <dgm:prSet presAssocID="{7E7BBE34-174C-484C-8E3B-9919B6B2CECC}" presName="vertSpace2b" presStyleCnt="0"/>
      <dgm:spPr/>
    </dgm:pt>
  </dgm:ptLst>
  <dgm:cxnLst>
    <dgm:cxn modelId="{D6369191-3B8D-4573-A7C9-DB1F96A211C5}" type="presOf" srcId="{C375D8B4-5211-48AC-9DD6-67F71FCA069C}" destId="{92E3C1EA-D918-48C0-8D43-E1BFDB561F42}" srcOrd="0" destOrd="0" presId="urn:microsoft.com/office/officeart/2008/layout/LinedList"/>
    <dgm:cxn modelId="{63CE710D-2EF1-4656-812E-90E659333B49}" srcId="{C375D8B4-5211-48AC-9DD6-67F71FCA069C}" destId="{7E7BBE34-174C-484C-8E3B-9919B6B2CECC}" srcOrd="2" destOrd="0" parTransId="{B733D1E6-9E03-488F-A990-53EF64D63E71}" sibTransId="{B57552A0-14E6-4923-A2B3-1116BBF32797}"/>
    <dgm:cxn modelId="{CA6E6E79-8104-4A15-8EC1-84F1900A32ED}" type="presOf" srcId="{E7A4FCC9-CDEE-4D2A-ADDC-7A9AE2E0E8B2}" destId="{768883AA-FE24-437D-8B44-1D03BEA09797}" srcOrd="0" destOrd="0" presId="urn:microsoft.com/office/officeart/2008/layout/LinedList"/>
    <dgm:cxn modelId="{BBD34484-E192-4DDB-A960-A9A9BE10E539}" srcId="{C375D8B4-5211-48AC-9DD6-67F71FCA069C}" destId="{848BF076-102E-4ACA-80B0-E9FB41E16D80}" srcOrd="1" destOrd="0" parTransId="{F1BCF5FB-00AB-4012-9A0E-8DC57F112C5F}" sibTransId="{C01449D5-936F-4EB9-8A40-4D5960CF7831}"/>
    <dgm:cxn modelId="{9062A690-D3F7-4062-B8F3-C4B8748DCD4F}" type="presOf" srcId="{8CE1206B-9836-4DE9-8039-F430A685799D}" destId="{934C2290-3E4C-494C-94C3-281FA8542A01}" srcOrd="0" destOrd="0" presId="urn:microsoft.com/office/officeart/2008/layout/LinedList"/>
    <dgm:cxn modelId="{738513B3-0D2C-41EC-BC22-5C8115AACC6B}" srcId="{8CE1206B-9836-4DE9-8039-F430A685799D}" destId="{C375D8B4-5211-48AC-9DD6-67F71FCA069C}" srcOrd="0" destOrd="0" parTransId="{0D963918-28AB-4C5C-B68B-D2B88F74F23B}" sibTransId="{81C8115F-4B4D-4EA1-A1DE-DECE8FD1F38D}"/>
    <dgm:cxn modelId="{1ADD93B7-9EE5-4E9D-A731-EDE934B7E829}" type="presOf" srcId="{7E7BBE34-174C-484C-8E3B-9919B6B2CECC}" destId="{3575139E-F60E-442E-A575-63CD26BD6589}" srcOrd="0" destOrd="0" presId="urn:microsoft.com/office/officeart/2008/layout/LinedList"/>
    <dgm:cxn modelId="{CFFBECE5-B061-4873-998B-23D76CF5BAC5}" type="presOf" srcId="{848BF076-102E-4ACA-80B0-E9FB41E16D80}" destId="{2F2FE67D-1659-4F66-8781-42B4CE1831BE}" srcOrd="0" destOrd="0" presId="urn:microsoft.com/office/officeart/2008/layout/LinedList"/>
    <dgm:cxn modelId="{EBC4A7DA-83D0-4DD7-A17A-334F8B3F1E18}" srcId="{C375D8B4-5211-48AC-9DD6-67F71FCA069C}" destId="{E7A4FCC9-CDEE-4D2A-ADDC-7A9AE2E0E8B2}" srcOrd="0" destOrd="0" parTransId="{AC750521-83BF-4C23-8C7B-52A53B13B384}" sibTransId="{86839BA1-D578-4F49-B4D0-334DF4CD674F}"/>
    <dgm:cxn modelId="{60FD74AB-0731-4FBD-AE9D-666DFC117B5A}" type="presParOf" srcId="{934C2290-3E4C-494C-94C3-281FA8542A01}" destId="{44689FFD-5791-4984-B882-B1643C5C473E}" srcOrd="0" destOrd="0" presId="urn:microsoft.com/office/officeart/2008/layout/LinedList"/>
    <dgm:cxn modelId="{DC4EDAE9-AEE1-4255-AED2-1FE48E718B46}" type="presParOf" srcId="{934C2290-3E4C-494C-94C3-281FA8542A01}" destId="{5D3E49BF-41BD-4E25-9AEA-6B7A0D937601}" srcOrd="1" destOrd="0" presId="urn:microsoft.com/office/officeart/2008/layout/LinedList"/>
    <dgm:cxn modelId="{9670877E-2786-4096-8B87-83B2E2F67EF1}" type="presParOf" srcId="{5D3E49BF-41BD-4E25-9AEA-6B7A0D937601}" destId="{92E3C1EA-D918-48C0-8D43-E1BFDB561F42}" srcOrd="0" destOrd="0" presId="urn:microsoft.com/office/officeart/2008/layout/LinedList"/>
    <dgm:cxn modelId="{585177F7-1F41-4CD4-8DBC-99FA40030D28}" type="presParOf" srcId="{5D3E49BF-41BD-4E25-9AEA-6B7A0D937601}" destId="{19844DD2-7F7D-40C7-85EF-DF380603AC87}" srcOrd="1" destOrd="0" presId="urn:microsoft.com/office/officeart/2008/layout/LinedList"/>
    <dgm:cxn modelId="{C2988798-5F06-47E4-985F-F3D6B324C92C}" type="presParOf" srcId="{19844DD2-7F7D-40C7-85EF-DF380603AC87}" destId="{AEFA872D-75D0-42AE-A76F-C5E780DBB5F7}" srcOrd="0" destOrd="0" presId="urn:microsoft.com/office/officeart/2008/layout/LinedList"/>
    <dgm:cxn modelId="{D0EC79CE-50DA-47A7-AE8C-919E8FA538B0}" type="presParOf" srcId="{19844DD2-7F7D-40C7-85EF-DF380603AC87}" destId="{4A1539D7-5C36-4C6F-A8B2-2F3D50D80027}" srcOrd="1" destOrd="0" presId="urn:microsoft.com/office/officeart/2008/layout/LinedList"/>
    <dgm:cxn modelId="{D38CB32C-75DB-4A71-A0A4-6D9208CDF261}" type="presParOf" srcId="{4A1539D7-5C36-4C6F-A8B2-2F3D50D80027}" destId="{13C173CF-7F71-49AC-A86B-8725B1DE145C}" srcOrd="0" destOrd="0" presId="urn:microsoft.com/office/officeart/2008/layout/LinedList"/>
    <dgm:cxn modelId="{AC876377-5552-44A0-829D-3FCA16222C27}" type="presParOf" srcId="{4A1539D7-5C36-4C6F-A8B2-2F3D50D80027}" destId="{768883AA-FE24-437D-8B44-1D03BEA09797}" srcOrd="1" destOrd="0" presId="urn:microsoft.com/office/officeart/2008/layout/LinedList"/>
    <dgm:cxn modelId="{F634641C-4A68-4B03-924F-6A3F71A99E27}" type="presParOf" srcId="{4A1539D7-5C36-4C6F-A8B2-2F3D50D80027}" destId="{3A619652-81B5-4AE3-89CC-FB656AE67CBF}" srcOrd="2" destOrd="0" presId="urn:microsoft.com/office/officeart/2008/layout/LinedList"/>
    <dgm:cxn modelId="{CDE4EF15-B6C5-4DA4-8A1C-40F688E8FD1E}" type="presParOf" srcId="{19844DD2-7F7D-40C7-85EF-DF380603AC87}" destId="{C83C1208-CC5B-4E10-A7CF-41C753C7BA44}" srcOrd="2" destOrd="0" presId="urn:microsoft.com/office/officeart/2008/layout/LinedList"/>
    <dgm:cxn modelId="{FCE07AEC-126A-47F0-A951-BA4699B4B280}" type="presParOf" srcId="{19844DD2-7F7D-40C7-85EF-DF380603AC87}" destId="{D53F6048-CE0D-4F8A-AEAF-959392CC1CD3}" srcOrd="3" destOrd="0" presId="urn:microsoft.com/office/officeart/2008/layout/LinedList"/>
    <dgm:cxn modelId="{78EE5C5C-226B-4244-BCD5-79479F73842B}" type="presParOf" srcId="{19844DD2-7F7D-40C7-85EF-DF380603AC87}" destId="{E29DCD8B-B2D2-4B52-B58B-3ECCCACAB1BC}" srcOrd="4" destOrd="0" presId="urn:microsoft.com/office/officeart/2008/layout/LinedList"/>
    <dgm:cxn modelId="{5580D622-4559-459C-917A-500CF4F46542}" type="presParOf" srcId="{E29DCD8B-B2D2-4B52-B58B-3ECCCACAB1BC}" destId="{71BA040C-5665-4CD4-B535-6DE67A4EF665}" srcOrd="0" destOrd="0" presId="urn:microsoft.com/office/officeart/2008/layout/LinedList"/>
    <dgm:cxn modelId="{42E7204C-A987-4077-8582-1AF54AE08526}" type="presParOf" srcId="{E29DCD8B-B2D2-4B52-B58B-3ECCCACAB1BC}" destId="{2F2FE67D-1659-4F66-8781-42B4CE1831BE}" srcOrd="1" destOrd="0" presId="urn:microsoft.com/office/officeart/2008/layout/LinedList"/>
    <dgm:cxn modelId="{45FC53E7-F26C-43CD-8FB6-AD34B10DE355}" type="presParOf" srcId="{E29DCD8B-B2D2-4B52-B58B-3ECCCACAB1BC}" destId="{BEBE5385-DF6E-4619-9074-C2FBC3ABCB3C}" srcOrd="2" destOrd="0" presId="urn:microsoft.com/office/officeart/2008/layout/LinedList"/>
    <dgm:cxn modelId="{FA73A676-A94A-42F3-A777-EAC317931885}" type="presParOf" srcId="{19844DD2-7F7D-40C7-85EF-DF380603AC87}" destId="{C763B79E-3308-46D7-8113-478707647308}" srcOrd="5" destOrd="0" presId="urn:microsoft.com/office/officeart/2008/layout/LinedList"/>
    <dgm:cxn modelId="{9C8CB179-D59F-4E52-B032-961F765BAD1B}" type="presParOf" srcId="{19844DD2-7F7D-40C7-85EF-DF380603AC87}" destId="{199E3DB1-757D-4022-857C-E6198703E9A4}" srcOrd="6" destOrd="0" presId="urn:microsoft.com/office/officeart/2008/layout/LinedList"/>
    <dgm:cxn modelId="{44A978B4-257C-42AE-B0B4-D1266A305DB5}" type="presParOf" srcId="{19844DD2-7F7D-40C7-85EF-DF380603AC87}" destId="{29CA837F-723E-4706-A744-A79BA1B4B9DA}" srcOrd="7" destOrd="0" presId="urn:microsoft.com/office/officeart/2008/layout/LinedList"/>
    <dgm:cxn modelId="{60A12FEE-F7D4-421B-B1D0-68077CBBC1F3}" type="presParOf" srcId="{29CA837F-723E-4706-A744-A79BA1B4B9DA}" destId="{EE53733E-80F0-42E7-AE24-D033AF84C987}" srcOrd="0" destOrd="0" presId="urn:microsoft.com/office/officeart/2008/layout/LinedList"/>
    <dgm:cxn modelId="{435A8553-C777-4637-A34F-F6A2E7794A14}" type="presParOf" srcId="{29CA837F-723E-4706-A744-A79BA1B4B9DA}" destId="{3575139E-F60E-442E-A575-63CD26BD6589}" srcOrd="1" destOrd="0" presId="urn:microsoft.com/office/officeart/2008/layout/LinedList"/>
    <dgm:cxn modelId="{CBA6B4F5-9477-4696-9F5A-556C81CADBE5}" type="presParOf" srcId="{29CA837F-723E-4706-A744-A79BA1B4B9DA}" destId="{C856A77A-375D-44F5-9A9E-EFE94D8A76A4}" srcOrd="2" destOrd="0" presId="urn:microsoft.com/office/officeart/2008/layout/LinedList"/>
    <dgm:cxn modelId="{3CA1DE03-A2F8-4401-8515-0E3D88154B35}" type="presParOf" srcId="{19844DD2-7F7D-40C7-85EF-DF380603AC87}" destId="{755EF19B-18A3-4843-95DB-8E88E1D3DCDD}" srcOrd="8" destOrd="0" presId="urn:microsoft.com/office/officeart/2008/layout/LinedList"/>
    <dgm:cxn modelId="{2E60A51E-76D8-4287-90D2-7FB22DDCA690}" type="presParOf" srcId="{19844DD2-7F7D-40C7-85EF-DF380603AC87}" destId="{28E38287-0407-4109-A088-DCBA55FBD146}"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6FB61B-C896-4E05-B075-BB83A53DD71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F087CF-58CC-476E-AD12-700139E49F2D}">
      <dgm:prSet phldrT="[Text]" custT="1"/>
      <dgm:spPr/>
      <dgm:t>
        <a:bodyPr anchor="ctr"/>
        <a:lstStyle/>
        <a:p>
          <a:pPr algn="ctr"/>
          <a:r>
            <a:rPr lang="en-US" sz="3200" dirty="0" smtClean="0">
              <a:solidFill>
                <a:srgbClr val="FF0000"/>
              </a:solidFill>
            </a:rPr>
            <a:t>Tenure and Removal </a:t>
          </a:r>
          <a:endParaRPr lang="en-US" sz="3200" dirty="0">
            <a:solidFill>
              <a:srgbClr val="FF0000"/>
            </a:solidFill>
          </a:endParaRPr>
        </a:p>
      </dgm:t>
    </dgm:pt>
    <dgm:pt modelId="{9240DC5F-1A1F-4BCA-9B4B-75CAE8E1657C}" type="parTrans" cxnId="{8CAFE512-CE3E-4BCB-BE90-243133EE92BA}">
      <dgm:prSet/>
      <dgm:spPr/>
      <dgm:t>
        <a:bodyPr/>
        <a:lstStyle/>
        <a:p>
          <a:endParaRPr lang="en-US"/>
        </a:p>
      </dgm:t>
    </dgm:pt>
    <dgm:pt modelId="{42A6CCED-A80E-424B-9EDD-BFD981BBF517}" type="sibTrans" cxnId="{8CAFE512-CE3E-4BCB-BE90-243133EE92BA}">
      <dgm:prSet/>
      <dgm:spPr/>
      <dgm:t>
        <a:bodyPr/>
        <a:lstStyle/>
        <a:p>
          <a:endParaRPr lang="en-US"/>
        </a:p>
      </dgm:t>
    </dgm:pt>
    <dgm:pt modelId="{6A1E6391-4B8B-46CD-AB0F-1105C7B57AFB}">
      <dgm:prSet phldrT="[Text]"/>
      <dgm:spPr/>
      <dgm:t>
        <a:bodyPr/>
        <a:lstStyle/>
        <a:p>
          <a:r>
            <a:rPr lang="en-US" dirty="0" smtClean="0"/>
            <a:t>Elected for 4 years</a:t>
          </a:r>
          <a:endParaRPr lang="en-US" dirty="0"/>
        </a:p>
      </dgm:t>
    </dgm:pt>
    <dgm:pt modelId="{412546BE-BDF7-4D55-8E69-390068DC9CA8}" type="parTrans" cxnId="{7D4045DE-DB93-4EBB-8D0F-DA63AC55FDE6}">
      <dgm:prSet/>
      <dgm:spPr/>
      <dgm:t>
        <a:bodyPr/>
        <a:lstStyle/>
        <a:p>
          <a:endParaRPr lang="en-US"/>
        </a:p>
      </dgm:t>
    </dgm:pt>
    <dgm:pt modelId="{1F1B6C10-3CB5-467A-AC60-3881701B654C}" type="sibTrans" cxnId="{7D4045DE-DB93-4EBB-8D0F-DA63AC55FDE6}">
      <dgm:prSet/>
      <dgm:spPr/>
      <dgm:t>
        <a:bodyPr/>
        <a:lstStyle/>
        <a:p>
          <a:endParaRPr lang="en-US"/>
        </a:p>
      </dgm:t>
    </dgm:pt>
    <dgm:pt modelId="{7141E512-1ADB-4BD7-B00B-8DEF762A658F}">
      <dgm:prSet phldrT="[Text]"/>
      <dgm:spPr/>
      <dgm:t>
        <a:bodyPr/>
        <a:lstStyle/>
        <a:p>
          <a:r>
            <a:rPr lang="en-US" dirty="0" smtClean="0"/>
            <a:t>The President cannot be removed except by an impeachment </a:t>
          </a:r>
          <a:endParaRPr lang="en-US" dirty="0"/>
        </a:p>
      </dgm:t>
    </dgm:pt>
    <dgm:pt modelId="{E1DB3EF5-6FB0-496D-B391-2AD1C2112F83}" type="parTrans" cxnId="{D674F6FF-F73F-4DD8-9420-5278E3DA5F34}">
      <dgm:prSet/>
      <dgm:spPr/>
      <dgm:t>
        <a:bodyPr/>
        <a:lstStyle/>
        <a:p>
          <a:endParaRPr lang="en-US"/>
        </a:p>
      </dgm:t>
    </dgm:pt>
    <dgm:pt modelId="{FDF7432D-5472-40C7-A383-C1AB8ADDC3C4}" type="sibTrans" cxnId="{D674F6FF-F73F-4DD8-9420-5278E3DA5F34}">
      <dgm:prSet/>
      <dgm:spPr/>
      <dgm:t>
        <a:bodyPr/>
        <a:lstStyle/>
        <a:p>
          <a:endParaRPr lang="en-US"/>
        </a:p>
      </dgm:t>
    </dgm:pt>
    <dgm:pt modelId="{6C8814EA-C95C-416D-948B-A9D3A69D0176}">
      <dgm:prSet phldrT="[Text]"/>
      <dgm:spPr/>
      <dgm:t>
        <a:bodyPr/>
        <a:lstStyle/>
        <a:p>
          <a:r>
            <a:rPr lang="en-US" dirty="0" smtClean="0"/>
            <a:t>He can be impeached for treason, bribery or high crimes</a:t>
          </a:r>
          <a:endParaRPr lang="en-US" dirty="0"/>
        </a:p>
      </dgm:t>
    </dgm:pt>
    <dgm:pt modelId="{BB9035FC-D7A1-4E4E-8E87-77BCDC8D9657}" type="parTrans" cxnId="{C7AF722C-D604-49C5-A4B1-6EE8E69E8C6A}">
      <dgm:prSet/>
      <dgm:spPr/>
      <dgm:t>
        <a:bodyPr/>
        <a:lstStyle/>
        <a:p>
          <a:endParaRPr lang="en-US"/>
        </a:p>
      </dgm:t>
    </dgm:pt>
    <dgm:pt modelId="{27567E89-8B2A-4B36-A40A-3E3256DA9912}" type="sibTrans" cxnId="{C7AF722C-D604-49C5-A4B1-6EE8E69E8C6A}">
      <dgm:prSet/>
      <dgm:spPr/>
      <dgm:t>
        <a:bodyPr/>
        <a:lstStyle/>
        <a:p>
          <a:endParaRPr lang="en-US"/>
        </a:p>
      </dgm:t>
    </dgm:pt>
    <dgm:pt modelId="{8533B5C4-1DB1-46C4-859E-91EBF98D8E07}">
      <dgm:prSet phldrT="[Text]"/>
      <dgm:spPr/>
      <dgm:t>
        <a:bodyPr/>
        <a:lstStyle/>
        <a:p>
          <a:r>
            <a:rPr lang="en-US" dirty="0" smtClean="0"/>
            <a:t>Originally, the constitution was silent about presidential re-election</a:t>
          </a:r>
          <a:endParaRPr lang="en-US" dirty="0"/>
        </a:p>
      </dgm:t>
    </dgm:pt>
    <dgm:pt modelId="{3205E83E-8A0A-49D6-88C7-06279FA009E1}" type="parTrans" cxnId="{8CB460B6-3291-4205-BFEE-FDE5CA7CF6B7}">
      <dgm:prSet/>
      <dgm:spPr/>
      <dgm:t>
        <a:bodyPr/>
        <a:lstStyle/>
        <a:p>
          <a:endParaRPr lang="en-US"/>
        </a:p>
      </dgm:t>
    </dgm:pt>
    <dgm:pt modelId="{CCE8A99E-35EE-4219-9313-27909E786EFE}" type="sibTrans" cxnId="{8CB460B6-3291-4205-BFEE-FDE5CA7CF6B7}">
      <dgm:prSet/>
      <dgm:spPr/>
      <dgm:t>
        <a:bodyPr/>
        <a:lstStyle/>
        <a:p>
          <a:endParaRPr lang="en-US"/>
        </a:p>
      </dgm:t>
    </dgm:pt>
    <dgm:pt modelId="{EC6FA32D-6709-43D9-BC84-3DC5F3B246E7}">
      <dgm:prSet phldrT="[Text]"/>
      <dgm:spPr/>
      <dgm:t>
        <a:bodyPr/>
        <a:lstStyle/>
        <a:p>
          <a:r>
            <a:rPr lang="en-US" dirty="0" smtClean="0"/>
            <a:t>The charges are framed by the HOR </a:t>
          </a:r>
          <a:endParaRPr lang="en-US" dirty="0"/>
        </a:p>
      </dgm:t>
    </dgm:pt>
    <dgm:pt modelId="{A7C76EAB-0392-41FD-9AE1-E55F41866191}" type="parTrans" cxnId="{172B5541-9DE7-4E4E-9396-A5E1FC710D31}">
      <dgm:prSet/>
      <dgm:spPr/>
      <dgm:t>
        <a:bodyPr/>
        <a:lstStyle/>
        <a:p>
          <a:endParaRPr lang="en-US"/>
        </a:p>
      </dgm:t>
    </dgm:pt>
    <dgm:pt modelId="{8A60C947-2AD1-45DF-9945-1F92D328E423}" type="sibTrans" cxnId="{172B5541-9DE7-4E4E-9396-A5E1FC710D31}">
      <dgm:prSet/>
      <dgm:spPr/>
      <dgm:t>
        <a:bodyPr/>
        <a:lstStyle/>
        <a:p>
          <a:endParaRPr lang="en-US"/>
        </a:p>
      </dgm:t>
    </dgm:pt>
    <dgm:pt modelId="{11CAFBCF-37AD-4C49-AC09-47B2B4F7EA8E}">
      <dgm:prSet phldrT="[Text]"/>
      <dgm:spPr/>
      <dgm:t>
        <a:bodyPr/>
        <a:lstStyle/>
        <a:p>
          <a:r>
            <a:rPr lang="en-US" dirty="0" smtClean="0"/>
            <a:t>The Senate presided over by Chief Justice of the Supreme Court</a:t>
          </a:r>
          <a:endParaRPr lang="en-US" dirty="0"/>
        </a:p>
      </dgm:t>
    </dgm:pt>
    <dgm:pt modelId="{6A944AD6-520E-4C15-A853-0BCF29445147}" type="parTrans" cxnId="{7543B48C-B89D-42D2-886E-897F47EC5941}">
      <dgm:prSet/>
      <dgm:spPr/>
      <dgm:t>
        <a:bodyPr/>
        <a:lstStyle/>
        <a:p>
          <a:endParaRPr lang="en-US"/>
        </a:p>
      </dgm:t>
    </dgm:pt>
    <dgm:pt modelId="{F983F8B7-1298-44F8-951B-C141F2ED3F7E}" type="sibTrans" cxnId="{7543B48C-B89D-42D2-886E-897F47EC5941}">
      <dgm:prSet/>
      <dgm:spPr/>
      <dgm:t>
        <a:bodyPr/>
        <a:lstStyle/>
        <a:p>
          <a:endParaRPr lang="en-US"/>
        </a:p>
      </dgm:t>
    </dgm:pt>
    <dgm:pt modelId="{6AD860FC-97A9-401B-A07D-79F3C65FF93E}">
      <dgm:prSet phldrT="[Text]"/>
      <dgm:spPr/>
      <dgm:t>
        <a:bodyPr/>
        <a:lstStyle/>
        <a:p>
          <a:r>
            <a:rPr lang="en-US" dirty="0" smtClean="0"/>
            <a:t>A 2/3</a:t>
          </a:r>
          <a:r>
            <a:rPr lang="en-US" baseline="30000" dirty="0" smtClean="0"/>
            <a:t>rd</a:t>
          </a:r>
          <a:r>
            <a:rPr lang="en-US" dirty="0" smtClean="0"/>
            <a:t> vote of the Senate is necessary for conviction (none Removed) </a:t>
          </a:r>
          <a:endParaRPr lang="en-US" dirty="0"/>
        </a:p>
      </dgm:t>
    </dgm:pt>
    <dgm:pt modelId="{E3BA022B-4BCD-498A-859B-DF1C41CC63FA}" type="parTrans" cxnId="{43BFAC24-2D82-4977-AB1D-05A31818AC95}">
      <dgm:prSet/>
      <dgm:spPr/>
      <dgm:t>
        <a:bodyPr/>
        <a:lstStyle/>
        <a:p>
          <a:endParaRPr lang="en-US"/>
        </a:p>
      </dgm:t>
    </dgm:pt>
    <dgm:pt modelId="{BF4CE7BE-69B1-4374-A8FB-681C86B3BB65}" type="sibTrans" cxnId="{43BFAC24-2D82-4977-AB1D-05A31818AC95}">
      <dgm:prSet/>
      <dgm:spPr/>
      <dgm:t>
        <a:bodyPr/>
        <a:lstStyle/>
        <a:p>
          <a:endParaRPr lang="en-US"/>
        </a:p>
      </dgm:t>
    </dgm:pt>
    <dgm:pt modelId="{61BB4BD5-CB7C-4A12-BF66-833311F26A2A}" type="pres">
      <dgm:prSet presAssocID="{D36FB61B-C896-4E05-B075-BB83A53DD71E}" presName="vert0" presStyleCnt="0">
        <dgm:presLayoutVars>
          <dgm:dir/>
          <dgm:animOne val="branch"/>
          <dgm:animLvl val="lvl"/>
        </dgm:presLayoutVars>
      </dgm:prSet>
      <dgm:spPr/>
      <dgm:t>
        <a:bodyPr/>
        <a:lstStyle/>
        <a:p>
          <a:endParaRPr lang="en-US"/>
        </a:p>
      </dgm:t>
    </dgm:pt>
    <dgm:pt modelId="{47CC26F7-D905-4EBE-BE28-58D278245956}" type="pres">
      <dgm:prSet presAssocID="{9FF087CF-58CC-476E-AD12-700139E49F2D}" presName="thickLine" presStyleLbl="alignNode1" presStyleIdx="0" presStyleCnt="1"/>
      <dgm:spPr/>
    </dgm:pt>
    <dgm:pt modelId="{7582C59E-99F8-41CF-B75D-940B302EE61B}" type="pres">
      <dgm:prSet presAssocID="{9FF087CF-58CC-476E-AD12-700139E49F2D}" presName="horz1" presStyleCnt="0"/>
      <dgm:spPr/>
    </dgm:pt>
    <dgm:pt modelId="{25891FA0-6613-4545-9016-C57E46EA1C66}" type="pres">
      <dgm:prSet presAssocID="{9FF087CF-58CC-476E-AD12-700139E49F2D}" presName="tx1" presStyleLbl="revTx" presStyleIdx="0" presStyleCnt="8" custScaleX="184295"/>
      <dgm:spPr/>
      <dgm:t>
        <a:bodyPr/>
        <a:lstStyle/>
        <a:p>
          <a:endParaRPr lang="en-US"/>
        </a:p>
      </dgm:t>
    </dgm:pt>
    <dgm:pt modelId="{C48C04A3-DD15-410D-A313-643E5EFD9B11}" type="pres">
      <dgm:prSet presAssocID="{9FF087CF-58CC-476E-AD12-700139E49F2D}" presName="vert1" presStyleCnt="0"/>
      <dgm:spPr/>
    </dgm:pt>
    <dgm:pt modelId="{90608E43-5F17-4C13-A24A-578C5B8A94DF}" type="pres">
      <dgm:prSet presAssocID="{6A1E6391-4B8B-46CD-AB0F-1105C7B57AFB}" presName="vertSpace2a" presStyleCnt="0"/>
      <dgm:spPr/>
    </dgm:pt>
    <dgm:pt modelId="{E484DEB6-6A86-4E84-8C7D-0DCA7A6DAB51}" type="pres">
      <dgm:prSet presAssocID="{6A1E6391-4B8B-46CD-AB0F-1105C7B57AFB}" presName="horz2" presStyleCnt="0"/>
      <dgm:spPr/>
    </dgm:pt>
    <dgm:pt modelId="{F6B29DD1-7A43-4BF5-A2C0-3E4AB7EC7ACD}" type="pres">
      <dgm:prSet presAssocID="{6A1E6391-4B8B-46CD-AB0F-1105C7B57AFB}" presName="horzSpace2" presStyleCnt="0"/>
      <dgm:spPr/>
    </dgm:pt>
    <dgm:pt modelId="{333F51D2-D4D1-42B5-B8B4-439FC32EF166}" type="pres">
      <dgm:prSet presAssocID="{6A1E6391-4B8B-46CD-AB0F-1105C7B57AFB}" presName="tx2" presStyleLbl="revTx" presStyleIdx="1" presStyleCnt="8"/>
      <dgm:spPr/>
      <dgm:t>
        <a:bodyPr/>
        <a:lstStyle/>
        <a:p>
          <a:endParaRPr lang="en-US"/>
        </a:p>
      </dgm:t>
    </dgm:pt>
    <dgm:pt modelId="{DC1E7F74-CA79-4635-B5B7-286E9198DF75}" type="pres">
      <dgm:prSet presAssocID="{6A1E6391-4B8B-46CD-AB0F-1105C7B57AFB}" presName="vert2" presStyleCnt="0"/>
      <dgm:spPr/>
    </dgm:pt>
    <dgm:pt modelId="{0A6754E1-9572-4EA8-AE8D-47A006500FA5}" type="pres">
      <dgm:prSet presAssocID="{6A1E6391-4B8B-46CD-AB0F-1105C7B57AFB}" presName="thinLine2b" presStyleLbl="callout" presStyleIdx="0" presStyleCnt="7"/>
      <dgm:spPr/>
    </dgm:pt>
    <dgm:pt modelId="{3E37FC4C-77DC-4128-A594-1993D995CE6E}" type="pres">
      <dgm:prSet presAssocID="{6A1E6391-4B8B-46CD-AB0F-1105C7B57AFB}" presName="vertSpace2b" presStyleCnt="0"/>
      <dgm:spPr/>
    </dgm:pt>
    <dgm:pt modelId="{61FD3AE4-B1A2-4CDC-8C9A-11EEB8F46AC6}" type="pres">
      <dgm:prSet presAssocID="{8533B5C4-1DB1-46C4-859E-91EBF98D8E07}" presName="horz2" presStyleCnt="0"/>
      <dgm:spPr/>
    </dgm:pt>
    <dgm:pt modelId="{3163F49C-1C66-4EF7-AABA-513D3DC6F910}" type="pres">
      <dgm:prSet presAssocID="{8533B5C4-1DB1-46C4-859E-91EBF98D8E07}" presName="horzSpace2" presStyleCnt="0"/>
      <dgm:spPr/>
    </dgm:pt>
    <dgm:pt modelId="{153D3ACE-C7B1-40C0-AE7B-F10BD7753F99}" type="pres">
      <dgm:prSet presAssocID="{8533B5C4-1DB1-46C4-859E-91EBF98D8E07}" presName="tx2" presStyleLbl="revTx" presStyleIdx="2" presStyleCnt="8"/>
      <dgm:spPr/>
      <dgm:t>
        <a:bodyPr/>
        <a:lstStyle/>
        <a:p>
          <a:endParaRPr lang="en-US"/>
        </a:p>
      </dgm:t>
    </dgm:pt>
    <dgm:pt modelId="{F262C8C6-0BA9-44AC-90EB-5135CAC7F2FE}" type="pres">
      <dgm:prSet presAssocID="{8533B5C4-1DB1-46C4-859E-91EBF98D8E07}" presName="vert2" presStyleCnt="0"/>
      <dgm:spPr/>
    </dgm:pt>
    <dgm:pt modelId="{7C619D01-92C0-445D-BE14-710BD05C74D1}" type="pres">
      <dgm:prSet presAssocID="{8533B5C4-1DB1-46C4-859E-91EBF98D8E07}" presName="thinLine2b" presStyleLbl="callout" presStyleIdx="1" presStyleCnt="7"/>
      <dgm:spPr/>
    </dgm:pt>
    <dgm:pt modelId="{968E3DFE-6895-40D8-813A-BDBBD6B2D158}" type="pres">
      <dgm:prSet presAssocID="{8533B5C4-1DB1-46C4-859E-91EBF98D8E07}" presName="vertSpace2b" presStyleCnt="0"/>
      <dgm:spPr/>
    </dgm:pt>
    <dgm:pt modelId="{208ACA2C-55D3-4773-A41D-2686FB2860B2}" type="pres">
      <dgm:prSet presAssocID="{7141E512-1ADB-4BD7-B00B-8DEF762A658F}" presName="horz2" presStyleCnt="0"/>
      <dgm:spPr/>
    </dgm:pt>
    <dgm:pt modelId="{4D9CEC1E-FFB3-4314-9431-7607C6B2707E}" type="pres">
      <dgm:prSet presAssocID="{7141E512-1ADB-4BD7-B00B-8DEF762A658F}" presName="horzSpace2" presStyleCnt="0"/>
      <dgm:spPr/>
    </dgm:pt>
    <dgm:pt modelId="{8CA3CA9D-0AD4-4BF5-AAA5-9C629CDA3ADA}" type="pres">
      <dgm:prSet presAssocID="{7141E512-1ADB-4BD7-B00B-8DEF762A658F}" presName="tx2" presStyleLbl="revTx" presStyleIdx="3" presStyleCnt="8"/>
      <dgm:spPr/>
      <dgm:t>
        <a:bodyPr/>
        <a:lstStyle/>
        <a:p>
          <a:endParaRPr lang="en-US"/>
        </a:p>
      </dgm:t>
    </dgm:pt>
    <dgm:pt modelId="{BCD0CDB2-24AE-4E3C-A15D-36C391FAF5AF}" type="pres">
      <dgm:prSet presAssocID="{7141E512-1ADB-4BD7-B00B-8DEF762A658F}" presName="vert2" presStyleCnt="0"/>
      <dgm:spPr/>
    </dgm:pt>
    <dgm:pt modelId="{734FA401-5147-4C4E-8BD9-F027AB7742BC}" type="pres">
      <dgm:prSet presAssocID="{7141E512-1ADB-4BD7-B00B-8DEF762A658F}" presName="thinLine2b" presStyleLbl="callout" presStyleIdx="2" presStyleCnt="7"/>
      <dgm:spPr/>
    </dgm:pt>
    <dgm:pt modelId="{47C0DDBE-2232-4337-A124-5A11E5621A11}" type="pres">
      <dgm:prSet presAssocID="{7141E512-1ADB-4BD7-B00B-8DEF762A658F}" presName="vertSpace2b" presStyleCnt="0"/>
      <dgm:spPr/>
    </dgm:pt>
    <dgm:pt modelId="{7CACD5C8-2AA2-42C0-AD66-5040018A469F}" type="pres">
      <dgm:prSet presAssocID="{6C8814EA-C95C-416D-948B-A9D3A69D0176}" presName="horz2" presStyleCnt="0"/>
      <dgm:spPr/>
    </dgm:pt>
    <dgm:pt modelId="{5D839A54-F5E6-4BE3-847B-A6A3B1A2CD06}" type="pres">
      <dgm:prSet presAssocID="{6C8814EA-C95C-416D-948B-A9D3A69D0176}" presName="horzSpace2" presStyleCnt="0"/>
      <dgm:spPr/>
    </dgm:pt>
    <dgm:pt modelId="{89E27CA7-39DA-4433-AA36-439CB90B2454}" type="pres">
      <dgm:prSet presAssocID="{6C8814EA-C95C-416D-948B-A9D3A69D0176}" presName="tx2" presStyleLbl="revTx" presStyleIdx="4" presStyleCnt="8"/>
      <dgm:spPr/>
      <dgm:t>
        <a:bodyPr/>
        <a:lstStyle/>
        <a:p>
          <a:endParaRPr lang="en-US"/>
        </a:p>
      </dgm:t>
    </dgm:pt>
    <dgm:pt modelId="{D51E4C63-63A8-4417-8CBE-1CCB1B056711}" type="pres">
      <dgm:prSet presAssocID="{6C8814EA-C95C-416D-948B-A9D3A69D0176}" presName="vert2" presStyleCnt="0"/>
      <dgm:spPr/>
    </dgm:pt>
    <dgm:pt modelId="{3CAEBF5F-10F1-425A-BEF5-A2202CAABF24}" type="pres">
      <dgm:prSet presAssocID="{6C8814EA-C95C-416D-948B-A9D3A69D0176}" presName="thinLine2b" presStyleLbl="callout" presStyleIdx="3" presStyleCnt="7"/>
      <dgm:spPr/>
    </dgm:pt>
    <dgm:pt modelId="{71A8DE52-72A8-45BF-8A08-594829C3FD55}" type="pres">
      <dgm:prSet presAssocID="{6C8814EA-C95C-416D-948B-A9D3A69D0176}" presName="vertSpace2b" presStyleCnt="0"/>
      <dgm:spPr/>
    </dgm:pt>
    <dgm:pt modelId="{72E87581-D7E8-42ED-9012-990D7C3E4947}" type="pres">
      <dgm:prSet presAssocID="{EC6FA32D-6709-43D9-BC84-3DC5F3B246E7}" presName="horz2" presStyleCnt="0"/>
      <dgm:spPr/>
    </dgm:pt>
    <dgm:pt modelId="{53A3D095-110E-44EA-8AFC-D751F195F4C6}" type="pres">
      <dgm:prSet presAssocID="{EC6FA32D-6709-43D9-BC84-3DC5F3B246E7}" presName="horzSpace2" presStyleCnt="0"/>
      <dgm:spPr/>
    </dgm:pt>
    <dgm:pt modelId="{9AE28B0D-E82A-4B06-A106-473563A1D727}" type="pres">
      <dgm:prSet presAssocID="{EC6FA32D-6709-43D9-BC84-3DC5F3B246E7}" presName="tx2" presStyleLbl="revTx" presStyleIdx="5" presStyleCnt="8"/>
      <dgm:spPr/>
      <dgm:t>
        <a:bodyPr/>
        <a:lstStyle/>
        <a:p>
          <a:endParaRPr lang="en-US"/>
        </a:p>
      </dgm:t>
    </dgm:pt>
    <dgm:pt modelId="{5EB014BF-EA69-42F6-98D0-4831A395DA81}" type="pres">
      <dgm:prSet presAssocID="{EC6FA32D-6709-43D9-BC84-3DC5F3B246E7}" presName="vert2" presStyleCnt="0"/>
      <dgm:spPr/>
    </dgm:pt>
    <dgm:pt modelId="{D71CDA8A-F324-4790-82B4-3C0F7585666F}" type="pres">
      <dgm:prSet presAssocID="{EC6FA32D-6709-43D9-BC84-3DC5F3B246E7}" presName="thinLine2b" presStyleLbl="callout" presStyleIdx="4" presStyleCnt="7"/>
      <dgm:spPr/>
    </dgm:pt>
    <dgm:pt modelId="{DB3AD218-17B3-4EC4-BC12-879263F6310A}" type="pres">
      <dgm:prSet presAssocID="{EC6FA32D-6709-43D9-BC84-3DC5F3B246E7}" presName="vertSpace2b" presStyleCnt="0"/>
      <dgm:spPr/>
    </dgm:pt>
    <dgm:pt modelId="{FDEB04EB-A41A-4EC0-9CDD-DCEA5C8CD023}" type="pres">
      <dgm:prSet presAssocID="{11CAFBCF-37AD-4C49-AC09-47B2B4F7EA8E}" presName="horz2" presStyleCnt="0"/>
      <dgm:spPr/>
    </dgm:pt>
    <dgm:pt modelId="{F720B530-EA98-434F-92D8-08D883D8656D}" type="pres">
      <dgm:prSet presAssocID="{11CAFBCF-37AD-4C49-AC09-47B2B4F7EA8E}" presName="horzSpace2" presStyleCnt="0"/>
      <dgm:spPr/>
    </dgm:pt>
    <dgm:pt modelId="{E0B4FB68-778C-42DC-AD4D-B3B6C462F80A}" type="pres">
      <dgm:prSet presAssocID="{11CAFBCF-37AD-4C49-AC09-47B2B4F7EA8E}" presName="tx2" presStyleLbl="revTx" presStyleIdx="6" presStyleCnt="8"/>
      <dgm:spPr/>
      <dgm:t>
        <a:bodyPr/>
        <a:lstStyle/>
        <a:p>
          <a:endParaRPr lang="en-US"/>
        </a:p>
      </dgm:t>
    </dgm:pt>
    <dgm:pt modelId="{8677E8D1-76C8-4AA5-BC2D-DD96F5D19924}" type="pres">
      <dgm:prSet presAssocID="{11CAFBCF-37AD-4C49-AC09-47B2B4F7EA8E}" presName="vert2" presStyleCnt="0"/>
      <dgm:spPr/>
    </dgm:pt>
    <dgm:pt modelId="{0F98D4D9-7667-4BAD-AE1D-BBFD5B2744BA}" type="pres">
      <dgm:prSet presAssocID="{11CAFBCF-37AD-4C49-AC09-47B2B4F7EA8E}" presName="thinLine2b" presStyleLbl="callout" presStyleIdx="5" presStyleCnt="7"/>
      <dgm:spPr/>
    </dgm:pt>
    <dgm:pt modelId="{4B8D6944-3A4F-4C27-8290-1A6923FD6F30}" type="pres">
      <dgm:prSet presAssocID="{11CAFBCF-37AD-4C49-AC09-47B2B4F7EA8E}" presName="vertSpace2b" presStyleCnt="0"/>
      <dgm:spPr/>
    </dgm:pt>
    <dgm:pt modelId="{DE90E83C-5C37-4A48-B15B-421743728F98}" type="pres">
      <dgm:prSet presAssocID="{6AD860FC-97A9-401B-A07D-79F3C65FF93E}" presName="horz2" presStyleCnt="0"/>
      <dgm:spPr/>
    </dgm:pt>
    <dgm:pt modelId="{9A103901-DE45-4F9F-BDC5-6E0228EEEA86}" type="pres">
      <dgm:prSet presAssocID="{6AD860FC-97A9-401B-A07D-79F3C65FF93E}" presName="horzSpace2" presStyleCnt="0"/>
      <dgm:spPr/>
    </dgm:pt>
    <dgm:pt modelId="{5047870A-3A65-498B-B54F-AE35029ECF77}" type="pres">
      <dgm:prSet presAssocID="{6AD860FC-97A9-401B-A07D-79F3C65FF93E}" presName="tx2" presStyleLbl="revTx" presStyleIdx="7" presStyleCnt="8"/>
      <dgm:spPr/>
      <dgm:t>
        <a:bodyPr/>
        <a:lstStyle/>
        <a:p>
          <a:endParaRPr lang="en-US"/>
        </a:p>
      </dgm:t>
    </dgm:pt>
    <dgm:pt modelId="{59A9E274-D72F-445C-8B51-6ADF68EEF62B}" type="pres">
      <dgm:prSet presAssocID="{6AD860FC-97A9-401B-A07D-79F3C65FF93E}" presName="vert2" presStyleCnt="0"/>
      <dgm:spPr/>
    </dgm:pt>
    <dgm:pt modelId="{318A347E-2EDA-47D6-A3AB-2A0F9539EC30}" type="pres">
      <dgm:prSet presAssocID="{6AD860FC-97A9-401B-A07D-79F3C65FF93E}" presName="thinLine2b" presStyleLbl="callout" presStyleIdx="6" presStyleCnt="7"/>
      <dgm:spPr/>
    </dgm:pt>
    <dgm:pt modelId="{281278A0-412E-43F1-87C5-F0AF05ACEBAA}" type="pres">
      <dgm:prSet presAssocID="{6AD860FC-97A9-401B-A07D-79F3C65FF93E}" presName="vertSpace2b" presStyleCnt="0"/>
      <dgm:spPr/>
    </dgm:pt>
  </dgm:ptLst>
  <dgm:cxnLst>
    <dgm:cxn modelId="{172B5541-9DE7-4E4E-9396-A5E1FC710D31}" srcId="{9FF087CF-58CC-476E-AD12-700139E49F2D}" destId="{EC6FA32D-6709-43D9-BC84-3DC5F3B246E7}" srcOrd="4" destOrd="0" parTransId="{A7C76EAB-0392-41FD-9AE1-E55F41866191}" sibTransId="{8A60C947-2AD1-45DF-9945-1F92D328E423}"/>
    <dgm:cxn modelId="{5A10AC40-2169-451D-8474-38D2B3639008}" type="presOf" srcId="{6C8814EA-C95C-416D-948B-A9D3A69D0176}" destId="{89E27CA7-39DA-4433-AA36-439CB90B2454}" srcOrd="0" destOrd="0" presId="urn:microsoft.com/office/officeart/2008/layout/LinedList"/>
    <dgm:cxn modelId="{D674F6FF-F73F-4DD8-9420-5278E3DA5F34}" srcId="{9FF087CF-58CC-476E-AD12-700139E49F2D}" destId="{7141E512-1ADB-4BD7-B00B-8DEF762A658F}" srcOrd="2" destOrd="0" parTransId="{E1DB3EF5-6FB0-496D-B391-2AD1C2112F83}" sibTransId="{FDF7432D-5472-40C7-A383-C1AB8ADDC3C4}"/>
    <dgm:cxn modelId="{10211550-AABB-4FEB-AF92-01A72D5DB4BF}" type="presOf" srcId="{8533B5C4-1DB1-46C4-859E-91EBF98D8E07}" destId="{153D3ACE-C7B1-40C0-AE7B-F10BD7753F99}" srcOrd="0" destOrd="0" presId="urn:microsoft.com/office/officeart/2008/layout/LinedList"/>
    <dgm:cxn modelId="{1D88F6CF-C30D-4E33-9A69-F265D004CF54}" type="presOf" srcId="{11CAFBCF-37AD-4C49-AC09-47B2B4F7EA8E}" destId="{E0B4FB68-778C-42DC-AD4D-B3B6C462F80A}" srcOrd="0" destOrd="0" presId="urn:microsoft.com/office/officeart/2008/layout/LinedList"/>
    <dgm:cxn modelId="{7543B48C-B89D-42D2-886E-897F47EC5941}" srcId="{9FF087CF-58CC-476E-AD12-700139E49F2D}" destId="{11CAFBCF-37AD-4C49-AC09-47B2B4F7EA8E}" srcOrd="5" destOrd="0" parTransId="{6A944AD6-520E-4C15-A853-0BCF29445147}" sibTransId="{F983F8B7-1298-44F8-951B-C141F2ED3F7E}"/>
    <dgm:cxn modelId="{43BFAC24-2D82-4977-AB1D-05A31818AC95}" srcId="{9FF087CF-58CC-476E-AD12-700139E49F2D}" destId="{6AD860FC-97A9-401B-A07D-79F3C65FF93E}" srcOrd="6" destOrd="0" parTransId="{E3BA022B-4BCD-498A-859B-DF1C41CC63FA}" sibTransId="{BF4CE7BE-69B1-4374-A8FB-681C86B3BB65}"/>
    <dgm:cxn modelId="{34F4C830-AFAB-433F-83F7-1DE68CABBAAE}" type="presOf" srcId="{6A1E6391-4B8B-46CD-AB0F-1105C7B57AFB}" destId="{333F51D2-D4D1-42B5-B8B4-439FC32EF166}" srcOrd="0" destOrd="0" presId="urn:microsoft.com/office/officeart/2008/layout/LinedList"/>
    <dgm:cxn modelId="{C7AF722C-D604-49C5-A4B1-6EE8E69E8C6A}" srcId="{9FF087CF-58CC-476E-AD12-700139E49F2D}" destId="{6C8814EA-C95C-416D-948B-A9D3A69D0176}" srcOrd="3" destOrd="0" parTransId="{BB9035FC-D7A1-4E4E-8E87-77BCDC8D9657}" sibTransId="{27567E89-8B2A-4B36-A40A-3E3256DA9912}"/>
    <dgm:cxn modelId="{8CB460B6-3291-4205-BFEE-FDE5CA7CF6B7}" srcId="{9FF087CF-58CC-476E-AD12-700139E49F2D}" destId="{8533B5C4-1DB1-46C4-859E-91EBF98D8E07}" srcOrd="1" destOrd="0" parTransId="{3205E83E-8A0A-49D6-88C7-06279FA009E1}" sibTransId="{CCE8A99E-35EE-4219-9313-27909E786EFE}"/>
    <dgm:cxn modelId="{8CAFE512-CE3E-4BCB-BE90-243133EE92BA}" srcId="{D36FB61B-C896-4E05-B075-BB83A53DD71E}" destId="{9FF087CF-58CC-476E-AD12-700139E49F2D}" srcOrd="0" destOrd="0" parTransId="{9240DC5F-1A1F-4BCA-9B4B-75CAE8E1657C}" sibTransId="{42A6CCED-A80E-424B-9EDD-BFD981BBF517}"/>
    <dgm:cxn modelId="{7D4045DE-DB93-4EBB-8D0F-DA63AC55FDE6}" srcId="{9FF087CF-58CC-476E-AD12-700139E49F2D}" destId="{6A1E6391-4B8B-46CD-AB0F-1105C7B57AFB}" srcOrd="0" destOrd="0" parTransId="{412546BE-BDF7-4D55-8E69-390068DC9CA8}" sibTransId="{1F1B6C10-3CB5-467A-AC60-3881701B654C}"/>
    <dgm:cxn modelId="{B30C1DFA-88F7-4578-AB58-08FC23185922}" type="presOf" srcId="{EC6FA32D-6709-43D9-BC84-3DC5F3B246E7}" destId="{9AE28B0D-E82A-4B06-A106-473563A1D727}" srcOrd="0" destOrd="0" presId="urn:microsoft.com/office/officeart/2008/layout/LinedList"/>
    <dgm:cxn modelId="{EE0EBC43-4ADA-4858-AC24-774A1C4EEB01}" type="presOf" srcId="{7141E512-1ADB-4BD7-B00B-8DEF762A658F}" destId="{8CA3CA9D-0AD4-4BF5-AAA5-9C629CDA3ADA}" srcOrd="0" destOrd="0" presId="urn:microsoft.com/office/officeart/2008/layout/LinedList"/>
    <dgm:cxn modelId="{ADC0808F-C343-4829-8318-010C01ECEC9C}" type="presOf" srcId="{D36FB61B-C896-4E05-B075-BB83A53DD71E}" destId="{61BB4BD5-CB7C-4A12-BF66-833311F26A2A}" srcOrd="0" destOrd="0" presId="urn:microsoft.com/office/officeart/2008/layout/LinedList"/>
    <dgm:cxn modelId="{18E5E547-C0F5-460B-959A-099F3D6D582D}" type="presOf" srcId="{9FF087CF-58CC-476E-AD12-700139E49F2D}" destId="{25891FA0-6613-4545-9016-C57E46EA1C66}" srcOrd="0" destOrd="0" presId="urn:microsoft.com/office/officeart/2008/layout/LinedList"/>
    <dgm:cxn modelId="{77DA77B0-2939-4AAE-BD17-FAF74283AA1F}" type="presOf" srcId="{6AD860FC-97A9-401B-A07D-79F3C65FF93E}" destId="{5047870A-3A65-498B-B54F-AE35029ECF77}" srcOrd="0" destOrd="0" presId="urn:microsoft.com/office/officeart/2008/layout/LinedList"/>
    <dgm:cxn modelId="{16B4BB01-A8B9-4481-8D00-31A40BA1E55A}" type="presParOf" srcId="{61BB4BD5-CB7C-4A12-BF66-833311F26A2A}" destId="{47CC26F7-D905-4EBE-BE28-58D278245956}" srcOrd="0" destOrd="0" presId="urn:microsoft.com/office/officeart/2008/layout/LinedList"/>
    <dgm:cxn modelId="{E5699436-55E1-4D6A-9430-725A621E23B2}" type="presParOf" srcId="{61BB4BD5-CB7C-4A12-BF66-833311F26A2A}" destId="{7582C59E-99F8-41CF-B75D-940B302EE61B}" srcOrd="1" destOrd="0" presId="urn:microsoft.com/office/officeart/2008/layout/LinedList"/>
    <dgm:cxn modelId="{5FC5613E-6B97-4750-B563-41663F13E22B}" type="presParOf" srcId="{7582C59E-99F8-41CF-B75D-940B302EE61B}" destId="{25891FA0-6613-4545-9016-C57E46EA1C66}" srcOrd="0" destOrd="0" presId="urn:microsoft.com/office/officeart/2008/layout/LinedList"/>
    <dgm:cxn modelId="{67F5FC64-84F3-452E-866E-55478CDF42CF}" type="presParOf" srcId="{7582C59E-99F8-41CF-B75D-940B302EE61B}" destId="{C48C04A3-DD15-410D-A313-643E5EFD9B11}" srcOrd="1" destOrd="0" presId="urn:microsoft.com/office/officeart/2008/layout/LinedList"/>
    <dgm:cxn modelId="{83ADD8DA-AA8E-4B88-A8B1-231C36AEA271}" type="presParOf" srcId="{C48C04A3-DD15-410D-A313-643E5EFD9B11}" destId="{90608E43-5F17-4C13-A24A-578C5B8A94DF}" srcOrd="0" destOrd="0" presId="urn:microsoft.com/office/officeart/2008/layout/LinedList"/>
    <dgm:cxn modelId="{245716A5-34CB-4D21-8F08-14DB6C426E50}" type="presParOf" srcId="{C48C04A3-DD15-410D-A313-643E5EFD9B11}" destId="{E484DEB6-6A86-4E84-8C7D-0DCA7A6DAB51}" srcOrd="1" destOrd="0" presId="urn:microsoft.com/office/officeart/2008/layout/LinedList"/>
    <dgm:cxn modelId="{B9597335-1412-4097-B47F-30B33087CD7C}" type="presParOf" srcId="{E484DEB6-6A86-4E84-8C7D-0DCA7A6DAB51}" destId="{F6B29DD1-7A43-4BF5-A2C0-3E4AB7EC7ACD}" srcOrd="0" destOrd="0" presId="urn:microsoft.com/office/officeart/2008/layout/LinedList"/>
    <dgm:cxn modelId="{214A62D7-5A8E-4F93-BF8B-568CDF90A69E}" type="presParOf" srcId="{E484DEB6-6A86-4E84-8C7D-0DCA7A6DAB51}" destId="{333F51D2-D4D1-42B5-B8B4-439FC32EF166}" srcOrd="1" destOrd="0" presId="urn:microsoft.com/office/officeart/2008/layout/LinedList"/>
    <dgm:cxn modelId="{0030EB8C-5D43-481A-A0F7-6A27478863BE}" type="presParOf" srcId="{E484DEB6-6A86-4E84-8C7D-0DCA7A6DAB51}" destId="{DC1E7F74-CA79-4635-B5B7-286E9198DF75}" srcOrd="2" destOrd="0" presId="urn:microsoft.com/office/officeart/2008/layout/LinedList"/>
    <dgm:cxn modelId="{597028AC-8448-4E2F-8E3C-28A62F72CAD2}" type="presParOf" srcId="{C48C04A3-DD15-410D-A313-643E5EFD9B11}" destId="{0A6754E1-9572-4EA8-AE8D-47A006500FA5}" srcOrd="2" destOrd="0" presId="urn:microsoft.com/office/officeart/2008/layout/LinedList"/>
    <dgm:cxn modelId="{56279EBD-C59F-4F3B-9333-A99C29718FD3}" type="presParOf" srcId="{C48C04A3-DD15-410D-A313-643E5EFD9B11}" destId="{3E37FC4C-77DC-4128-A594-1993D995CE6E}" srcOrd="3" destOrd="0" presId="urn:microsoft.com/office/officeart/2008/layout/LinedList"/>
    <dgm:cxn modelId="{7E74B3EC-2B91-4E1F-8928-EEE9AA458001}" type="presParOf" srcId="{C48C04A3-DD15-410D-A313-643E5EFD9B11}" destId="{61FD3AE4-B1A2-4CDC-8C9A-11EEB8F46AC6}" srcOrd="4" destOrd="0" presId="urn:microsoft.com/office/officeart/2008/layout/LinedList"/>
    <dgm:cxn modelId="{5CB0B26C-65B0-44C5-9A3F-C97000D0D0A5}" type="presParOf" srcId="{61FD3AE4-B1A2-4CDC-8C9A-11EEB8F46AC6}" destId="{3163F49C-1C66-4EF7-AABA-513D3DC6F910}" srcOrd="0" destOrd="0" presId="urn:microsoft.com/office/officeart/2008/layout/LinedList"/>
    <dgm:cxn modelId="{B10DC9FF-1063-4DAB-A9EB-F44D1F7482D1}" type="presParOf" srcId="{61FD3AE4-B1A2-4CDC-8C9A-11EEB8F46AC6}" destId="{153D3ACE-C7B1-40C0-AE7B-F10BD7753F99}" srcOrd="1" destOrd="0" presId="urn:microsoft.com/office/officeart/2008/layout/LinedList"/>
    <dgm:cxn modelId="{52F9A3E2-E67B-4936-8DFC-09AF4A483213}" type="presParOf" srcId="{61FD3AE4-B1A2-4CDC-8C9A-11EEB8F46AC6}" destId="{F262C8C6-0BA9-44AC-90EB-5135CAC7F2FE}" srcOrd="2" destOrd="0" presId="urn:microsoft.com/office/officeart/2008/layout/LinedList"/>
    <dgm:cxn modelId="{5E8A36B9-81F0-4F6E-9AA8-9A8FFA7B95C4}" type="presParOf" srcId="{C48C04A3-DD15-410D-A313-643E5EFD9B11}" destId="{7C619D01-92C0-445D-BE14-710BD05C74D1}" srcOrd="5" destOrd="0" presId="urn:microsoft.com/office/officeart/2008/layout/LinedList"/>
    <dgm:cxn modelId="{3CA8C175-B17D-4B8D-9EA9-A21883C95703}" type="presParOf" srcId="{C48C04A3-DD15-410D-A313-643E5EFD9B11}" destId="{968E3DFE-6895-40D8-813A-BDBBD6B2D158}" srcOrd="6" destOrd="0" presId="urn:microsoft.com/office/officeart/2008/layout/LinedList"/>
    <dgm:cxn modelId="{761A189D-D70A-4429-BB80-059307FB41DF}" type="presParOf" srcId="{C48C04A3-DD15-410D-A313-643E5EFD9B11}" destId="{208ACA2C-55D3-4773-A41D-2686FB2860B2}" srcOrd="7" destOrd="0" presId="urn:microsoft.com/office/officeart/2008/layout/LinedList"/>
    <dgm:cxn modelId="{7C5F904B-0E86-4A1E-93E7-92E5E77543CE}" type="presParOf" srcId="{208ACA2C-55D3-4773-A41D-2686FB2860B2}" destId="{4D9CEC1E-FFB3-4314-9431-7607C6B2707E}" srcOrd="0" destOrd="0" presId="urn:microsoft.com/office/officeart/2008/layout/LinedList"/>
    <dgm:cxn modelId="{F7798955-E5F7-4ACE-8271-E52B58F51605}" type="presParOf" srcId="{208ACA2C-55D3-4773-A41D-2686FB2860B2}" destId="{8CA3CA9D-0AD4-4BF5-AAA5-9C629CDA3ADA}" srcOrd="1" destOrd="0" presId="urn:microsoft.com/office/officeart/2008/layout/LinedList"/>
    <dgm:cxn modelId="{1F59E36A-D018-48A2-B659-87E0EF77C62A}" type="presParOf" srcId="{208ACA2C-55D3-4773-A41D-2686FB2860B2}" destId="{BCD0CDB2-24AE-4E3C-A15D-36C391FAF5AF}" srcOrd="2" destOrd="0" presId="urn:microsoft.com/office/officeart/2008/layout/LinedList"/>
    <dgm:cxn modelId="{8BAFD362-40EC-45CE-9279-29DE58DF5CD7}" type="presParOf" srcId="{C48C04A3-DD15-410D-A313-643E5EFD9B11}" destId="{734FA401-5147-4C4E-8BD9-F027AB7742BC}" srcOrd="8" destOrd="0" presId="urn:microsoft.com/office/officeart/2008/layout/LinedList"/>
    <dgm:cxn modelId="{FACC7D57-B41B-4EA9-81BF-9E09D369F2CC}" type="presParOf" srcId="{C48C04A3-DD15-410D-A313-643E5EFD9B11}" destId="{47C0DDBE-2232-4337-A124-5A11E5621A11}" srcOrd="9" destOrd="0" presId="urn:microsoft.com/office/officeart/2008/layout/LinedList"/>
    <dgm:cxn modelId="{E1F9D9FB-24A2-4F59-A0D9-BD276071F0A4}" type="presParOf" srcId="{C48C04A3-DD15-410D-A313-643E5EFD9B11}" destId="{7CACD5C8-2AA2-42C0-AD66-5040018A469F}" srcOrd="10" destOrd="0" presId="urn:microsoft.com/office/officeart/2008/layout/LinedList"/>
    <dgm:cxn modelId="{78F944C6-038B-4199-AAE7-2F8AA05B4AE5}" type="presParOf" srcId="{7CACD5C8-2AA2-42C0-AD66-5040018A469F}" destId="{5D839A54-F5E6-4BE3-847B-A6A3B1A2CD06}" srcOrd="0" destOrd="0" presId="urn:microsoft.com/office/officeart/2008/layout/LinedList"/>
    <dgm:cxn modelId="{3DF5EA6B-AFCE-4D01-A44D-2D8A74DAE1C2}" type="presParOf" srcId="{7CACD5C8-2AA2-42C0-AD66-5040018A469F}" destId="{89E27CA7-39DA-4433-AA36-439CB90B2454}" srcOrd="1" destOrd="0" presId="urn:microsoft.com/office/officeart/2008/layout/LinedList"/>
    <dgm:cxn modelId="{F29DA954-D852-4F6A-BB3C-1B5BF60F81A0}" type="presParOf" srcId="{7CACD5C8-2AA2-42C0-AD66-5040018A469F}" destId="{D51E4C63-63A8-4417-8CBE-1CCB1B056711}" srcOrd="2" destOrd="0" presId="urn:microsoft.com/office/officeart/2008/layout/LinedList"/>
    <dgm:cxn modelId="{8623B079-448D-408C-B2E4-24002673AFAA}" type="presParOf" srcId="{C48C04A3-DD15-410D-A313-643E5EFD9B11}" destId="{3CAEBF5F-10F1-425A-BEF5-A2202CAABF24}" srcOrd="11" destOrd="0" presId="urn:microsoft.com/office/officeart/2008/layout/LinedList"/>
    <dgm:cxn modelId="{E9587EB1-C970-4629-B0ED-803ADFDF9F7D}" type="presParOf" srcId="{C48C04A3-DD15-410D-A313-643E5EFD9B11}" destId="{71A8DE52-72A8-45BF-8A08-594829C3FD55}" srcOrd="12" destOrd="0" presId="urn:microsoft.com/office/officeart/2008/layout/LinedList"/>
    <dgm:cxn modelId="{FF6FBF77-5C00-4425-8EDD-A88EFFF2A90F}" type="presParOf" srcId="{C48C04A3-DD15-410D-A313-643E5EFD9B11}" destId="{72E87581-D7E8-42ED-9012-990D7C3E4947}" srcOrd="13" destOrd="0" presId="urn:microsoft.com/office/officeart/2008/layout/LinedList"/>
    <dgm:cxn modelId="{E9F1D8B5-7FDE-4270-8A06-1856DEE1DD92}" type="presParOf" srcId="{72E87581-D7E8-42ED-9012-990D7C3E4947}" destId="{53A3D095-110E-44EA-8AFC-D751F195F4C6}" srcOrd="0" destOrd="0" presId="urn:microsoft.com/office/officeart/2008/layout/LinedList"/>
    <dgm:cxn modelId="{31CBEB87-F199-4EFF-858A-1487D1E3C6F0}" type="presParOf" srcId="{72E87581-D7E8-42ED-9012-990D7C3E4947}" destId="{9AE28B0D-E82A-4B06-A106-473563A1D727}" srcOrd="1" destOrd="0" presId="urn:microsoft.com/office/officeart/2008/layout/LinedList"/>
    <dgm:cxn modelId="{BB1A7709-80E3-42D2-9EE9-63936B815359}" type="presParOf" srcId="{72E87581-D7E8-42ED-9012-990D7C3E4947}" destId="{5EB014BF-EA69-42F6-98D0-4831A395DA81}" srcOrd="2" destOrd="0" presId="urn:microsoft.com/office/officeart/2008/layout/LinedList"/>
    <dgm:cxn modelId="{AA8858D7-4680-427E-AFBC-AD877D322534}" type="presParOf" srcId="{C48C04A3-DD15-410D-A313-643E5EFD9B11}" destId="{D71CDA8A-F324-4790-82B4-3C0F7585666F}" srcOrd="14" destOrd="0" presId="urn:microsoft.com/office/officeart/2008/layout/LinedList"/>
    <dgm:cxn modelId="{C8D6F1C6-55D5-4980-A287-08D99C5B6A15}" type="presParOf" srcId="{C48C04A3-DD15-410D-A313-643E5EFD9B11}" destId="{DB3AD218-17B3-4EC4-BC12-879263F6310A}" srcOrd="15" destOrd="0" presId="urn:microsoft.com/office/officeart/2008/layout/LinedList"/>
    <dgm:cxn modelId="{B7494AF9-0930-4326-B77E-6705240B294E}" type="presParOf" srcId="{C48C04A3-DD15-410D-A313-643E5EFD9B11}" destId="{FDEB04EB-A41A-4EC0-9CDD-DCEA5C8CD023}" srcOrd="16" destOrd="0" presId="urn:microsoft.com/office/officeart/2008/layout/LinedList"/>
    <dgm:cxn modelId="{3A719E16-D65C-48C6-A5A7-B585E6526B3B}" type="presParOf" srcId="{FDEB04EB-A41A-4EC0-9CDD-DCEA5C8CD023}" destId="{F720B530-EA98-434F-92D8-08D883D8656D}" srcOrd="0" destOrd="0" presId="urn:microsoft.com/office/officeart/2008/layout/LinedList"/>
    <dgm:cxn modelId="{86E6D640-D690-4AD9-8572-C402A9244311}" type="presParOf" srcId="{FDEB04EB-A41A-4EC0-9CDD-DCEA5C8CD023}" destId="{E0B4FB68-778C-42DC-AD4D-B3B6C462F80A}" srcOrd="1" destOrd="0" presId="urn:microsoft.com/office/officeart/2008/layout/LinedList"/>
    <dgm:cxn modelId="{F9B2EE63-9523-4305-B1E5-89289F2C68CB}" type="presParOf" srcId="{FDEB04EB-A41A-4EC0-9CDD-DCEA5C8CD023}" destId="{8677E8D1-76C8-4AA5-BC2D-DD96F5D19924}" srcOrd="2" destOrd="0" presId="urn:microsoft.com/office/officeart/2008/layout/LinedList"/>
    <dgm:cxn modelId="{A326635E-D9D3-490B-96DF-9B10033B1CFE}" type="presParOf" srcId="{C48C04A3-DD15-410D-A313-643E5EFD9B11}" destId="{0F98D4D9-7667-4BAD-AE1D-BBFD5B2744BA}" srcOrd="17" destOrd="0" presId="urn:microsoft.com/office/officeart/2008/layout/LinedList"/>
    <dgm:cxn modelId="{CEC76C78-4BBC-4E48-A460-652618F46870}" type="presParOf" srcId="{C48C04A3-DD15-410D-A313-643E5EFD9B11}" destId="{4B8D6944-3A4F-4C27-8290-1A6923FD6F30}" srcOrd="18" destOrd="0" presId="urn:microsoft.com/office/officeart/2008/layout/LinedList"/>
    <dgm:cxn modelId="{0DDC51EF-002B-42B2-9CF7-F9BBA9BEE7F7}" type="presParOf" srcId="{C48C04A3-DD15-410D-A313-643E5EFD9B11}" destId="{DE90E83C-5C37-4A48-B15B-421743728F98}" srcOrd="19" destOrd="0" presId="urn:microsoft.com/office/officeart/2008/layout/LinedList"/>
    <dgm:cxn modelId="{AB17D0CB-3F8F-454A-AC65-E2853E925C05}" type="presParOf" srcId="{DE90E83C-5C37-4A48-B15B-421743728F98}" destId="{9A103901-DE45-4F9F-BDC5-6E0228EEEA86}" srcOrd="0" destOrd="0" presId="urn:microsoft.com/office/officeart/2008/layout/LinedList"/>
    <dgm:cxn modelId="{267D7F9D-49DE-4A61-B23C-47DC2ED3B2FF}" type="presParOf" srcId="{DE90E83C-5C37-4A48-B15B-421743728F98}" destId="{5047870A-3A65-498B-B54F-AE35029ECF77}" srcOrd="1" destOrd="0" presId="urn:microsoft.com/office/officeart/2008/layout/LinedList"/>
    <dgm:cxn modelId="{8EE0B9B4-BAC5-421E-9E91-420F78AA1504}" type="presParOf" srcId="{DE90E83C-5C37-4A48-B15B-421743728F98}" destId="{59A9E274-D72F-445C-8B51-6ADF68EEF62B}" srcOrd="2" destOrd="0" presId="urn:microsoft.com/office/officeart/2008/layout/LinedList"/>
    <dgm:cxn modelId="{046B61CE-BDCA-4795-BBDE-CDA9CEEAB842}" type="presParOf" srcId="{C48C04A3-DD15-410D-A313-643E5EFD9B11}" destId="{318A347E-2EDA-47D6-A3AB-2A0F9539EC30}" srcOrd="20" destOrd="0" presId="urn:microsoft.com/office/officeart/2008/layout/LinedList"/>
    <dgm:cxn modelId="{32FD4F5C-E455-413F-8F30-566662D5E86F}" type="presParOf" srcId="{C48C04A3-DD15-410D-A313-643E5EFD9B11}" destId="{281278A0-412E-43F1-87C5-F0AF05ACEBAA}" srcOrd="2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0EEE81-9E61-475C-ADFE-4061367996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DA78E4-C410-4C5F-A55C-67ED12DF99CA}">
      <dgm:prSet phldrT="[Text]" custT="1"/>
      <dgm:spPr/>
      <dgm:t>
        <a:bodyPr/>
        <a:lstStyle/>
        <a:p>
          <a:r>
            <a:rPr lang="en-US" sz="3200" dirty="0" smtClean="0">
              <a:solidFill>
                <a:srgbClr val="FF0000"/>
              </a:solidFill>
            </a:rPr>
            <a:t>His Election (in Theory)</a:t>
          </a:r>
          <a:endParaRPr lang="en-US" sz="3200" dirty="0">
            <a:solidFill>
              <a:srgbClr val="FF0000"/>
            </a:solidFill>
          </a:endParaRPr>
        </a:p>
      </dgm:t>
    </dgm:pt>
    <dgm:pt modelId="{E2091E45-F346-49AB-A2E6-D28CA2A0F147}" type="parTrans" cxnId="{79F87B79-E723-4DD5-996F-D97C22AE1457}">
      <dgm:prSet/>
      <dgm:spPr/>
      <dgm:t>
        <a:bodyPr/>
        <a:lstStyle/>
        <a:p>
          <a:endParaRPr lang="en-US"/>
        </a:p>
      </dgm:t>
    </dgm:pt>
    <dgm:pt modelId="{89657BCD-D715-44F1-816A-B832ABA9130A}" type="sibTrans" cxnId="{79F87B79-E723-4DD5-996F-D97C22AE1457}">
      <dgm:prSet/>
      <dgm:spPr/>
      <dgm:t>
        <a:bodyPr/>
        <a:lstStyle/>
        <a:p>
          <a:endParaRPr lang="en-US"/>
        </a:p>
      </dgm:t>
    </dgm:pt>
    <dgm:pt modelId="{DD3467C1-D34C-498F-8984-7EF4CF884B97}">
      <dgm:prSet phldrT="[Text]"/>
      <dgm:spPr/>
      <dgm:t>
        <a:bodyPr/>
        <a:lstStyle/>
        <a:p>
          <a:r>
            <a:rPr lang="en-US" dirty="0" smtClean="0"/>
            <a:t>Elected for 4 years term</a:t>
          </a:r>
          <a:endParaRPr lang="en-US" dirty="0"/>
        </a:p>
      </dgm:t>
    </dgm:pt>
    <dgm:pt modelId="{28771A9A-269A-4145-8AE6-47207C4D95EA}" type="parTrans" cxnId="{105A16DB-4D93-4AF0-A7BE-C2F880824DF9}">
      <dgm:prSet/>
      <dgm:spPr/>
      <dgm:t>
        <a:bodyPr/>
        <a:lstStyle/>
        <a:p>
          <a:endParaRPr lang="en-US"/>
        </a:p>
      </dgm:t>
    </dgm:pt>
    <dgm:pt modelId="{4494C73B-1B5C-43B2-A813-842955012BD5}" type="sibTrans" cxnId="{105A16DB-4D93-4AF0-A7BE-C2F880824DF9}">
      <dgm:prSet/>
      <dgm:spPr/>
      <dgm:t>
        <a:bodyPr/>
        <a:lstStyle/>
        <a:p>
          <a:endParaRPr lang="en-US"/>
        </a:p>
      </dgm:t>
    </dgm:pt>
    <dgm:pt modelId="{177E6EAF-B0B5-4705-9CE1-2CDD3C53FB56}">
      <dgm:prSet phldrT="[Text]"/>
      <dgm:spPr/>
      <dgm:t>
        <a:bodyPr/>
        <a:lstStyle/>
        <a:p>
          <a:r>
            <a:rPr lang="en-US" dirty="0" smtClean="0"/>
            <a:t>Elected </a:t>
          </a:r>
          <a:r>
            <a:rPr lang="en-US" dirty="0" smtClean="0">
              <a:solidFill>
                <a:srgbClr val="FF0000"/>
              </a:solidFill>
            </a:rPr>
            <a:t>indirectly </a:t>
          </a:r>
          <a:r>
            <a:rPr lang="en-US" dirty="0" smtClean="0"/>
            <a:t>by an Electoral College</a:t>
          </a:r>
          <a:endParaRPr lang="en-US" dirty="0"/>
        </a:p>
      </dgm:t>
    </dgm:pt>
    <dgm:pt modelId="{80AA1770-E3D2-4EF3-8C7E-918095105DA4}" type="parTrans" cxnId="{4C554469-526D-48C6-B23E-A85FA4BEAF70}">
      <dgm:prSet/>
      <dgm:spPr/>
      <dgm:t>
        <a:bodyPr/>
        <a:lstStyle/>
        <a:p>
          <a:endParaRPr lang="en-US"/>
        </a:p>
      </dgm:t>
    </dgm:pt>
    <dgm:pt modelId="{38FEF36C-95AC-4890-A4B4-05F05C98D55B}" type="sibTrans" cxnId="{4C554469-526D-48C6-B23E-A85FA4BEAF70}">
      <dgm:prSet/>
      <dgm:spPr/>
      <dgm:t>
        <a:bodyPr/>
        <a:lstStyle/>
        <a:p>
          <a:endParaRPr lang="en-US"/>
        </a:p>
      </dgm:t>
    </dgm:pt>
    <dgm:pt modelId="{ECD74CB9-8024-452B-BD82-4EF790F3E3A7}">
      <dgm:prSet phldrT="[Text]"/>
      <dgm:spPr/>
      <dgm:t>
        <a:bodyPr/>
        <a:lstStyle/>
        <a:p>
          <a:r>
            <a:rPr lang="en-US" dirty="0" smtClean="0"/>
            <a:t>The electors meet in each state on fix dates and vote for the President and Vice-President</a:t>
          </a:r>
          <a:endParaRPr lang="en-US" dirty="0"/>
        </a:p>
      </dgm:t>
    </dgm:pt>
    <dgm:pt modelId="{86FB850A-E41D-4180-A90E-79E4E855EE7B}" type="parTrans" cxnId="{709BC439-BC75-4766-9E16-E85452E96031}">
      <dgm:prSet/>
      <dgm:spPr/>
      <dgm:t>
        <a:bodyPr/>
        <a:lstStyle/>
        <a:p>
          <a:endParaRPr lang="en-US"/>
        </a:p>
      </dgm:t>
    </dgm:pt>
    <dgm:pt modelId="{B818FDC2-C4CD-4670-BF1C-E5E1AA223A5B}" type="sibTrans" cxnId="{709BC439-BC75-4766-9E16-E85452E96031}">
      <dgm:prSet/>
      <dgm:spPr/>
      <dgm:t>
        <a:bodyPr/>
        <a:lstStyle/>
        <a:p>
          <a:endParaRPr lang="en-US"/>
        </a:p>
      </dgm:t>
    </dgm:pt>
    <dgm:pt modelId="{6A6B3CE5-93F9-490C-8982-C7FD51BD9CE6}">
      <dgm:prSet phldrT="[Text]"/>
      <dgm:spPr/>
      <dgm:t>
        <a:bodyPr/>
        <a:lstStyle/>
        <a:p>
          <a:r>
            <a:rPr lang="en-US" dirty="0" smtClean="0"/>
            <a:t>A candidate who secures a majority of the electoral votes, declared elected.</a:t>
          </a:r>
          <a:endParaRPr lang="en-US" dirty="0"/>
        </a:p>
      </dgm:t>
    </dgm:pt>
    <dgm:pt modelId="{812F9BFE-944B-40DC-AEFD-331CCC7CCE4D}" type="parTrans" cxnId="{D3E4BE8C-A659-4679-825C-2526F98E285F}">
      <dgm:prSet/>
      <dgm:spPr/>
      <dgm:t>
        <a:bodyPr/>
        <a:lstStyle/>
        <a:p>
          <a:endParaRPr lang="en-US"/>
        </a:p>
      </dgm:t>
    </dgm:pt>
    <dgm:pt modelId="{7E95716F-3CA8-43BA-87AC-ACBAF60275B6}" type="sibTrans" cxnId="{D3E4BE8C-A659-4679-825C-2526F98E285F}">
      <dgm:prSet/>
      <dgm:spPr/>
      <dgm:t>
        <a:bodyPr/>
        <a:lstStyle/>
        <a:p>
          <a:endParaRPr lang="en-US"/>
        </a:p>
      </dgm:t>
    </dgm:pt>
    <dgm:pt modelId="{382827B8-8C58-40E2-A867-17981ADB5550}">
      <dgm:prSet phldrT="[Text]"/>
      <dgm:spPr/>
      <dgm:t>
        <a:bodyPr/>
        <a:lstStyle/>
        <a:p>
          <a:r>
            <a:rPr lang="en-US" dirty="0" smtClean="0"/>
            <a:t>To win, a candidate must obtain 270 electoral votes</a:t>
          </a:r>
          <a:endParaRPr lang="en-US" dirty="0"/>
        </a:p>
      </dgm:t>
    </dgm:pt>
    <dgm:pt modelId="{EDA33AD2-B8F2-4A15-B7B0-099AEF43DB3D}" type="parTrans" cxnId="{51344020-901D-4463-B0F0-2F41603C36C5}">
      <dgm:prSet/>
      <dgm:spPr/>
      <dgm:t>
        <a:bodyPr/>
        <a:lstStyle/>
        <a:p>
          <a:endParaRPr lang="en-US"/>
        </a:p>
      </dgm:t>
    </dgm:pt>
    <dgm:pt modelId="{568173C9-481E-4463-8054-2BDA2DBAFA48}" type="sibTrans" cxnId="{51344020-901D-4463-B0F0-2F41603C36C5}">
      <dgm:prSet/>
      <dgm:spPr/>
      <dgm:t>
        <a:bodyPr/>
        <a:lstStyle/>
        <a:p>
          <a:endParaRPr lang="en-US"/>
        </a:p>
      </dgm:t>
    </dgm:pt>
    <dgm:pt modelId="{A8E4F73B-69A5-4CBA-898C-5838CFB40CBA}">
      <dgm:prSet phldrT="[Text]"/>
      <dgm:spPr/>
      <dgm:t>
        <a:bodyPr/>
        <a:lstStyle/>
        <a:p>
          <a:r>
            <a:rPr lang="en-US" dirty="0" smtClean="0"/>
            <a:t>If no  candidate secure a clear majority of votes, the HOR of representatives chooses the President from among the first three </a:t>
          </a:r>
          <a:endParaRPr lang="en-US" dirty="0"/>
        </a:p>
      </dgm:t>
    </dgm:pt>
    <dgm:pt modelId="{155370CB-3527-47A5-B54E-48D09E4DAD69}" type="parTrans" cxnId="{10A10765-E0A5-4862-90AE-A46C953E1FCF}">
      <dgm:prSet/>
      <dgm:spPr/>
      <dgm:t>
        <a:bodyPr/>
        <a:lstStyle/>
        <a:p>
          <a:endParaRPr lang="en-US"/>
        </a:p>
      </dgm:t>
    </dgm:pt>
    <dgm:pt modelId="{D27FB22B-7CB6-431D-9AA0-AE7F15C8C452}" type="sibTrans" cxnId="{10A10765-E0A5-4862-90AE-A46C953E1FCF}">
      <dgm:prSet/>
      <dgm:spPr/>
      <dgm:t>
        <a:bodyPr/>
        <a:lstStyle/>
        <a:p>
          <a:endParaRPr lang="en-US"/>
        </a:p>
      </dgm:t>
    </dgm:pt>
    <dgm:pt modelId="{85DEDA81-1F0B-4AEC-804A-B205CD17D022}" type="pres">
      <dgm:prSet presAssocID="{210EEE81-9E61-475C-ADFE-4061367996AF}" presName="vert0" presStyleCnt="0">
        <dgm:presLayoutVars>
          <dgm:dir/>
          <dgm:animOne val="branch"/>
          <dgm:animLvl val="lvl"/>
        </dgm:presLayoutVars>
      </dgm:prSet>
      <dgm:spPr/>
      <dgm:t>
        <a:bodyPr/>
        <a:lstStyle/>
        <a:p>
          <a:endParaRPr lang="en-US"/>
        </a:p>
      </dgm:t>
    </dgm:pt>
    <dgm:pt modelId="{0F8CD1CB-0606-4E1F-AA78-704A8A244E78}" type="pres">
      <dgm:prSet presAssocID="{ADDA78E4-C410-4C5F-A55C-67ED12DF99CA}" presName="thickLine" presStyleLbl="alignNode1" presStyleIdx="0" presStyleCnt="1"/>
      <dgm:spPr/>
    </dgm:pt>
    <dgm:pt modelId="{8A005719-4942-4C32-B84F-306CF44BDECF}" type="pres">
      <dgm:prSet presAssocID="{ADDA78E4-C410-4C5F-A55C-67ED12DF99CA}" presName="horz1" presStyleCnt="0"/>
      <dgm:spPr/>
    </dgm:pt>
    <dgm:pt modelId="{A432AECA-6114-43E5-9D8F-8E7B8EF4F469}" type="pres">
      <dgm:prSet presAssocID="{ADDA78E4-C410-4C5F-A55C-67ED12DF99CA}" presName="tx1" presStyleLbl="revTx" presStyleIdx="0" presStyleCnt="7" custScaleX="145439"/>
      <dgm:spPr/>
      <dgm:t>
        <a:bodyPr/>
        <a:lstStyle/>
        <a:p>
          <a:endParaRPr lang="en-US"/>
        </a:p>
      </dgm:t>
    </dgm:pt>
    <dgm:pt modelId="{FA71999E-6F32-4203-89BC-29C9AAF6024F}" type="pres">
      <dgm:prSet presAssocID="{ADDA78E4-C410-4C5F-A55C-67ED12DF99CA}" presName="vert1" presStyleCnt="0"/>
      <dgm:spPr/>
    </dgm:pt>
    <dgm:pt modelId="{DB02A123-A1E3-4E1C-98E8-EF8826741B98}" type="pres">
      <dgm:prSet presAssocID="{DD3467C1-D34C-498F-8984-7EF4CF884B97}" presName="vertSpace2a" presStyleCnt="0"/>
      <dgm:spPr/>
    </dgm:pt>
    <dgm:pt modelId="{DB926CAE-E018-450D-A846-8278227364C0}" type="pres">
      <dgm:prSet presAssocID="{DD3467C1-D34C-498F-8984-7EF4CF884B97}" presName="horz2" presStyleCnt="0"/>
      <dgm:spPr/>
    </dgm:pt>
    <dgm:pt modelId="{C3F79262-798B-4E4D-86FB-6A12A34F9DD2}" type="pres">
      <dgm:prSet presAssocID="{DD3467C1-D34C-498F-8984-7EF4CF884B97}" presName="horzSpace2" presStyleCnt="0"/>
      <dgm:spPr/>
    </dgm:pt>
    <dgm:pt modelId="{BCD2C53D-CC76-4E10-8864-04C41D674C06}" type="pres">
      <dgm:prSet presAssocID="{DD3467C1-D34C-498F-8984-7EF4CF884B97}" presName="tx2" presStyleLbl="revTx" presStyleIdx="1" presStyleCnt="7"/>
      <dgm:spPr/>
      <dgm:t>
        <a:bodyPr/>
        <a:lstStyle/>
        <a:p>
          <a:endParaRPr lang="en-US"/>
        </a:p>
      </dgm:t>
    </dgm:pt>
    <dgm:pt modelId="{0BA9ADBB-C8D5-4727-A0EF-24CD646CEE7A}" type="pres">
      <dgm:prSet presAssocID="{DD3467C1-D34C-498F-8984-7EF4CF884B97}" presName="vert2" presStyleCnt="0"/>
      <dgm:spPr/>
    </dgm:pt>
    <dgm:pt modelId="{2105570A-B96C-4E96-9F1C-873C9D825335}" type="pres">
      <dgm:prSet presAssocID="{DD3467C1-D34C-498F-8984-7EF4CF884B97}" presName="thinLine2b" presStyleLbl="callout" presStyleIdx="0" presStyleCnt="6"/>
      <dgm:spPr/>
    </dgm:pt>
    <dgm:pt modelId="{93533DA1-E157-442A-B0F0-39487B8CAB63}" type="pres">
      <dgm:prSet presAssocID="{DD3467C1-D34C-498F-8984-7EF4CF884B97}" presName="vertSpace2b" presStyleCnt="0"/>
      <dgm:spPr/>
    </dgm:pt>
    <dgm:pt modelId="{9E72F0F3-FEC2-44F9-B799-199CA82A7239}" type="pres">
      <dgm:prSet presAssocID="{177E6EAF-B0B5-4705-9CE1-2CDD3C53FB56}" presName="horz2" presStyleCnt="0"/>
      <dgm:spPr/>
    </dgm:pt>
    <dgm:pt modelId="{86BDC5B1-637F-4097-B8DD-12AE6E242E91}" type="pres">
      <dgm:prSet presAssocID="{177E6EAF-B0B5-4705-9CE1-2CDD3C53FB56}" presName="horzSpace2" presStyleCnt="0"/>
      <dgm:spPr/>
    </dgm:pt>
    <dgm:pt modelId="{C136AFA7-166C-4C1A-AD02-9C902D37F047}" type="pres">
      <dgm:prSet presAssocID="{177E6EAF-B0B5-4705-9CE1-2CDD3C53FB56}" presName="tx2" presStyleLbl="revTx" presStyleIdx="2" presStyleCnt="7"/>
      <dgm:spPr/>
      <dgm:t>
        <a:bodyPr/>
        <a:lstStyle/>
        <a:p>
          <a:endParaRPr lang="en-US"/>
        </a:p>
      </dgm:t>
    </dgm:pt>
    <dgm:pt modelId="{D0EFCCB4-53FB-40D0-9D26-B76B2C27337C}" type="pres">
      <dgm:prSet presAssocID="{177E6EAF-B0B5-4705-9CE1-2CDD3C53FB56}" presName="vert2" presStyleCnt="0"/>
      <dgm:spPr/>
    </dgm:pt>
    <dgm:pt modelId="{23B850F0-964B-42C3-B435-DC25D6B542BC}" type="pres">
      <dgm:prSet presAssocID="{177E6EAF-B0B5-4705-9CE1-2CDD3C53FB56}" presName="thinLine2b" presStyleLbl="callout" presStyleIdx="1" presStyleCnt="6"/>
      <dgm:spPr/>
    </dgm:pt>
    <dgm:pt modelId="{B37474C3-C9F7-4E58-BF5C-1F20CA76ADE9}" type="pres">
      <dgm:prSet presAssocID="{177E6EAF-B0B5-4705-9CE1-2CDD3C53FB56}" presName="vertSpace2b" presStyleCnt="0"/>
      <dgm:spPr/>
    </dgm:pt>
    <dgm:pt modelId="{6C6FDFB5-FAEB-4E3A-ACE0-BC080A0E09B4}" type="pres">
      <dgm:prSet presAssocID="{ECD74CB9-8024-452B-BD82-4EF790F3E3A7}" presName="horz2" presStyleCnt="0"/>
      <dgm:spPr/>
    </dgm:pt>
    <dgm:pt modelId="{E1722309-BAEF-4FCD-B284-32B1D219F4DB}" type="pres">
      <dgm:prSet presAssocID="{ECD74CB9-8024-452B-BD82-4EF790F3E3A7}" presName="horzSpace2" presStyleCnt="0"/>
      <dgm:spPr/>
    </dgm:pt>
    <dgm:pt modelId="{C0E49EB2-2979-490D-907F-790038292D43}" type="pres">
      <dgm:prSet presAssocID="{ECD74CB9-8024-452B-BD82-4EF790F3E3A7}" presName="tx2" presStyleLbl="revTx" presStyleIdx="3" presStyleCnt="7"/>
      <dgm:spPr/>
      <dgm:t>
        <a:bodyPr/>
        <a:lstStyle/>
        <a:p>
          <a:endParaRPr lang="en-US"/>
        </a:p>
      </dgm:t>
    </dgm:pt>
    <dgm:pt modelId="{0C8CDF61-0A6E-4937-A66E-48C51762C900}" type="pres">
      <dgm:prSet presAssocID="{ECD74CB9-8024-452B-BD82-4EF790F3E3A7}" presName="vert2" presStyleCnt="0"/>
      <dgm:spPr/>
    </dgm:pt>
    <dgm:pt modelId="{D732E9BD-3D73-42B4-9660-4B2239A80575}" type="pres">
      <dgm:prSet presAssocID="{ECD74CB9-8024-452B-BD82-4EF790F3E3A7}" presName="thinLine2b" presStyleLbl="callout" presStyleIdx="2" presStyleCnt="6"/>
      <dgm:spPr/>
    </dgm:pt>
    <dgm:pt modelId="{02598DCB-3600-4FA2-8875-C613B150BDE7}" type="pres">
      <dgm:prSet presAssocID="{ECD74CB9-8024-452B-BD82-4EF790F3E3A7}" presName="vertSpace2b" presStyleCnt="0"/>
      <dgm:spPr/>
    </dgm:pt>
    <dgm:pt modelId="{D06A35F4-321C-4787-9160-327C6FAE863D}" type="pres">
      <dgm:prSet presAssocID="{6A6B3CE5-93F9-490C-8982-C7FD51BD9CE6}" presName="horz2" presStyleCnt="0"/>
      <dgm:spPr/>
    </dgm:pt>
    <dgm:pt modelId="{16BEA69C-28A0-44F3-AFDA-1A324557C84F}" type="pres">
      <dgm:prSet presAssocID="{6A6B3CE5-93F9-490C-8982-C7FD51BD9CE6}" presName="horzSpace2" presStyleCnt="0"/>
      <dgm:spPr/>
    </dgm:pt>
    <dgm:pt modelId="{0A958B04-A85A-45D1-B8B0-A529B52F6C9F}" type="pres">
      <dgm:prSet presAssocID="{6A6B3CE5-93F9-490C-8982-C7FD51BD9CE6}" presName="tx2" presStyleLbl="revTx" presStyleIdx="4" presStyleCnt="7"/>
      <dgm:spPr/>
      <dgm:t>
        <a:bodyPr/>
        <a:lstStyle/>
        <a:p>
          <a:endParaRPr lang="en-US"/>
        </a:p>
      </dgm:t>
    </dgm:pt>
    <dgm:pt modelId="{515218EB-0009-4C1F-9B23-8BAC38E64E78}" type="pres">
      <dgm:prSet presAssocID="{6A6B3CE5-93F9-490C-8982-C7FD51BD9CE6}" presName="vert2" presStyleCnt="0"/>
      <dgm:spPr/>
    </dgm:pt>
    <dgm:pt modelId="{FED27A8C-72F2-4D03-A7D3-B01B77480AC9}" type="pres">
      <dgm:prSet presAssocID="{6A6B3CE5-93F9-490C-8982-C7FD51BD9CE6}" presName="thinLine2b" presStyleLbl="callout" presStyleIdx="3" presStyleCnt="6"/>
      <dgm:spPr/>
    </dgm:pt>
    <dgm:pt modelId="{B415736E-7F0D-45A5-BF55-76306D22A1AD}" type="pres">
      <dgm:prSet presAssocID="{6A6B3CE5-93F9-490C-8982-C7FD51BD9CE6}" presName="vertSpace2b" presStyleCnt="0"/>
      <dgm:spPr/>
    </dgm:pt>
    <dgm:pt modelId="{2D66D4D0-A65A-4386-B5AA-D437982123AA}" type="pres">
      <dgm:prSet presAssocID="{382827B8-8C58-40E2-A867-17981ADB5550}" presName="horz2" presStyleCnt="0"/>
      <dgm:spPr/>
    </dgm:pt>
    <dgm:pt modelId="{8C745DD4-9CCA-47FC-96D9-7AF8887C67BF}" type="pres">
      <dgm:prSet presAssocID="{382827B8-8C58-40E2-A867-17981ADB5550}" presName="horzSpace2" presStyleCnt="0"/>
      <dgm:spPr/>
    </dgm:pt>
    <dgm:pt modelId="{1CD74C8C-07B9-4C0A-A16E-E05A8A21AF39}" type="pres">
      <dgm:prSet presAssocID="{382827B8-8C58-40E2-A867-17981ADB5550}" presName="tx2" presStyleLbl="revTx" presStyleIdx="5" presStyleCnt="7"/>
      <dgm:spPr/>
      <dgm:t>
        <a:bodyPr/>
        <a:lstStyle/>
        <a:p>
          <a:endParaRPr lang="en-US"/>
        </a:p>
      </dgm:t>
    </dgm:pt>
    <dgm:pt modelId="{F2A0EC61-3086-4C5E-BD0F-32F76A525893}" type="pres">
      <dgm:prSet presAssocID="{382827B8-8C58-40E2-A867-17981ADB5550}" presName="vert2" presStyleCnt="0"/>
      <dgm:spPr/>
    </dgm:pt>
    <dgm:pt modelId="{D986C36F-871B-42B1-83B1-75712146E255}" type="pres">
      <dgm:prSet presAssocID="{382827B8-8C58-40E2-A867-17981ADB5550}" presName="thinLine2b" presStyleLbl="callout" presStyleIdx="4" presStyleCnt="6"/>
      <dgm:spPr/>
    </dgm:pt>
    <dgm:pt modelId="{2B4180E8-6892-4268-A813-7C42DC2E020D}" type="pres">
      <dgm:prSet presAssocID="{382827B8-8C58-40E2-A867-17981ADB5550}" presName="vertSpace2b" presStyleCnt="0"/>
      <dgm:spPr/>
    </dgm:pt>
    <dgm:pt modelId="{081B4A49-A453-458D-8FA3-EEBC84662836}" type="pres">
      <dgm:prSet presAssocID="{A8E4F73B-69A5-4CBA-898C-5838CFB40CBA}" presName="horz2" presStyleCnt="0"/>
      <dgm:spPr/>
    </dgm:pt>
    <dgm:pt modelId="{2140DEF6-FD3B-4612-A34E-8500FFF070CF}" type="pres">
      <dgm:prSet presAssocID="{A8E4F73B-69A5-4CBA-898C-5838CFB40CBA}" presName="horzSpace2" presStyleCnt="0"/>
      <dgm:spPr/>
    </dgm:pt>
    <dgm:pt modelId="{D90DB963-70B4-46E8-AE55-BD109DBD679C}" type="pres">
      <dgm:prSet presAssocID="{A8E4F73B-69A5-4CBA-898C-5838CFB40CBA}" presName="tx2" presStyleLbl="revTx" presStyleIdx="6" presStyleCnt="7"/>
      <dgm:spPr/>
      <dgm:t>
        <a:bodyPr/>
        <a:lstStyle/>
        <a:p>
          <a:endParaRPr lang="en-US"/>
        </a:p>
      </dgm:t>
    </dgm:pt>
    <dgm:pt modelId="{1FD1FFC4-F01A-4D75-9AA0-3674597AD6C1}" type="pres">
      <dgm:prSet presAssocID="{A8E4F73B-69A5-4CBA-898C-5838CFB40CBA}" presName="vert2" presStyleCnt="0"/>
      <dgm:spPr/>
    </dgm:pt>
    <dgm:pt modelId="{52B56159-EE6E-403F-975D-3EFA2326AF51}" type="pres">
      <dgm:prSet presAssocID="{A8E4F73B-69A5-4CBA-898C-5838CFB40CBA}" presName="thinLine2b" presStyleLbl="callout" presStyleIdx="5" presStyleCnt="6"/>
      <dgm:spPr/>
    </dgm:pt>
    <dgm:pt modelId="{E8049A5D-0851-40E3-968F-1F095C16C833}" type="pres">
      <dgm:prSet presAssocID="{A8E4F73B-69A5-4CBA-898C-5838CFB40CBA}" presName="vertSpace2b" presStyleCnt="0"/>
      <dgm:spPr/>
    </dgm:pt>
  </dgm:ptLst>
  <dgm:cxnLst>
    <dgm:cxn modelId="{D3E4BE8C-A659-4679-825C-2526F98E285F}" srcId="{ADDA78E4-C410-4C5F-A55C-67ED12DF99CA}" destId="{6A6B3CE5-93F9-490C-8982-C7FD51BD9CE6}" srcOrd="3" destOrd="0" parTransId="{812F9BFE-944B-40DC-AEFD-331CCC7CCE4D}" sibTransId="{7E95716F-3CA8-43BA-87AC-ACBAF60275B6}"/>
    <dgm:cxn modelId="{C4596AE1-0912-4A02-AC12-0E06A0A8E707}" type="presOf" srcId="{ECD74CB9-8024-452B-BD82-4EF790F3E3A7}" destId="{C0E49EB2-2979-490D-907F-790038292D43}" srcOrd="0" destOrd="0" presId="urn:microsoft.com/office/officeart/2008/layout/LinedList"/>
    <dgm:cxn modelId="{105A16DB-4D93-4AF0-A7BE-C2F880824DF9}" srcId="{ADDA78E4-C410-4C5F-A55C-67ED12DF99CA}" destId="{DD3467C1-D34C-498F-8984-7EF4CF884B97}" srcOrd="0" destOrd="0" parTransId="{28771A9A-269A-4145-8AE6-47207C4D95EA}" sibTransId="{4494C73B-1B5C-43B2-A813-842955012BD5}"/>
    <dgm:cxn modelId="{0F770FD0-B076-4887-98BB-3BB2C8D1D3A2}" type="presOf" srcId="{A8E4F73B-69A5-4CBA-898C-5838CFB40CBA}" destId="{D90DB963-70B4-46E8-AE55-BD109DBD679C}" srcOrd="0" destOrd="0" presId="urn:microsoft.com/office/officeart/2008/layout/LinedList"/>
    <dgm:cxn modelId="{4C554469-526D-48C6-B23E-A85FA4BEAF70}" srcId="{ADDA78E4-C410-4C5F-A55C-67ED12DF99CA}" destId="{177E6EAF-B0B5-4705-9CE1-2CDD3C53FB56}" srcOrd="1" destOrd="0" parTransId="{80AA1770-E3D2-4EF3-8C7E-918095105DA4}" sibTransId="{38FEF36C-95AC-4890-A4B4-05F05C98D55B}"/>
    <dgm:cxn modelId="{E5D44649-0479-44FA-B844-1F8723AC09DE}" type="presOf" srcId="{6A6B3CE5-93F9-490C-8982-C7FD51BD9CE6}" destId="{0A958B04-A85A-45D1-B8B0-A529B52F6C9F}" srcOrd="0" destOrd="0" presId="urn:microsoft.com/office/officeart/2008/layout/LinedList"/>
    <dgm:cxn modelId="{79F87B79-E723-4DD5-996F-D97C22AE1457}" srcId="{210EEE81-9E61-475C-ADFE-4061367996AF}" destId="{ADDA78E4-C410-4C5F-A55C-67ED12DF99CA}" srcOrd="0" destOrd="0" parTransId="{E2091E45-F346-49AB-A2E6-D28CA2A0F147}" sibTransId="{89657BCD-D715-44F1-816A-B832ABA9130A}"/>
    <dgm:cxn modelId="{A414B54D-143B-48CB-A9B7-0AD2C1B5B77B}" type="presOf" srcId="{177E6EAF-B0B5-4705-9CE1-2CDD3C53FB56}" destId="{C136AFA7-166C-4C1A-AD02-9C902D37F047}" srcOrd="0" destOrd="0" presId="urn:microsoft.com/office/officeart/2008/layout/LinedList"/>
    <dgm:cxn modelId="{10A10765-E0A5-4862-90AE-A46C953E1FCF}" srcId="{ADDA78E4-C410-4C5F-A55C-67ED12DF99CA}" destId="{A8E4F73B-69A5-4CBA-898C-5838CFB40CBA}" srcOrd="5" destOrd="0" parTransId="{155370CB-3527-47A5-B54E-48D09E4DAD69}" sibTransId="{D27FB22B-7CB6-431D-9AA0-AE7F15C8C452}"/>
    <dgm:cxn modelId="{709BC439-BC75-4766-9E16-E85452E96031}" srcId="{ADDA78E4-C410-4C5F-A55C-67ED12DF99CA}" destId="{ECD74CB9-8024-452B-BD82-4EF790F3E3A7}" srcOrd="2" destOrd="0" parTransId="{86FB850A-E41D-4180-A90E-79E4E855EE7B}" sibTransId="{B818FDC2-C4CD-4670-BF1C-E5E1AA223A5B}"/>
    <dgm:cxn modelId="{68C650C5-DFAF-417E-A3C8-AE9C1BD012C4}" type="presOf" srcId="{382827B8-8C58-40E2-A867-17981ADB5550}" destId="{1CD74C8C-07B9-4C0A-A16E-E05A8A21AF39}" srcOrd="0" destOrd="0" presId="urn:microsoft.com/office/officeart/2008/layout/LinedList"/>
    <dgm:cxn modelId="{1B82E443-AA9D-4804-9EA7-C47E2BBA3D3C}" type="presOf" srcId="{DD3467C1-D34C-498F-8984-7EF4CF884B97}" destId="{BCD2C53D-CC76-4E10-8864-04C41D674C06}" srcOrd="0" destOrd="0" presId="urn:microsoft.com/office/officeart/2008/layout/LinedList"/>
    <dgm:cxn modelId="{51344020-901D-4463-B0F0-2F41603C36C5}" srcId="{ADDA78E4-C410-4C5F-A55C-67ED12DF99CA}" destId="{382827B8-8C58-40E2-A867-17981ADB5550}" srcOrd="4" destOrd="0" parTransId="{EDA33AD2-B8F2-4A15-B7B0-099AEF43DB3D}" sibTransId="{568173C9-481E-4463-8054-2BDA2DBAFA48}"/>
    <dgm:cxn modelId="{4623778A-840C-4A3D-8B2B-CE3814D9CD9C}" type="presOf" srcId="{ADDA78E4-C410-4C5F-A55C-67ED12DF99CA}" destId="{A432AECA-6114-43E5-9D8F-8E7B8EF4F469}" srcOrd="0" destOrd="0" presId="urn:microsoft.com/office/officeart/2008/layout/LinedList"/>
    <dgm:cxn modelId="{2B2F8289-8057-4E9D-A91F-38EBD9BDE76D}" type="presOf" srcId="{210EEE81-9E61-475C-ADFE-4061367996AF}" destId="{85DEDA81-1F0B-4AEC-804A-B205CD17D022}" srcOrd="0" destOrd="0" presId="urn:microsoft.com/office/officeart/2008/layout/LinedList"/>
    <dgm:cxn modelId="{193CEDE8-F9C2-4BD3-B59F-FDDD99EF79A8}" type="presParOf" srcId="{85DEDA81-1F0B-4AEC-804A-B205CD17D022}" destId="{0F8CD1CB-0606-4E1F-AA78-704A8A244E78}" srcOrd="0" destOrd="0" presId="urn:microsoft.com/office/officeart/2008/layout/LinedList"/>
    <dgm:cxn modelId="{787C519D-7237-44CF-A68A-EBED04D0826B}" type="presParOf" srcId="{85DEDA81-1F0B-4AEC-804A-B205CD17D022}" destId="{8A005719-4942-4C32-B84F-306CF44BDECF}" srcOrd="1" destOrd="0" presId="urn:microsoft.com/office/officeart/2008/layout/LinedList"/>
    <dgm:cxn modelId="{8D3F2E3D-2B43-4C8A-AE54-B529AC6AA80A}" type="presParOf" srcId="{8A005719-4942-4C32-B84F-306CF44BDECF}" destId="{A432AECA-6114-43E5-9D8F-8E7B8EF4F469}" srcOrd="0" destOrd="0" presId="urn:microsoft.com/office/officeart/2008/layout/LinedList"/>
    <dgm:cxn modelId="{AA799357-75B5-43EB-86DA-0A94DCB67F27}" type="presParOf" srcId="{8A005719-4942-4C32-B84F-306CF44BDECF}" destId="{FA71999E-6F32-4203-89BC-29C9AAF6024F}" srcOrd="1" destOrd="0" presId="urn:microsoft.com/office/officeart/2008/layout/LinedList"/>
    <dgm:cxn modelId="{646FE3BE-AFEF-451A-AA0E-DF32E03421BF}" type="presParOf" srcId="{FA71999E-6F32-4203-89BC-29C9AAF6024F}" destId="{DB02A123-A1E3-4E1C-98E8-EF8826741B98}" srcOrd="0" destOrd="0" presId="urn:microsoft.com/office/officeart/2008/layout/LinedList"/>
    <dgm:cxn modelId="{7CFDA243-E3E7-4E58-9BE9-641BB25DFFF3}" type="presParOf" srcId="{FA71999E-6F32-4203-89BC-29C9AAF6024F}" destId="{DB926CAE-E018-450D-A846-8278227364C0}" srcOrd="1" destOrd="0" presId="urn:microsoft.com/office/officeart/2008/layout/LinedList"/>
    <dgm:cxn modelId="{EB889768-C8F7-4233-AD26-A39CAAA99D4D}" type="presParOf" srcId="{DB926CAE-E018-450D-A846-8278227364C0}" destId="{C3F79262-798B-4E4D-86FB-6A12A34F9DD2}" srcOrd="0" destOrd="0" presId="urn:microsoft.com/office/officeart/2008/layout/LinedList"/>
    <dgm:cxn modelId="{86C4304D-47E6-4922-843D-192B2FFD0FE2}" type="presParOf" srcId="{DB926CAE-E018-450D-A846-8278227364C0}" destId="{BCD2C53D-CC76-4E10-8864-04C41D674C06}" srcOrd="1" destOrd="0" presId="urn:microsoft.com/office/officeart/2008/layout/LinedList"/>
    <dgm:cxn modelId="{B5CF9EAA-CED1-40B7-84C5-E1D647E7CA5E}" type="presParOf" srcId="{DB926CAE-E018-450D-A846-8278227364C0}" destId="{0BA9ADBB-C8D5-4727-A0EF-24CD646CEE7A}" srcOrd="2" destOrd="0" presId="urn:microsoft.com/office/officeart/2008/layout/LinedList"/>
    <dgm:cxn modelId="{DC0776D2-02B2-40E5-8C25-04A9E01B5D99}" type="presParOf" srcId="{FA71999E-6F32-4203-89BC-29C9AAF6024F}" destId="{2105570A-B96C-4E96-9F1C-873C9D825335}" srcOrd="2" destOrd="0" presId="urn:microsoft.com/office/officeart/2008/layout/LinedList"/>
    <dgm:cxn modelId="{688A79A2-76B0-4F72-B0C5-0B9873CAB228}" type="presParOf" srcId="{FA71999E-6F32-4203-89BC-29C9AAF6024F}" destId="{93533DA1-E157-442A-B0F0-39487B8CAB63}" srcOrd="3" destOrd="0" presId="urn:microsoft.com/office/officeart/2008/layout/LinedList"/>
    <dgm:cxn modelId="{F5A0CA0B-36B0-4D9E-A99F-239E891ABC28}" type="presParOf" srcId="{FA71999E-6F32-4203-89BC-29C9AAF6024F}" destId="{9E72F0F3-FEC2-44F9-B799-199CA82A7239}" srcOrd="4" destOrd="0" presId="urn:microsoft.com/office/officeart/2008/layout/LinedList"/>
    <dgm:cxn modelId="{DE16E9A8-816F-4E9B-B346-72BBCDD89F26}" type="presParOf" srcId="{9E72F0F3-FEC2-44F9-B799-199CA82A7239}" destId="{86BDC5B1-637F-4097-B8DD-12AE6E242E91}" srcOrd="0" destOrd="0" presId="urn:microsoft.com/office/officeart/2008/layout/LinedList"/>
    <dgm:cxn modelId="{B7D58391-33DC-4890-A0EC-EEAF75448BFB}" type="presParOf" srcId="{9E72F0F3-FEC2-44F9-B799-199CA82A7239}" destId="{C136AFA7-166C-4C1A-AD02-9C902D37F047}" srcOrd="1" destOrd="0" presId="urn:microsoft.com/office/officeart/2008/layout/LinedList"/>
    <dgm:cxn modelId="{039E368A-C7BE-426D-AC28-F5C0E1E8E4B3}" type="presParOf" srcId="{9E72F0F3-FEC2-44F9-B799-199CA82A7239}" destId="{D0EFCCB4-53FB-40D0-9D26-B76B2C27337C}" srcOrd="2" destOrd="0" presId="urn:microsoft.com/office/officeart/2008/layout/LinedList"/>
    <dgm:cxn modelId="{5344EDC2-D839-4AC5-ACC8-697D4C4AD1D7}" type="presParOf" srcId="{FA71999E-6F32-4203-89BC-29C9AAF6024F}" destId="{23B850F0-964B-42C3-B435-DC25D6B542BC}" srcOrd="5" destOrd="0" presId="urn:microsoft.com/office/officeart/2008/layout/LinedList"/>
    <dgm:cxn modelId="{ABD0C29A-DC6F-4C20-B843-1D40A3F1A2A9}" type="presParOf" srcId="{FA71999E-6F32-4203-89BC-29C9AAF6024F}" destId="{B37474C3-C9F7-4E58-BF5C-1F20CA76ADE9}" srcOrd="6" destOrd="0" presId="urn:microsoft.com/office/officeart/2008/layout/LinedList"/>
    <dgm:cxn modelId="{BCF57C1F-6BA9-43EA-ABB8-480D60EE6177}" type="presParOf" srcId="{FA71999E-6F32-4203-89BC-29C9AAF6024F}" destId="{6C6FDFB5-FAEB-4E3A-ACE0-BC080A0E09B4}" srcOrd="7" destOrd="0" presId="urn:microsoft.com/office/officeart/2008/layout/LinedList"/>
    <dgm:cxn modelId="{CC839B0B-E578-4907-A2E3-940529257B2A}" type="presParOf" srcId="{6C6FDFB5-FAEB-4E3A-ACE0-BC080A0E09B4}" destId="{E1722309-BAEF-4FCD-B284-32B1D219F4DB}" srcOrd="0" destOrd="0" presId="urn:microsoft.com/office/officeart/2008/layout/LinedList"/>
    <dgm:cxn modelId="{E5E47E53-9474-4BFF-8943-4ED646E1D6C8}" type="presParOf" srcId="{6C6FDFB5-FAEB-4E3A-ACE0-BC080A0E09B4}" destId="{C0E49EB2-2979-490D-907F-790038292D43}" srcOrd="1" destOrd="0" presId="urn:microsoft.com/office/officeart/2008/layout/LinedList"/>
    <dgm:cxn modelId="{5568AB5B-922A-4C36-BD96-681EF3E726F8}" type="presParOf" srcId="{6C6FDFB5-FAEB-4E3A-ACE0-BC080A0E09B4}" destId="{0C8CDF61-0A6E-4937-A66E-48C51762C900}" srcOrd="2" destOrd="0" presId="urn:microsoft.com/office/officeart/2008/layout/LinedList"/>
    <dgm:cxn modelId="{CC6D795F-8DCC-4BFD-8953-540027E4492C}" type="presParOf" srcId="{FA71999E-6F32-4203-89BC-29C9AAF6024F}" destId="{D732E9BD-3D73-42B4-9660-4B2239A80575}" srcOrd="8" destOrd="0" presId="urn:microsoft.com/office/officeart/2008/layout/LinedList"/>
    <dgm:cxn modelId="{BEC0A9D8-578B-4550-A29B-485823FAF445}" type="presParOf" srcId="{FA71999E-6F32-4203-89BC-29C9AAF6024F}" destId="{02598DCB-3600-4FA2-8875-C613B150BDE7}" srcOrd="9" destOrd="0" presId="urn:microsoft.com/office/officeart/2008/layout/LinedList"/>
    <dgm:cxn modelId="{5A73F3E8-C7FA-4714-A9EA-5617D6CCF4F6}" type="presParOf" srcId="{FA71999E-6F32-4203-89BC-29C9AAF6024F}" destId="{D06A35F4-321C-4787-9160-327C6FAE863D}" srcOrd="10" destOrd="0" presId="urn:microsoft.com/office/officeart/2008/layout/LinedList"/>
    <dgm:cxn modelId="{7F2EC8B0-5422-4918-BE44-8B76EDDF71B7}" type="presParOf" srcId="{D06A35F4-321C-4787-9160-327C6FAE863D}" destId="{16BEA69C-28A0-44F3-AFDA-1A324557C84F}" srcOrd="0" destOrd="0" presId="urn:microsoft.com/office/officeart/2008/layout/LinedList"/>
    <dgm:cxn modelId="{73FC6987-FCF6-446E-B464-70A78941A2F5}" type="presParOf" srcId="{D06A35F4-321C-4787-9160-327C6FAE863D}" destId="{0A958B04-A85A-45D1-B8B0-A529B52F6C9F}" srcOrd="1" destOrd="0" presId="urn:microsoft.com/office/officeart/2008/layout/LinedList"/>
    <dgm:cxn modelId="{A4574463-F939-4E1E-AB29-008DBA18E137}" type="presParOf" srcId="{D06A35F4-321C-4787-9160-327C6FAE863D}" destId="{515218EB-0009-4C1F-9B23-8BAC38E64E78}" srcOrd="2" destOrd="0" presId="urn:microsoft.com/office/officeart/2008/layout/LinedList"/>
    <dgm:cxn modelId="{0D0894A0-2B2B-4207-9C8A-EFC429DC5F6A}" type="presParOf" srcId="{FA71999E-6F32-4203-89BC-29C9AAF6024F}" destId="{FED27A8C-72F2-4D03-A7D3-B01B77480AC9}" srcOrd="11" destOrd="0" presId="urn:microsoft.com/office/officeart/2008/layout/LinedList"/>
    <dgm:cxn modelId="{46154CA8-E299-4A08-A4F2-3EE179D774E9}" type="presParOf" srcId="{FA71999E-6F32-4203-89BC-29C9AAF6024F}" destId="{B415736E-7F0D-45A5-BF55-76306D22A1AD}" srcOrd="12" destOrd="0" presId="urn:microsoft.com/office/officeart/2008/layout/LinedList"/>
    <dgm:cxn modelId="{B0972898-B69D-4C95-ABA0-3CC5452D9557}" type="presParOf" srcId="{FA71999E-6F32-4203-89BC-29C9AAF6024F}" destId="{2D66D4D0-A65A-4386-B5AA-D437982123AA}" srcOrd="13" destOrd="0" presId="urn:microsoft.com/office/officeart/2008/layout/LinedList"/>
    <dgm:cxn modelId="{49E52F40-7901-4563-A637-EBCBAD621AA4}" type="presParOf" srcId="{2D66D4D0-A65A-4386-B5AA-D437982123AA}" destId="{8C745DD4-9CCA-47FC-96D9-7AF8887C67BF}" srcOrd="0" destOrd="0" presId="urn:microsoft.com/office/officeart/2008/layout/LinedList"/>
    <dgm:cxn modelId="{BF7FBC4B-C51E-42AD-8273-353FF8D13F3C}" type="presParOf" srcId="{2D66D4D0-A65A-4386-B5AA-D437982123AA}" destId="{1CD74C8C-07B9-4C0A-A16E-E05A8A21AF39}" srcOrd="1" destOrd="0" presId="urn:microsoft.com/office/officeart/2008/layout/LinedList"/>
    <dgm:cxn modelId="{7C777947-17B9-44FD-BF74-661DF0B2CC3B}" type="presParOf" srcId="{2D66D4D0-A65A-4386-B5AA-D437982123AA}" destId="{F2A0EC61-3086-4C5E-BD0F-32F76A525893}" srcOrd="2" destOrd="0" presId="urn:microsoft.com/office/officeart/2008/layout/LinedList"/>
    <dgm:cxn modelId="{C44E5D76-E145-40BA-8A65-DBCDE21E689D}" type="presParOf" srcId="{FA71999E-6F32-4203-89BC-29C9AAF6024F}" destId="{D986C36F-871B-42B1-83B1-75712146E255}" srcOrd="14" destOrd="0" presId="urn:microsoft.com/office/officeart/2008/layout/LinedList"/>
    <dgm:cxn modelId="{16AF6B4D-560B-49E9-8E27-23F247E2AC8A}" type="presParOf" srcId="{FA71999E-6F32-4203-89BC-29C9AAF6024F}" destId="{2B4180E8-6892-4268-A813-7C42DC2E020D}" srcOrd="15" destOrd="0" presId="urn:microsoft.com/office/officeart/2008/layout/LinedList"/>
    <dgm:cxn modelId="{1197B0CB-EA03-4364-B6D0-E1F1EA784398}" type="presParOf" srcId="{FA71999E-6F32-4203-89BC-29C9AAF6024F}" destId="{081B4A49-A453-458D-8FA3-EEBC84662836}" srcOrd="16" destOrd="0" presId="urn:microsoft.com/office/officeart/2008/layout/LinedList"/>
    <dgm:cxn modelId="{2EA08DEA-A0A3-4FBA-8656-13BD23AE2576}" type="presParOf" srcId="{081B4A49-A453-458D-8FA3-EEBC84662836}" destId="{2140DEF6-FD3B-4612-A34E-8500FFF070CF}" srcOrd="0" destOrd="0" presId="urn:microsoft.com/office/officeart/2008/layout/LinedList"/>
    <dgm:cxn modelId="{11222B25-CA50-4F6B-92FC-A439B73BED94}" type="presParOf" srcId="{081B4A49-A453-458D-8FA3-EEBC84662836}" destId="{D90DB963-70B4-46E8-AE55-BD109DBD679C}" srcOrd="1" destOrd="0" presId="urn:microsoft.com/office/officeart/2008/layout/LinedList"/>
    <dgm:cxn modelId="{495904FB-C857-4323-9EE6-F6D74C90F9ED}" type="presParOf" srcId="{081B4A49-A453-458D-8FA3-EEBC84662836}" destId="{1FD1FFC4-F01A-4D75-9AA0-3674597AD6C1}" srcOrd="2" destOrd="0" presId="urn:microsoft.com/office/officeart/2008/layout/LinedList"/>
    <dgm:cxn modelId="{2A7ACC2B-F999-4F25-81D6-87CED981EAA5}" type="presParOf" srcId="{FA71999E-6F32-4203-89BC-29C9AAF6024F}" destId="{52B56159-EE6E-403F-975D-3EFA2326AF51}" srcOrd="17" destOrd="0" presId="urn:microsoft.com/office/officeart/2008/layout/LinedList"/>
    <dgm:cxn modelId="{5DF6E5EC-FD2E-4D46-8495-B67C54A3C1F9}" type="presParOf" srcId="{FA71999E-6F32-4203-89BC-29C9AAF6024F}" destId="{E8049A5D-0851-40E3-968F-1F095C16C833}"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D7C79DB-7F7C-4CDB-9881-BF4F29767170}" type="doc">
      <dgm:prSet loTypeId="urn:microsoft.com/office/officeart/2009/layout/CircleArrowProcess" loCatId="cycle" qsTypeId="urn:microsoft.com/office/officeart/2005/8/quickstyle/3d3" qsCatId="3D" csTypeId="urn:microsoft.com/office/officeart/2005/8/colors/colorful5" csCatId="colorful" phldr="1"/>
      <dgm:spPr/>
      <dgm:t>
        <a:bodyPr/>
        <a:lstStyle/>
        <a:p>
          <a:endParaRPr lang="en-US"/>
        </a:p>
      </dgm:t>
    </dgm:pt>
    <dgm:pt modelId="{731A5730-C510-4BDC-89B7-7B3E61AD3505}">
      <dgm:prSet phldrT="[Text]"/>
      <dgm:spPr/>
      <dgm:t>
        <a:bodyPr/>
        <a:lstStyle/>
        <a:p>
          <a:r>
            <a:rPr lang="en-US" dirty="0" smtClean="0"/>
            <a:t>Primaries and Caucuses</a:t>
          </a:r>
          <a:endParaRPr lang="en-US" dirty="0"/>
        </a:p>
      </dgm:t>
    </dgm:pt>
    <dgm:pt modelId="{187D3E0A-A64E-4285-8FD5-AE8E37C5621E}" type="parTrans" cxnId="{EB45667B-8090-4F91-8768-65095C642678}">
      <dgm:prSet/>
      <dgm:spPr/>
      <dgm:t>
        <a:bodyPr/>
        <a:lstStyle/>
        <a:p>
          <a:endParaRPr lang="en-US"/>
        </a:p>
      </dgm:t>
    </dgm:pt>
    <dgm:pt modelId="{CE7B3FAF-8349-431E-9002-8819D9E0E766}" type="sibTrans" cxnId="{EB45667B-8090-4F91-8768-65095C642678}">
      <dgm:prSet/>
      <dgm:spPr/>
      <dgm:t>
        <a:bodyPr/>
        <a:lstStyle/>
        <a:p>
          <a:endParaRPr lang="en-US"/>
        </a:p>
      </dgm:t>
    </dgm:pt>
    <dgm:pt modelId="{AB90B684-857F-45E9-B0CA-D82415318879}">
      <dgm:prSet phldrT="[Text]"/>
      <dgm:spPr/>
      <dgm:t>
        <a:bodyPr/>
        <a:lstStyle/>
        <a:p>
          <a:r>
            <a:rPr lang="en-US" dirty="0" smtClean="0"/>
            <a:t>National Conventions</a:t>
          </a:r>
          <a:endParaRPr lang="en-US" dirty="0"/>
        </a:p>
      </dgm:t>
    </dgm:pt>
    <dgm:pt modelId="{AC29D5EF-8FC2-4003-9B77-D9420F6A0EBC}" type="parTrans" cxnId="{5B16A7D3-ECF4-493C-9B68-1EE7906CE8DC}">
      <dgm:prSet/>
      <dgm:spPr/>
      <dgm:t>
        <a:bodyPr/>
        <a:lstStyle/>
        <a:p>
          <a:endParaRPr lang="en-US"/>
        </a:p>
      </dgm:t>
    </dgm:pt>
    <dgm:pt modelId="{7C305D2A-EDCE-478B-924A-A9B94BE79817}" type="sibTrans" cxnId="{5B16A7D3-ECF4-493C-9B68-1EE7906CE8DC}">
      <dgm:prSet/>
      <dgm:spPr/>
      <dgm:t>
        <a:bodyPr/>
        <a:lstStyle/>
        <a:p>
          <a:endParaRPr lang="en-US"/>
        </a:p>
      </dgm:t>
    </dgm:pt>
    <dgm:pt modelId="{06BE59B6-A0FE-4052-98C8-B073753B785E}">
      <dgm:prSet phldrT="[Text]"/>
      <dgm:spPr/>
      <dgm:t>
        <a:bodyPr/>
        <a:lstStyle/>
        <a:p>
          <a:r>
            <a:rPr lang="en-US" dirty="0" smtClean="0"/>
            <a:t>General Elections</a:t>
          </a:r>
          <a:endParaRPr lang="en-US" dirty="0"/>
        </a:p>
      </dgm:t>
    </dgm:pt>
    <dgm:pt modelId="{DD43ECD0-E6B0-4C64-B206-426AE15FB87D}" type="parTrans" cxnId="{844EAA07-216B-4B8E-B81E-5C00B50AA9AA}">
      <dgm:prSet/>
      <dgm:spPr/>
      <dgm:t>
        <a:bodyPr/>
        <a:lstStyle/>
        <a:p>
          <a:endParaRPr lang="en-US"/>
        </a:p>
      </dgm:t>
    </dgm:pt>
    <dgm:pt modelId="{F8E18C81-322F-4A23-B7FD-1A605B94D30D}" type="sibTrans" cxnId="{844EAA07-216B-4B8E-B81E-5C00B50AA9AA}">
      <dgm:prSet/>
      <dgm:spPr/>
      <dgm:t>
        <a:bodyPr/>
        <a:lstStyle/>
        <a:p>
          <a:endParaRPr lang="en-US"/>
        </a:p>
      </dgm:t>
    </dgm:pt>
    <dgm:pt modelId="{FCEA1383-4567-4D73-9462-36656575CA04}">
      <dgm:prSet phldrT="[Text]"/>
      <dgm:spPr/>
      <dgm:t>
        <a:bodyPr/>
        <a:lstStyle/>
        <a:p>
          <a:r>
            <a:rPr lang="en-US" dirty="0" smtClean="0"/>
            <a:t>Electoral College</a:t>
          </a:r>
          <a:endParaRPr lang="en-US" dirty="0"/>
        </a:p>
      </dgm:t>
    </dgm:pt>
    <dgm:pt modelId="{2CD76DFD-5423-4FD3-86AA-820A2A896D2B}" type="parTrans" cxnId="{ADAF9264-3B21-497F-831B-AFFF7D94AB08}">
      <dgm:prSet/>
      <dgm:spPr/>
      <dgm:t>
        <a:bodyPr/>
        <a:lstStyle/>
        <a:p>
          <a:endParaRPr lang="en-US"/>
        </a:p>
      </dgm:t>
    </dgm:pt>
    <dgm:pt modelId="{F97B4371-2529-49E6-AC7C-FC02D5F8B95A}" type="sibTrans" cxnId="{ADAF9264-3B21-497F-831B-AFFF7D94AB08}">
      <dgm:prSet/>
      <dgm:spPr/>
      <dgm:t>
        <a:bodyPr/>
        <a:lstStyle/>
        <a:p>
          <a:endParaRPr lang="en-US"/>
        </a:p>
      </dgm:t>
    </dgm:pt>
    <dgm:pt modelId="{BA9611E9-DEEF-4053-8742-ED556E063AEB}" type="pres">
      <dgm:prSet presAssocID="{6D7C79DB-7F7C-4CDB-9881-BF4F29767170}" presName="Name0" presStyleCnt="0">
        <dgm:presLayoutVars>
          <dgm:chMax val="7"/>
          <dgm:chPref val="7"/>
          <dgm:dir/>
          <dgm:animLvl val="lvl"/>
        </dgm:presLayoutVars>
      </dgm:prSet>
      <dgm:spPr/>
      <dgm:t>
        <a:bodyPr/>
        <a:lstStyle/>
        <a:p>
          <a:endParaRPr lang="en-US"/>
        </a:p>
      </dgm:t>
    </dgm:pt>
    <dgm:pt modelId="{7A25E5C4-63CC-48CC-89B4-E0EAEE4550A8}" type="pres">
      <dgm:prSet presAssocID="{731A5730-C510-4BDC-89B7-7B3E61AD3505}" presName="Accent1" presStyleCnt="0"/>
      <dgm:spPr/>
    </dgm:pt>
    <dgm:pt modelId="{C819B258-0283-4182-B327-CEE555FAF999}" type="pres">
      <dgm:prSet presAssocID="{731A5730-C510-4BDC-89B7-7B3E61AD3505}" presName="Accent" presStyleLbl="node1" presStyleIdx="0" presStyleCnt="4"/>
      <dgm:spPr/>
    </dgm:pt>
    <dgm:pt modelId="{AD663F5D-8DCC-4D6E-859B-EE2CF5F03C96}" type="pres">
      <dgm:prSet presAssocID="{731A5730-C510-4BDC-89B7-7B3E61AD3505}" presName="Parent1" presStyleLbl="revTx" presStyleIdx="0" presStyleCnt="4">
        <dgm:presLayoutVars>
          <dgm:chMax val="1"/>
          <dgm:chPref val="1"/>
          <dgm:bulletEnabled val="1"/>
        </dgm:presLayoutVars>
      </dgm:prSet>
      <dgm:spPr/>
      <dgm:t>
        <a:bodyPr/>
        <a:lstStyle/>
        <a:p>
          <a:endParaRPr lang="en-US"/>
        </a:p>
      </dgm:t>
    </dgm:pt>
    <dgm:pt modelId="{990666B7-BCAF-4437-BC08-A5425F04F3AE}" type="pres">
      <dgm:prSet presAssocID="{AB90B684-857F-45E9-B0CA-D82415318879}" presName="Accent2" presStyleCnt="0"/>
      <dgm:spPr/>
    </dgm:pt>
    <dgm:pt modelId="{B836EBC5-168F-4239-B961-5865DF08D71A}" type="pres">
      <dgm:prSet presAssocID="{AB90B684-857F-45E9-B0CA-D82415318879}" presName="Accent" presStyleLbl="node1" presStyleIdx="1" presStyleCnt="4"/>
      <dgm:spPr/>
    </dgm:pt>
    <dgm:pt modelId="{CF5C0D63-E637-479C-974D-25C162FC64AD}" type="pres">
      <dgm:prSet presAssocID="{AB90B684-857F-45E9-B0CA-D82415318879}" presName="Parent2" presStyleLbl="revTx" presStyleIdx="1" presStyleCnt="4">
        <dgm:presLayoutVars>
          <dgm:chMax val="1"/>
          <dgm:chPref val="1"/>
          <dgm:bulletEnabled val="1"/>
        </dgm:presLayoutVars>
      </dgm:prSet>
      <dgm:spPr/>
      <dgm:t>
        <a:bodyPr/>
        <a:lstStyle/>
        <a:p>
          <a:endParaRPr lang="en-US"/>
        </a:p>
      </dgm:t>
    </dgm:pt>
    <dgm:pt modelId="{8D9884F3-650C-4CC0-A80E-8519F2FE1942}" type="pres">
      <dgm:prSet presAssocID="{06BE59B6-A0FE-4052-98C8-B073753B785E}" presName="Accent3" presStyleCnt="0"/>
      <dgm:spPr/>
    </dgm:pt>
    <dgm:pt modelId="{64A2AA93-77F8-4E08-92FD-F4A20F3023B9}" type="pres">
      <dgm:prSet presAssocID="{06BE59B6-A0FE-4052-98C8-B073753B785E}" presName="Accent" presStyleLbl="node1" presStyleIdx="2" presStyleCnt="4"/>
      <dgm:spPr/>
    </dgm:pt>
    <dgm:pt modelId="{23F3A84D-D647-48BD-A38A-BE34C22F9577}" type="pres">
      <dgm:prSet presAssocID="{06BE59B6-A0FE-4052-98C8-B073753B785E}" presName="Parent3" presStyleLbl="revTx" presStyleIdx="2" presStyleCnt="4">
        <dgm:presLayoutVars>
          <dgm:chMax val="1"/>
          <dgm:chPref val="1"/>
          <dgm:bulletEnabled val="1"/>
        </dgm:presLayoutVars>
      </dgm:prSet>
      <dgm:spPr/>
      <dgm:t>
        <a:bodyPr/>
        <a:lstStyle/>
        <a:p>
          <a:endParaRPr lang="en-US"/>
        </a:p>
      </dgm:t>
    </dgm:pt>
    <dgm:pt modelId="{5BB2124E-B36C-4DFF-945D-AC6E5B59CE13}" type="pres">
      <dgm:prSet presAssocID="{FCEA1383-4567-4D73-9462-36656575CA04}" presName="Accent4" presStyleCnt="0"/>
      <dgm:spPr/>
    </dgm:pt>
    <dgm:pt modelId="{44DEF53A-2C65-47A9-AC1B-E77CC4188374}" type="pres">
      <dgm:prSet presAssocID="{FCEA1383-4567-4D73-9462-36656575CA04}" presName="Accent" presStyleLbl="node1" presStyleIdx="3" presStyleCnt="4"/>
      <dgm:spPr/>
    </dgm:pt>
    <dgm:pt modelId="{087866AB-7D23-41E0-B80B-0DFB91BFF025}" type="pres">
      <dgm:prSet presAssocID="{FCEA1383-4567-4D73-9462-36656575CA04}" presName="Parent4" presStyleLbl="revTx" presStyleIdx="3" presStyleCnt="4">
        <dgm:presLayoutVars>
          <dgm:chMax val="1"/>
          <dgm:chPref val="1"/>
          <dgm:bulletEnabled val="1"/>
        </dgm:presLayoutVars>
      </dgm:prSet>
      <dgm:spPr/>
      <dgm:t>
        <a:bodyPr/>
        <a:lstStyle/>
        <a:p>
          <a:endParaRPr lang="en-US"/>
        </a:p>
      </dgm:t>
    </dgm:pt>
  </dgm:ptLst>
  <dgm:cxnLst>
    <dgm:cxn modelId="{9F72A6D6-9EE9-44F0-890C-7DEBEEB84934}" type="presOf" srcId="{AB90B684-857F-45E9-B0CA-D82415318879}" destId="{CF5C0D63-E637-479C-974D-25C162FC64AD}" srcOrd="0" destOrd="0" presId="urn:microsoft.com/office/officeart/2009/layout/CircleArrowProcess"/>
    <dgm:cxn modelId="{EB45667B-8090-4F91-8768-65095C642678}" srcId="{6D7C79DB-7F7C-4CDB-9881-BF4F29767170}" destId="{731A5730-C510-4BDC-89B7-7B3E61AD3505}" srcOrd="0" destOrd="0" parTransId="{187D3E0A-A64E-4285-8FD5-AE8E37C5621E}" sibTransId="{CE7B3FAF-8349-431E-9002-8819D9E0E766}"/>
    <dgm:cxn modelId="{5E4EBDE2-4416-4B20-8449-93C8CD6518F5}" type="presOf" srcId="{731A5730-C510-4BDC-89B7-7B3E61AD3505}" destId="{AD663F5D-8DCC-4D6E-859B-EE2CF5F03C96}" srcOrd="0" destOrd="0" presId="urn:microsoft.com/office/officeart/2009/layout/CircleArrowProcess"/>
    <dgm:cxn modelId="{F896D341-9575-4D9D-8939-C7A426DCF784}" type="presOf" srcId="{6D7C79DB-7F7C-4CDB-9881-BF4F29767170}" destId="{BA9611E9-DEEF-4053-8742-ED556E063AEB}" srcOrd="0" destOrd="0" presId="urn:microsoft.com/office/officeart/2009/layout/CircleArrowProcess"/>
    <dgm:cxn modelId="{5B16A7D3-ECF4-493C-9B68-1EE7906CE8DC}" srcId="{6D7C79DB-7F7C-4CDB-9881-BF4F29767170}" destId="{AB90B684-857F-45E9-B0CA-D82415318879}" srcOrd="1" destOrd="0" parTransId="{AC29D5EF-8FC2-4003-9B77-D9420F6A0EBC}" sibTransId="{7C305D2A-EDCE-478B-924A-A9B94BE79817}"/>
    <dgm:cxn modelId="{E22B1C76-AF6C-4F90-8EDE-E31A4253FD12}" type="presOf" srcId="{06BE59B6-A0FE-4052-98C8-B073753B785E}" destId="{23F3A84D-D647-48BD-A38A-BE34C22F9577}" srcOrd="0" destOrd="0" presId="urn:microsoft.com/office/officeart/2009/layout/CircleArrowProcess"/>
    <dgm:cxn modelId="{844EAA07-216B-4B8E-B81E-5C00B50AA9AA}" srcId="{6D7C79DB-7F7C-4CDB-9881-BF4F29767170}" destId="{06BE59B6-A0FE-4052-98C8-B073753B785E}" srcOrd="2" destOrd="0" parTransId="{DD43ECD0-E6B0-4C64-B206-426AE15FB87D}" sibTransId="{F8E18C81-322F-4A23-B7FD-1A605B94D30D}"/>
    <dgm:cxn modelId="{CB9B67C2-0C36-49C3-B7D6-4FB679B5A645}" type="presOf" srcId="{FCEA1383-4567-4D73-9462-36656575CA04}" destId="{087866AB-7D23-41E0-B80B-0DFB91BFF025}" srcOrd="0" destOrd="0" presId="urn:microsoft.com/office/officeart/2009/layout/CircleArrowProcess"/>
    <dgm:cxn modelId="{ADAF9264-3B21-497F-831B-AFFF7D94AB08}" srcId="{6D7C79DB-7F7C-4CDB-9881-BF4F29767170}" destId="{FCEA1383-4567-4D73-9462-36656575CA04}" srcOrd="3" destOrd="0" parTransId="{2CD76DFD-5423-4FD3-86AA-820A2A896D2B}" sibTransId="{F97B4371-2529-49E6-AC7C-FC02D5F8B95A}"/>
    <dgm:cxn modelId="{13CDB58C-5C0C-4E02-A9D3-4FFD3BF563A9}" type="presParOf" srcId="{BA9611E9-DEEF-4053-8742-ED556E063AEB}" destId="{7A25E5C4-63CC-48CC-89B4-E0EAEE4550A8}" srcOrd="0" destOrd="0" presId="urn:microsoft.com/office/officeart/2009/layout/CircleArrowProcess"/>
    <dgm:cxn modelId="{9B65D922-F294-4AA1-8040-8E954E530CE0}" type="presParOf" srcId="{7A25E5C4-63CC-48CC-89B4-E0EAEE4550A8}" destId="{C819B258-0283-4182-B327-CEE555FAF999}" srcOrd="0" destOrd="0" presId="urn:microsoft.com/office/officeart/2009/layout/CircleArrowProcess"/>
    <dgm:cxn modelId="{3668D99B-E2F2-446F-AA1F-905AD876E8C4}" type="presParOf" srcId="{BA9611E9-DEEF-4053-8742-ED556E063AEB}" destId="{AD663F5D-8DCC-4D6E-859B-EE2CF5F03C96}" srcOrd="1" destOrd="0" presId="urn:microsoft.com/office/officeart/2009/layout/CircleArrowProcess"/>
    <dgm:cxn modelId="{CB6EE12A-039D-4DE6-847B-D189BC71D75A}" type="presParOf" srcId="{BA9611E9-DEEF-4053-8742-ED556E063AEB}" destId="{990666B7-BCAF-4437-BC08-A5425F04F3AE}" srcOrd="2" destOrd="0" presId="urn:microsoft.com/office/officeart/2009/layout/CircleArrowProcess"/>
    <dgm:cxn modelId="{A8168CDD-BB42-4A95-A737-8EA11512EC8C}" type="presParOf" srcId="{990666B7-BCAF-4437-BC08-A5425F04F3AE}" destId="{B836EBC5-168F-4239-B961-5865DF08D71A}" srcOrd="0" destOrd="0" presId="urn:microsoft.com/office/officeart/2009/layout/CircleArrowProcess"/>
    <dgm:cxn modelId="{D6DE4334-75C4-4691-91C6-D2B2DA07B84D}" type="presParOf" srcId="{BA9611E9-DEEF-4053-8742-ED556E063AEB}" destId="{CF5C0D63-E637-479C-974D-25C162FC64AD}" srcOrd="3" destOrd="0" presId="urn:microsoft.com/office/officeart/2009/layout/CircleArrowProcess"/>
    <dgm:cxn modelId="{65E6BE68-2272-46E1-B2A0-4B7C199AAFC3}" type="presParOf" srcId="{BA9611E9-DEEF-4053-8742-ED556E063AEB}" destId="{8D9884F3-650C-4CC0-A80E-8519F2FE1942}" srcOrd="4" destOrd="0" presId="urn:microsoft.com/office/officeart/2009/layout/CircleArrowProcess"/>
    <dgm:cxn modelId="{56548D39-D1B7-47BF-86F9-4F6C81C8FCF1}" type="presParOf" srcId="{8D9884F3-650C-4CC0-A80E-8519F2FE1942}" destId="{64A2AA93-77F8-4E08-92FD-F4A20F3023B9}" srcOrd="0" destOrd="0" presId="urn:microsoft.com/office/officeart/2009/layout/CircleArrowProcess"/>
    <dgm:cxn modelId="{9EBAC7C6-D9B3-4248-B532-76BA04E68B87}" type="presParOf" srcId="{BA9611E9-DEEF-4053-8742-ED556E063AEB}" destId="{23F3A84D-D647-48BD-A38A-BE34C22F9577}" srcOrd="5" destOrd="0" presId="urn:microsoft.com/office/officeart/2009/layout/CircleArrowProcess"/>
    <dgm:cxn modelId="{3281D398-5A70-425C-8441-C0D4DF7FA56B}" type="presParOf" srcId="{BA9611E9-DEEF-4053-8742-ED556E063AEB}" destId="{5BB2124E-B36C-4DFF-945D-AC6E5B59CE13}" srcOrd="6" destOrd="0" presId="urn:microsoft.com/office/officeart/2009/layout/CircleArrowProcess"/>
    <dgm:cxn modelId="{0AD03952-D9E9-4B9C-A3D2-FA4DA92D6C7D}" type="presParOf" srcId="{5BB2124E-B36C-4DFF-945D-AC6E5B59CE13}" destId="{44DEF53A-2C65-47A9-AC1B-E77CC4188374}" srcOrd="0" destOrd="0" presId="urn:microsoft.com/office/officeart/2009/layout/CircleArrowProcess"/>
    <dgm:cxn modelId="{BB2ACFBA-5D9F-4FF5-B5DE-E2DE36EC592D}" type="presParOf" srcId="{BA9611E9-DEEF-4053-8742-ED556E063AEB}" destId="{087866AB-7D23-41E0-B80B-0DFB91BFF025}"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AA8E61-D1EC-4FF7-AA6A-E5A52F7748C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797500E-46C7-48ED-B14E-A34F2025C7E1}">
      <dgm:prSet phldrT="[Text]" custT="1"/>
      <dgm:spPr/>
      <dgm:t>
        <a:bodyPr/>
        <a:lstStyle/>
        <a:p>
          <a:pPr algn="ctr"/>
          <a:r>
            <a:rPr lang="en-US" sz="2000" b="1" i="0" dirty="0" smtClean="0">
              <a:solidFill>
                <a:srgbClr val="FF0000"/>
              </a:solidFill>
            </a:rPr>
            <a:t>STEP 1: PRIMARIES AND CAUCUSES</a:t>
          </a:r>
          <a:endParaRPr lang="en-US" sz="2000" b="1" dirty="0" smtClean="0">
            <a:solidFill>
              <a:srgbClr val="FF0000"/>
            </a:solidFill>
          </a:endParaRPr>
        </a:p>
      </dgm:t>
    </dgm:pt>
    <dgm:pt modelId="{0025F8A8-4299-4AC6-B1A4-C5DA3E94BB11}" type="parTrans" cxnId="{3856F8B2-6D90-47C6-BB1D-0FD3FEB56DC1}">
      <dgm:prSet/>
      <dgm:spPr/>
      <dgm:t>
        <a:bodyPr/>
        <a:lstStyle/>
        <a:p>
          <a:endParaRPr lang="en-US"/>
        </a:p>
      </dgm:t>
    </dgm:pt>
    <dgm:pt modelId="{062D5176-FD6C-4EAD-8C9E-B35F41913035}" type="sibTrans" cxnId="{3856F8B2-6D90-47C6-BB1D-0FD3FEB56DC1}">
      <dgm:prSet/>
      <dgm:spPr/>
      <dgm:t>
        <a:bodyPr/>
        <a:lstStyle/>
        <a:p>
          <a:endParaRPr lang="en-US"/>
        </a:p>
      </dgm:t>
    </dgm:pt>
    <dgm:pt modelId="{22D3C3CB-E2C2-4CD4-B0D2-BA30E8FA3FA6}">
      <dgm:prSet phldrT="[Text]" custT="1"/>
      <dgm:spPr/>
      <dgm:t>
        <a:bodyPr/>
        <a:lstStyle/>
        <a:p>
          <a:r>
            <a:rPr lang="en-US" sz="2000" b="0" i="0" dirty="0" smtClean="0">
              <a:solidFill>
                <a:schemeClr val="tx1"/>
              </a:solidFill>
              <a:latin typeface="+mn-lt"/>
            </a:rPr>
            <a:t>There are many people who want to be President, each with their own ideas about how the government should work. </a:t>
          </a:r>
          <a:r>
            <a:rPr lang="en-US" sz="2000" b="0" i="0" dirty="0" smtClean="0">
              <a:solidFill>
                <a:srgbClr val="FF0000"/>
              </a:solidFill>
              <a:latin typeface="+mn-lt"/>
            </a:rPr>
            <a:t>People with similar ideas belong to the same political party. </a:t>
          </a:r>
          <a:r>
            <a:rPr lang="en-US" sz="2000" b="0" i="0" dirty="0" smtClean="0">
              <a:solidFill>
                <a:schemeClr val="tx1"/>
              </a:solidFill>
              <a:latin typeface="+mn-lt"/>
            </a:rPr>
            <a:t>This is where primaries and caucuses come in. Candidates from each political party campaign through the country to win the favor of their party members.</a:t>
          </a:r>
          <a:endParaRPr lang="en-US" sz="2000" dirty="0">
            <a:solidFill>
              <a:schemeClr val="tx1"/>
            </a:solidFill>
            <a:latin typeface="+mn-lt"/>
          </a:endParaRPr>
        </a:p>
      </dgm:t>
    </dgm:pt>
    <dgm:pt modelId="{B254A204-91A1-4019-B779-60B186B6E6F3}" type="parTrans" cxnId="{A6BE6B43-F47A-4D2B-A696-B9C00D11E666}">
      <dgm:prSet/>
      <dgm:spPr/>
      <dgm:t>
        <a:bodyPr/>
        <a:lstStyle/>
        <a:p>
          <a:endParaRPr lang="en-US"/>
        </a:p>
      </dgm:t>
    </dgm:pt>
    <dgm:pt modelId="{A57D198A-0365-41F7-BA32-01A460FC50EA}" type="sibTrans" cxnId="{A6BE6B43-F47A-4D2B-A696-B9C00D11E666}">
      <dgm:prSet/>
      <dgm:spPr/>
      <dgm:t>
        <a:bodyPr/>
        <a:lstStyle/>
        <a:p>
          <a:endParaRPr lang="en-US"/>
        </a:p>
      </dgm:t>
    </dgm:pt>
    <dgm:pt modelId="{DEC417F7-502A-4367-9037-5FD16A227146}">
      <dgm:prSet custT="1"/>
      <dgm:spPr/>
      <dgm:t>
        <a:bodyPr/>
        <a:lstStyle/>
        <a:p>
          <a:r>
            <a:rPr lang="en-US" sz="2000" b="0" i="0" dirty="0" smtClean="0">
              <a:solidFill>
                <a:srgbClr val="FF0000"/>
              </a:solidFill>
              <a:latin typeface="+mn-lt"/>
            </a:rPr>
            <a:t>Beginning in February </a:t>
          </a:r>
          <a:r>
            <a:rPr lang="en-US" sz="2000" b="0" i="0" dirty="0" smtClean="0">
              <a:solidFill>
                <a:schemeClr val="tx1"/>
              </a:solidFill>
              <a:latin typeface="+mn-lt"/>
            </a:rPr>
            <a:t>the main voting events Primaries and Caucuses will lead to a selection of delegates who will represent the people at the upcoming conventions.</a:t>
          </a:r>
          <a:endParaRPr lang="en-US" sz="2000" b="0" i="0" dirty="0">
            <a:solidFill>
              <a:schemeClr val="tx1"/>
            </a:solidFill>
            <a:latin typeface="+mn-lt"/>
          </a:endParaRPr>
        </a:p>
      </dgm:t>
    </dgm:pt>
    <dgm:pt modelId="{44F50F84-2D6A-4D81-9126-840671E67B43}" type="parTrans" cxnId="{82A8E620-8816-4C56-885B-65EB5A5AEB09}">
      <dgm:prSet/>
      <dgm:spPr/>
      <dgm:t>
        <a:bodyPr/>
        <a:lstStyle/>
        <a:p>
          <a:endParaRPr lang="en-US"/>
        </a:p>
      </dgm:t>
    </dgm:pt>
    <dgm:pt modelId="{96614D48-C236-4CAB-B69D-B02FCBF49FF7}" type="sibTrans" cxnId="{82A8E620-8816-4C56-885B-65EB5A5AEB09}">
      <dgm:prSet/>
      <dgm:spPr/>
      <dgm:t>
        <a:bodyPr/>
        <a:lstStyle/>
        <a:p>
          <a:endParaRPr lang="en-US"/>
        </a:p>
      </dgm:t>
    </dgm:pt>
    <dgm:pt modelId="{4B553B53-6D02-434F-8801-69F083AF3F76}">
      <dgm:prSet custT="1"/>
      <dgm:spPr/>
      <dgm:t>
        <a:bodyPr/>
        <a:lstStyle/>
        <a:p>
          <a:r>
            <a:rPr lang="en-US" sz="2000" b="1" i="0" dirty="0" smtClean="0">
              <a:solidFill>
                <a:schemeClr val="tx1"/>
              </a:solidFill>
              <a:effectLst/>
              <a:latin typeface="+mn-lt"/>
            </a:rPr>
            <a:t>In a Caucus</a:t>
          </a:r>
          <a:endParaRPr lang="en-US" sz="2000" b="0" i="0" dirty="0" smtClean="0">
            <a:solidFill>
              <a:schemeClr val="tx1"/>
            </a:solidFill>
            <a:effectLst/>
            <a:latin typeface="+mn-lt"/>
          </a:endParaRPr>
        </a:p>
        <a:p>
          <a:r>
            <a:rPr lang="en-US" sz="2000" b="0" i="0" dirty="0" smtClean="0">
              <a:solidFill>
                <a:schemeClr val="tx1"/>
              </a:solidFill>
              <a:effectLst/>
              <a:latin typeface="+mn-lt"/>
            </a:rPr>
            <a:t>Party members select the best candidate through a series of discussions and votes.</a:t>
          </a:r>
        </a:p>
        <a:p>
          <a:r>
            <a:rPr lang="en-US" sz="2000" b="1" i="0" dirty="0" smtClean="0">
              <a:solidFill>
                <a:schemeClr val="tx1"/>
              </a:solidFill>
              <a:effectLst/>
              <a:latin typeface="+mn-lt"/>
            </a:rPr>
            <a:t>In a Primary</a:t>
          </a:r>
          <a:endParaRPr lang="en-US" sz="2000" b="0" i="0" dirty="0" smtClean="0">
            <a:solidFill>
              <a:schemeClr val="tx1"/>
            </a:solidFill>
            <a:effectLst/>
            <a:latin typeface="+mn-lt"/>
          </a:endParaRPr>
        </a:p>
        <a:p>
          <a:r>
            <a:rPr lang="en-US" sz="2000" b="0" i="0" dirty="0" smtClean="0">
              <a:solidFill>
                <a:schemeClr val="tx1"/>
              </a:solidFill>
              <a:effectLst/>
              <a:latin typeface="+mn-lt"/>
            </a:rPr>
            <a:t>Party members vote for the best candidate that will represent them in the general election.</a:t>
          </a:r>
          <a:endParaRPr lang="en-US" sz="2000" b="0" i="0" dirty="0" smtClean="0">
            <a:solidFill>
              <a:schemeClr val="tx1"/>
            </a:solidFill>
            <a:latin typeface="+mn-lt"/>
          </a:endParaRPr>
        </a:p>
        <a:p>
          <a:endParaRPr lang="en-US" sz="1300" b="0" i="0" dirty="0"/>
        </a:p>
      </dgm:t>
    </dgm:pt>
    <dgm:pt modelId="{F5361F4C-4F97-4395-9F11-9010A7949775}" type="parTrans" cxnId="{CDBBC17A-1B28-431E-97E1-53C8605432C5}">
      <dgm:prSet/>
      <dgm:spPr/>
      <dgm:t>
        <a:bodyPr/>
        <a:lstStyle/>
        <a:p>
          <a:endParaRPr lang="en-US"/>
        </a:p>
      </dgm:t>
    </dgm:pt>
    <dgm:pt modelId="{9E3D967E-BCA7-465D-80D2-F0FDE62B352F}" type="sibTrans" cxnId="{CDBBC17A-1B28-431E-97E1-53C8605432C5}">
      <dgm:prSet/>
      <dgm:spPr/>
      <dgm:t>
        <a:bodyPr/>
        <a:lstStyle/>
        <a:p>
          <a:endParaRPr lang="en-US"/>
        </a:p>
      </dgm:t>
    </dgm:pt>
    <dgm:pt modelId="{13A0B71D-F779-4468-9FA4-7634BB390691}" type="pres">
      <dgm:prSet presAssocID="{DDAA8E61-D1EC-4FF7-AA6A-E5A52F7748CC}" presName="vert0" presStyleCnt="0">
        <dgm:presLayoutVars>
          <dgm:dir/>
          <dgm:animOne val="branch"/>
          <dgm:animLvl val="lvl"/>
        </dgm:presLayoutVars>
      </dgm:prSet>
      <dgm:spPr/>
      <dgm:t>
        <a:bodyPr/>
        <a:lstStyle/>
        <a:p>
          <a:endParaRPr lang="en-US"/>
        </a:p>
      </dgm:t>
    </dgm:pt>
    <dgm:pt modelId="{1B5E0A07-7836-4F7E-AA60-4F0C92A42FE1}" type="pres">
      <dgm:prSet presAssocID="{B797500E-46C7-48ED-B14E-A34F2025C7E1}" presName="thickLine" presStyleLbl="alignNode1" presStyleIdx="0" presStyleCnt="1"/>
      <dgm:spPr/>
    </dgm:pt>
    <dgm:pt modelId="{686E12C7-76BE-4385-894F-4F5B4C533F50}" type="pres">
      <dgm:prSet presAssocID="{B797500E-46C7-48ED-B14E-A34F2025C7E1}" presName="horz1" presStyleCnt="0"/>
      <dgm:spPr/>
    </dgm:pt>
    <dgm:pt modelId="{315DF4F8-FC00-4749-9AAE-457E16053218}" type="pres">
      <dgm:prSet presAssocID="{B797500E-46C7-48ED-B14E-A34F2025C7E1}" presName="tx1" presStyleLbl="revTx" presStyleIdx="0" presStyleCnt="4"/>
      <dgm:spPr/>
      <dgm:t>
        <a:bodyPr/>
        <a:lstStyle/>
        <a:p>
          <a:endParaRPr lang="en-US"/>
        </a:p>
      </dgm:t>
    </dgm:pt>
    <dgm:pt modelId="{EDD16D42-4749-4599-B9E4-6A7672B77DB0}" type="pres">
      <dgm:prSet presAssocID="{B797500E-46C7-48ED-B14E-A34F2025C7E1}" presName="vert1" presStyleCnt="0"/>
      <dgm:spPr/>
    </dgm:pt>
    <dgm:pt modelId="{475B8009-4BC5-4379-A445-0466A8A2A0BC}" type="pres">
      <dgm:prSet presAssocID="{22D3C3CB-E2C2-4CD4-B0D2-BA30E8FA3FA6}" presName="vertSpace2a" presStyleCnt="0"/>
      <dgm:spPr/>
    </dgm:pt>
    <dgm:pt modelId="{4FEF28F7-F792-4702-A750-F05E060667F9}" type="pres">
      <dgm:prSet presAssocID="{22D3C3CB-E2C2-4CD4-B0D2-BA30E8FA3FA6}" presName="horz2" presStyleCnt="0"/>
      <dgm:spPr/>
    </dgm:pt>
    <dgm:pt modelId="{3A5F13C6-555D-408A-B4F3-BDBE089F5723}" type="pres">
      <dgm:prSet presAssocID="{22D3C3CB-E2C2-4CD4-B0D2-BA30E8FA3FA6}" presName="horzSpace2" presStyleCnt="0"/>
      <dgm:spPr/>
    </dgm:pt>
    <dgm:pt modelId="{F7E99245-A765-4DBF-8B90-7B8DBC99DEEB}" type="pres">
      <dgm:prSet presAssocID="{22D3C3CB-E2C2-4CD4-B0D2-BA30E8FA3FA6}" presName="tx2" presStyleLbl="revTx" presStyleIdx="1" presStyleCnt="4"/>
      <dgm:spPr/>
      <dgm:t>
        <a:bodyPr/>
        <a:lstStyle/>
        <a:p>
          <a:endParaRPr lang="en-US"/>
        </a:p>
      </dgm:t>
    </dgm:pt>
    <dgm:pt modelId="{D9697D9B-FC9E-49A6-B765-1B435D23041B}" type="pres">
      <dgm:prSet presAssocID="{22D3C3CB-E2C2-4CD4-B0D2-BA30E8FA3FA6}" presName="vert2" presStyleCnt="0"/>
      <dgm:spPr/>
    </dgm:pt>
    <dgm:pt modelId="{271FC0F0-0265-4602-AFC6-E6CF1F6B8B07}" type="pres">
      <dgm:prSet presAssocID="{22D3C3CB-E2C2-4CD4-B0D2-BA30E8FA3FA6}" presName="thinLine2b" presStyleLbl="callout" presStyleIdx="0" presStyleCnt="3"/>
      <dgm:spPr/>
    </dgm:pt>
    <dgm:pt modelId="{17B87DD8-E823-4DBE-93A6-18B49EFBBF53}" type="pres">
      <dgm:prSet presAssocID="{22D3C3CB-E2C2-4CD4-B0D2-BA30E8FA3FA6}" presName="vertSpace2b" presStyleCnt="0"/>
      <dgm:spPr/>
    </dgm:pt>
    <dgm:pt modelId="{7711A7B3-AFC9-4463-BCB0-83162CD1F131}" type="pres">
      <dgm:prSet presAssocID="{DEC417F7-502A-4367-9037-5FD16A227146}" presName="horz2" presStyleCnt="0"/>
      <dgm:spPr/>
    </dgm:pt>
    <dgm:pt modelId="{ACDC97D9-48A2-436C-8E76-FC1925DABD73}" type="pres">
      <dgm:prSet presAssocID="{DEC417F7-502A-4367-9037-5FD16A227146}" presName="horzSpace2" presStyleCnt="0"/>
      <dgm:spPr/>
    </dgm:pt>
    <dgm:pt modelId="{E5A96535-FC5E-4284-98F3-F91998CED6AA}" type="pres">
      <dgm:prSet presAssocID="{DEC417F7-502A-4367-9037-5FD16A227146}" presName="tx2" presStyleLbl="revTx" presStyleIdx="2" presStyleCnt="4" custScaleY="76408" custLinFactNeighborY="14014"/>
      <dgm:spPr/>
      <dgm:t>
        <a:bodyPr/>
        <a:lstStyle/>
        <a:p>
          <a:endParaRPr lang="en-US"/>
        </a:p>
      </dgm:t>
    </dgm:pt>
    <dgm:pt modelId="{F7DF0B73-7851-4864-A121-EB57C06472FF}" type="pres">
      <dgm:prSet presAssocID="{DEC417F7-502A-4367-9037-5FD16A227146}" presName="vert2" presStyleCnt="0"/>
      <dgm:spPr/>
    </dgm:pt>
    <dgm:pt modelId="{1F02F106-5CA6-442A-A7E7-58D378EDCF2D}" type="pres">
      <dgm:prSet presAssocID="{DEC417F7-502A-4367-9037-5FD16A227146}" presName="thinLine2b" presStyleLbl="callout" presStyleIdx="1" presStyleCnt="3"/>
      <dgm:spPr/>
    </dgm:pt>
    <dgm:pt modelId="{3441975B-3122-49B6-9710-BFD84FED580B}" type="pres">
      <dgm:prSet presAssocID="{DEC417F7-502A-4367-9037-5FD16A227146}" presName="vertSpace2b" presStyleCnt="0"/>
      <dgm:spPr/>
    </dgm:pt>
    <dgm:pt modelId="{68271DEA-71A3-413C-B23D-D333826B1743}" type="pres">
      <dgm:prSet presAssocID="{4B553B53-6D02-434F-8801-69F083AF3F76}" presName="horz2" presStyleCnt="0"/>
      <dgm:spPr/>
    </dgm:pt>
    <dgm:pt modelId="{A2762952-EF48-49F1-A484-D6DF189C875A}" type="pres">
      <dgm:prSet presAssocID="{4B553B53-6D02-434F-8801-69F083AF3F76}" presName="horzSpace2" presStyleCnt="0"/>
      <dgm:spPr/>
    </dgm:pt>
    <dgm:pt modelId="{E7BD81D3-DD18-47D6-A156-97CE212946FE}" type="pres">
      <dgm:prSet presAssocID="{4B553B53-6D02-434F-8801-69F083AF3F76}" presName="tx2" presStyleLbl="revTx" presStyleIdx="3" presStyleCnt="4" custScaleY="107789"/>
      <dgm:spPr/>
      <dgm:t>
        <a:bodyPr/>
        <a:lstStyle/>
        <a:p>
          <a:endParaRPr lang="en-US"/>
        </a:p>
      </dgm:t>
    </dgm:pt>
    <dgm:pt modelId="{FC8CA051-DA9C-4261-8146-1CF4A03820D2}" type="pres">
      <dgm:prSet presAssocID="{4B553B53-6D02-434F-8801-69F083AF3F76}" presName="vert2" presStyleCnt="0"/>
      <dgm:spPr/>
    </dgm:pt>
    <dgm:pt modelId="{824FC46F-B36F-4C29-8E0B-5E474A6EAB40}" type="pres">
      <dgm:prSet presAssocID="{4B553B53-6D02-434F-8801-69F083AF3F76}" presName="thinLine2b" presStyleLbl="callout" presStyleIdx="2" presStyleCnt="3"/>
      <dgm:spPr/>
    </dgm:pt>
    <dgm:pt modelId="{5D2BD681-E5A7-4662-9991-F634F2903BBE}" type="pres">
      <dgm:prSet presAssocID="{4B553B53-6D02-434F-8801-69F083AF3F76}" presName="vertSpace2b" presStyleCnt="0"/>
      <dgm:spPr/>
    </dgm:pt>
  </dgm:ptLst>
  <dgm:cxnLst>
    <dgm:cxn modelId="{E980B2F3-B01E-4379-9042-ABD5BA0FAB5E}" type="presOf" srcId="{DDAA8E61-D1EC-4FF7-AA6A-E5A52F7748CC}" destId="{13A0B71D-F779-4468-9FA4-7634BB390691}" srcOrd="0" destOrd="0" presId="urn:microsoft.com/office/officeart/2008/layout/LinedList"/>
    <dgm:cxn modelId="{A6BE6B43-F47A-4D2B-A696-B9C00D11E666}" srcId="{B797500E-46C7-48ED-B14E-A34F2025C7E1}" destId="{22D3C3CB-E2C2-4CD4-B0D2-BA30E8FA3FA6}" srcOrd="0" destOrd="0" parTransId="{B254A204-91A1-4019-B779-60B186B6E6F3}" sibTransId="{A57D198A-0365-41F7-BA32-01A460FC50EA}"/>
    <dgm:cxn modelId="{82A8E620-8816-4C56-885B-65EB5A5AEB09}" srcId="{B797500E-46C7-48ED-B14E-A34F2025C7E1}" destId="{DEC417F7-502A-4367-9037-5FD16A227146}" srcOrd="1" destOrd="0" parTransId="{44F50F84-2D6A-4D81-9126-840671E67B43}" sibTransId="{96614D48-C236-4CAB-B69D-B02FCBF49FF7}"/>
    <dgm:cxn modelId="{558DB277-D900-4E5C-B689-2F6CF7E63575}" type="presOf" srcId="{B797500E-46C7-48ED-B14E-A34F2025C7E1}" destId="{315DF4F8-FC00-4749-9AAE-457E16053218}" srcOrd="0" destOrd="0" presId="urn:microsoft.com/office/officeart/2008/layout/LinedList"/>
    <dgm:cxn modelId="{3856F8B2-6D90-47C6-BB1D-0FD3FEB56DC1}" srcId="{DDAA8E61-D1EC-4FF7-AA6A-E5A52F7748CC}" destId="{B797500E-46C7-48ED-B14E-A34F2025C7E1}" srcOrd="0" destOrd="0" parTransId="{0025F8A8-4299-4AC6-B1A4-C5DA3E94BB11}" sibTransId="{062D5176-FD6C-4EAD-8C9E-B35F41913035}"/>
    <dgm:cxn modelId="{CDBBC17A-1B28-431E-97E1-53C8605432C5}" srcId="{B797500E-46C7-48ED-B14E-A34F2025C7E1}" destId="{4B553B53-6D02-434F-8801-69F083AF3F76}" srcOrd="2" destOrd="0" parTransId="{F5361F4C-4F97-4395-9F11-9010A7949775}" sibTransId="{9E3D967E-BCA7-465D-80D2-F0FDE62B352F}"/>
    <dgm:cxn modelId="{05DD9A5F-8851-4AC0-9D0E-56745F611575}" type="presOf" srcId="{DEC417F7-502A-4367-9037-5FD16A227146}" destId="{E5A96535-FC5E-4284-98F3-F91998CED6AA}" srcOrd="0" destOrd="0" presId="urn:microsoft.com/office/officeart/2008/layout/LinedList"/>
    <dgm:cxn modelId="{165D4B64-AD07-444B-B29A-01CB2822C72C}" type="presOf" srcId="{4B553B53-6D02-434F-8801-69F083AF3F76}" destId="{E7BD81D3-DD18-47D6-A156-97CE212946FE}" srcOrd="0" destOrd="0" presId="urn:microsoft.com/office/officeart/2008/layout/LinedList"/>
    <dgm:cxn modelId="{12E94E8D-416B-44D7-9383-46FC00B94E80}" type="presOf" srcId="{22D3C3CB-E2C2-4CD4-B0D2-BA30E8FA3FA6}" destId="{F7E99245-A765-4DBF-8B90-7B8DBC99DEEB}" srcOrd="0" destOrd="0" presId="urn:microsoft.com/office/officeart/2008/layout/LinedList"/>
    <dgm:cxn modelId="{465C3C82-6C8C-42C7-9218-94C2B66991C5}" type="presParOf" srcId="{13A0B71D-F779-4468-9FA4-7634BB390691}" destId="{1B5E0A07-7836-4F7E-AA60-4F0C92A42FE1}" srcOrd="0" destOrd="0" presId="urn:microsoft.com/office/officeart/2008/layout/LinedList"/>
    <dgm:cxn modelId="{404909E2-38A1-40F3-B09D-829EAE9C8A21}" type="presParOf" srcId="{13A0B71D-F779-4468-9FA4-7634BB390691}" destId="{686E12C7-76BE-4385-894F-4F5B4C533F50}" srcOrd="1" destOrd="0" presId="urn:microsoft.com/office/officeart/2008/layout/LinedList"/>
    <dgm:cxn modelId="{B563DF2C-5371-43EC-B17D-6B3CE2DB5EE7}" type="presParOf" srcId="{686E12C7-76BE-4385-894F-4F5B4C533F50}" destId="{315DF4F8-FC00-4749-9AAE-457E16053218}" srcOrd="0" destOrd="0" presId="urn:microsoft.com/office/officeart/2008/layout/LinedList"/>
    <dgm:cxn modelId="{CC938EDB-71E1-484B-A52D-9E29D6B1DD44}" type="presParOf" srcId="{686E12C7-76BE-4385-894F-4F5B4C533F50}" destId="{EDD16D42-4749-4599-B9E4-6A7672B77DB0}" srcOrd="1" destOrd="0" presId="urn:microsoft.com/office/officeart/2008/layout/LinedList"/>
    <dgm:cxn modelId="{5F754F0B-2791-43F7-A9C0-A02EF04DB767}" type="presParOf" srcId="{EDD16D42-4749-4599-B9E4-6A7672B77DB0}" destId="{475B8009-4BC5-4379-A445-0466A8A2A0BC}" srcOrd="0" destOrd="0" presId="urn:microsoft.com/office/officeart/2008/layout/LinedList"/>
    <dgm:cxn modelId="{7B195CC2-5609-49B2-B533-7E3620E0E125}" type="presParOf" srcId="{EDD16D42-4749-4599-B9E4-6A7672B77DB0}" destId="{4FEF28F7-F792-4702-A750-F05E060667F9}" srcOrd="1" destOrd="0" presId="urn:microsoft.com/office/officeart/2008/layout/LinedList"/>
    <dgm:cxn modelId="{87FB5AE6-E485-41A9-A4CD-3AD5363CC53E}" type="presParOf" srcId="{4FEF28F7-F792-4702-A750-F05E060667F9}" destId="{3A5F13C6-555D-408A-B4F3-BDBE089F5723}" srcOrd="0" destOrd="0" presId="urn:microsoft.com/office/officeart/2008/layout/LinedList"/>
    <dgm:cxn modelId="{9EF6BEAA-D13F-47A1-B814-0AF639D755A0}" type="presParOf" srcId="{4FEF28F7-F792-4702-A750-F05E060667F9}" destId="{F7E99245-A765-4DBF-8B90-7B8DBC99DEEB}" srcOrd="1" destOrd="0" presId="urn:microsoft.com/office/officeart/2008/layout/LinedList"/>
    <dgm:cxn modelId="{556531DE-018D-417C-8420-89742CCB67B2}" type="presParOf" srcId="{4FEF28F7-F792-4702-A750-F05E060667F9}" destId="{D9697D9B-FC9E-49A6-B765-1B435D23041B}" srcOrd="2" destOrd="0" presId="urn:microsoft.com/office/officeart/2008/layout/LinedList"/>
    <dgm:cxn modelId="{B4157EA2-A827-4467-A5FF-03B98BC63735}" type="presParOf" srcId="{EDD16D42-4749-4599-B9E4-6A7672B77DB0}" destId="{271FC0F0-0265-4602-AFC6-E6CF1F6B8B07}" srcOrd="2" destOrd="0" presId="urn:microsoft.com/office/officeart/2008/layout/LinedList"/>
    <dgm:cxn modelId="{18522336-8E07-4FFE-9806-0CA3B435E64B}" type="presParOf" srcId="{EDD16D42-4749-4599-B9E4-6A7672B77DB0}" destId="{17B87DD8-E823-4DBE-93A6-18B49EFBBF53}" srcOrd="3" destOrd="0" presId="urn:microsoft.com/office/officeart/2008/layout/LinedList"/>
    <dgm:cxn modelId="{0E76B202-3494-406A-A03D-3E2708A1E854}" type="presParOf" srcId="{EDD16D42-4749-4599-B9E4-6A7672B77DB0}" destId="{7711A7B3-AFC9-4463-BCB0-83162CD1F131}" srcOrd="4" destOrd="0" presId="urn:microsoft.com/office/officeart/2008/layout/LinedList"/>
    <dgm:cxn modelId="{353838DB-EB61-40A8-B63F-9723F7A2C999}" type="presParOf" srcId="{7711A7B3-AFC9-4463-BCB0-83162CD1F131}" destId="{ACDC97D9-48A2-436C-8E76-FC1925DABD73}" srcOrd="0" destOrd="0" presId="urn:microsoft.com/office/officeart/2008/layout/LinedList"/>
    <dgm:cxn modelId="{AF138913-1B41-4C3F-B475-B4AD83D074CA}" type="presParOf" srcId="{7711A7B3-AFC9-4463-BCB0-83162CD1F131}" destId="{E5A96535-FC5E-4284-98F3-F91998CED6AA}" srcOrd="1" destOrd="0" presId="urn:microsoft.com/office/officeart/2008/layout/LinedList"/>
    <dgm:cxn modelId="{4046B193-4D5A-40B0-8C64-B62574CEAFA9}" type="presParOf" srcId="{7711A7B3-AFC9-4463-BCB0-83162CD1F131}" destId="{F7DF0B73-7851-4864-A121-EB57C06472FF}" srcOrd="2" destOrd="0" presId="urn:microsoft.com/office/officeart/2008/layout/LinedList"/>
    <dgm:cxn modelId="{DE0E9280-5C53-4912-B36F-433D4ABBCAF5}" type="presParOf" srcId="{EDD16D42-4749-4599-B9E4-6A7672B77DB0}" destId="{1F02F106-5CA6-442A-A7E7-58D378EDCF2D}" srcOrd="5" destOrd="0" presId="urn:microsoft.com/office/officeart/2008/layout/LinedList"/>
    <dgm:cxn modelId="{FB275C50-892C-42B4-866D-876909E6DF79}" type="presParOf" srcId="{EDD16D42-4749-4599-B9E4-6A7672B77DB0}" destId="{3441975B-3122-49B6-9710-BFD84FED580B}" srcOrd="6" destOrd="0" presId="urn:microsoft.com/office/officeart/2008/layout/LinedList"/>
    <dgm:cxn modelId="{D6A5E06C-7F5D-4084-9917-0CD17E6088AC}" type="presParOf" srcId="{EDD16D42-4749-4599-B9E4-6A7672B77DB0}" destId="{68271DEA-71A3-413C-B23D-D333826B1743}" srcOrd="7" destOrd="0" presId="urn:microsoft.com/office/officeart/2008/layout/LinedList"/>
    <dgm:cxn modelId="{A83FE78D-18EE-4E81-B3F7-75D8D54C4790}" type="presParOf" srcId="{68271DEA-71A3-413C-B23D-D333826B1743}" destId="{A2762952-EF48-49F1-A484-D6DF189C875A}" srcOrd="0" destOrd="0" presId="urn:microsoft.com/office/officeart/2008/layout/LinedList"/>
    <dgm:cxn modelId="{941FAD65-A757-4375-BA5F-49242EC60F3F}" type="presParOf" srcId="{68271DEA-71A3-413C-B23D-D333826B1743}" destId="{E7BD81D3-DD18-47D6-A156-97CE212946FE}" srcOrd="1" destOrd="0" presId="urn:microsoft.com/office/officeart/2008/layout/LinedList"/>
    <dgm:cxn modelId="{5AB382A1-899B-4C5F-ABB1-84654DFA4DF6}" type="presParOf" srcId="{68271DEA-71A3-413C-B23D-D333826B1743}" destId="{FC8CA051-DA9C-4261-8146-1CF4A03820D2}" srcOrd="2" destOrd="0" presId="urn:microsoft.com/office/officeart/2008/layout/LinedList"/>
    <dgm:cxn modelId="{00EE795D-8CD8-4B89-B2D9-AA32EA028314}" type="presParOf" srcId="{EDD16D42-4749-4599-B9E4-6A7672B77DB0}" destId="{824FC46F-B36F-4C29-8E0B-5E474A6EAB40}" srcOrd="8" destOrd="0" presId="urn:microsoft.com/office/officeart/2008/layout/LinedList"/>
    <dgm:cxn modelId="{FC1B7340-F920-4886-B606-4C5771C6EEF6}" type="presParOf" srcId="{EDD16D42-4749-4599-B9E4-6A7672B77DB0}" destId="{5D2BD681-E5A7-4662-9991-F634F2903BB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1D2A602-E22A-419E-A14C-8D86A73081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447971F-AC7E-43B8-AE40-7D243A3EAC9A}">
      <dgm:prSet phldrT="[Text]"/>
      <dgm:spPr/>
      <dgm:t>
        <a:bodyPr/>
        <a:lstStyle/>
        <a:p>
          <a:r>
            <a:rPr lang="en-US" b="1" i="0" dirty="0" smtClean="0">
              <a:solidFill>
                <a:srgbClr val="FF0000"/>
              </a:solidFill>
            </a:rPr>
            <a:t>STEP 2: NATIONAL CONVENTIONS</a:t>
          </a:r>
          <a:endParaRPr lang="en-US" dirty="0">
            <a:solidFill>
              <a:srgbClr val="FF0000"/>
            </a:solidFill>
          </a:endParaRPr>
        </a:p>
      </dgm:t>
    </dgm:pt>
    <dgm:pt modelId="{80A938B2-F1F1-45BF-9B0B-1548035E8E41}" type="parTrans" cxnId="{22DF047B-A9D4-48C4-8CEE-720AA030766E}">
      <dgm:prSet/>
      <dgm:spPr/>
      <dgm:t>
        <a:bodyPr/>
        <a:lstStyle/>
        <a:p>
          <a:endParaRPr lang="en-US"/>
        </a:p>
      </dgm:t>
    </dgm:pt>
    <dgm:pt modelId="{3521556B-F1AE-42C1-94BF-0C614EC1F434}" type="sibTrans" cxnId="{22DF047B-A9D4-48C4-8CEE-720AA030766E}">
      <dgm:prSet/>
      <dgm:spPr/>
      <dgm:t>
        <a:bodyPr/>
        <a:lstStyle/>
        <a:p>
          <a:endParaRPr lang="en-US"/>
        </a:p>
      </dgm:t>
    </dgm:pt>
    <dgm:pt modelId="{93250273-98BB-429A-9B5C-494D9D073532}">
      <dgm:prSet phldrT="[Text]"/>
      <dgm:spPr/>
      <dgm:t>
        <a:bodyPr/>
        <a:lstStyle/>
        <a:p>
          <a:r>
            <a:rPr lang="en-US" b="0" i="0" dirty="0" smtClean="0"/>
            <a:t>Each party holds a national convention to select a </a:t>
          </a:r>
          <a:r>
            <a:rPr lang="en-US" b="0" i="0" dirty="0" smtClean="0">
              <a:solidFill>
                <a:srgbClr val="FF0000"/>
              </a:solidFill>
            </a:rPr>
            <a:t>final presidential nominee</a:t>
          </a:r>
          <a:r>
            <a:rPr lang="en-US" b="0" i="0" dirty="0" smtClean="0"/>
            <a:t>. State delegates from the primaries and caucuses selected to represent the people will now </a:t>
          </a:r>
          <a:r>
            <a:rPr lang="en-US" b="0" i="0" dirty="0" smtClean="0">
              <a:solidFill>
                <a:srgbClr val="FF0000"/>
              </a:solidFill>
            </a:rPr>
            <a:t>“endorse” </a:t>
          </a:r>
          <a:r>
            <a:rPr lang="en-US" b="0" i="0" dirty="0" smtClean="0"/>
            <a:t>their favorite candidates and the final presidential nominee from </a:t>
          </a:r>
          <a:r>
            <a:rPr lang="en-US" b="0" i="0" dirty="0" smtClean="0">
              <a:solidFill>
                <a:srgbClr val="FF0000"/>
              </a:solidFill>
            </a:rPr>
            <a:t>each party will be officially announced </a:t>
          </a:r>
          <a:r>
            <a:rPr lang="en-US" b="0" i="0" dirty="0" smtClean="0"/>
            <a:t>at the end of the conventions. The presidential candidate also chooses a running mate (Vice Presidential candidate). The presidential candidates campaign throughout the country to win the support of the general population.</a:t>
          </a:r>
          <a:endParaRPr lang="en-US" dirty="0"/>
        </a:p>
      </dgm:t>
    </dgm:pt>
    <dgm:pt modelId="{992ACBB2-6E01-4C93-9598-4E5A2F5A2639}" type="parTrans" cxnId="{A2AB0071-DFE4-4434-A2EE-E4A0421708D4}">
      <dgm:prSet/>
      <dgm:spPr/>
      <dgm:t>
        <a:bodyPr/>
        <a:lstStyle/>
        <a:p>
          <a:endParaRPr lang="en-US"/>
        </a:p>
      </dgm:t>
    </dgm:pt>
    <dgm:pt modelId="{C1B40AE9-2914-44FE-85B5-B767FF48936D}" type="sibTrans" cxnId="{A2AB0071-DFE4-4434-A2EE-E4A0421708D4}">
      <dgm:prSet/>
      <dgm:spPr/>
      <dgm:t>
        <a:bodyPr/>
        <a:lstStyle/>
        <a:p>
          <a:endParaRPr lang="en-US"/>
        </a:p>
      </dgm:t>
    </dgm:pt>
    <dgm:pt modelId="{109C6D82-309A-419E-BAEE-BBFD882E7C8D}" type="pres">
      <dgm:prSet presAssocID="{F1D2A602-E22A-419E-A14C-8D86A73081DE}" presName="vert0" presStyleCnt="0">
        <dgm:presLayoutVars>
          <dgm:dir/>
          <dgm:animOne val="branch"/>
          <dgm:animLvl val="lvl"/>
        </dgm:presLayoutVars>
      </dgm:prSet>
      <dgm:spPr/>
      <dgm:t>
        <a:bodyPr/>
        <a:lstStyle/>
        <a:p>
          <a:endParaRPr lang="en-US"/>
        </a:p>
      </dgm:t>
    </dgm:pt>
    <dgm:pt modelId="{0FD12371-2791-450F-8012-25BB0530EF30}" type="pres">
      <dgm:prSet presAssocID="{A447971F-AC7E-43B8-AE40-7D243A3EAC9A}" presName="thickLine" presStyleLbl="alignNode1" presStyleIdx="0" presStyleCnt="1"/>
      <dgm:spPr/>
    </dgm:pt>
    <dgm:pt modelId="{4C76BCD0-67AA-4E42-8313-13DDD8B49CDA}" type="pres">
      <dgm:prSet presAssocID="{A447971F-AC7E-43B8-AE40-7D243A3EAC9A}" presName="horz1" presStyleCnt="0"/>
      <dgm:spPr/>
    </dgm:pt>
    <dgm:pt modelId="{D44D9959-36FD-4C22-B14B-0E4B832CB6AF}" type="pres">
      <dgm:prSet presAssocID="{A447971F-AC7E-43B8-AE40-7D243A3EAC9A}" presName="tx1" presStyleLbl="revTx" presStyleIdx="0" presStyleCnt="2"/>
      <dgm:spPr/>
      <dgm:t>
        <a:bodyPr/>
        <a:lstStyle/>
        <a:p>
          <a:endParaRPr lang="en-US"/>
        </a:p>
      </dgm:t>
    </dgm:pt>
    <dgm:pt modelId="{A7EAE367-2E91-4DC3-A482-38217DEB1EC5}" type="pres">
      <dgm:prSet presAssocID="{A447971F-AC7E-43B8-AE40-7D243A3EAC9A}" presName="vert1" presStyleCnt="0"/>
      <dgm:spPr/>
    </dgm:pt>
    <dgm:pt modelId="{9340FE15-7F4F-40C5-9721-F92E9F96CB5F}" type="pres">
      <dgm:prSet presAssocID="{93250273-98BB-429A-9B5C-494D9D073532}" presName="vertSpace2a" presStyleCnt="0"/>
      <dgm:spPr/>
    </dgm:pt>
    <dgm:pt modelId="{ADAA6ADE-00BE-40F1-B152-C7690295C106}" type="pres">
      <dgm:prSet presAssocID="{93250273-98BB-429A-9B5C-494D9D073532}" presName="horz2" presStyleCnt="0"/>
      <dgm:spPr/>
    </dgm:pt>
    <dgm:pt modelId="{07F78873-A351-46D3-91D4-5261E59CE59A}" type="pres">
      <dgm:prSet presAssocID="{93250273-98BB-429A-9B5C-494D9D073532}" presName="horzSpace2" presStyleCnt="0"/>
      <dgm:spPr/>
    </dgm:pt>
    <dgm:pt modelId="{116B08E4-FB89-44C2-9BCC-26D5CA6B0AFA}" type="pres">
      <dgm:prSet presAssocID="{93250273-98BB-429A-9B5C-494D9D073532}" presName="tx2" presStyleLbl="revTx" presStyleIdx="1" presStyleCnt="2"/>
      <dgm:spPr/>
      <dgm:t>
        <a:bodyPr/>
        <a:lstStyle/>
        <a:p>
          <a:endParaRPr lang="en-US"/>
        </a:p>
      </dgm:t>
    </dgm:pt>
    <dgm:pt modelId="{E7B338B9-4909-430F-B1AB-AFED3525A277}" type="pres">
      <dgm:prSet presAssocID="{93250273-98BB-429A-9B5C-494D9D073532}" presName="vert2" presStyleCnt="0"/>
      <dgm:spPr/>
    </dgm:pt>
    <dgm:pt modelId="{07237E25-7C79-4815-993E-51F5412D0A6D}" type="pres">
      <dgm:prSet presAssocID="{93250273-98BB-429A-9B5C-494D9D073532}" presName="thinLine2b" presStyleLbl="callout" presStyleIdx="0" presStyleCnt="1"/>
      <dgm:spPr/>
    </dgm:pt>
    <dgm:pt modelId="{861DD056-8DC5-409F-BDD9-58954C768150}" type="pres">
      <dgm:prSet presAssocID="{93250273-98BB-429A-9B5C-494D9D073532}" presName="vertSpace2b" presStyleCnt="0"/>
      <dgm:spPr/>
    </dgm:pt>
  </dgm:ptLst>
  <dgm:cxnLst>
    <dgm:cxn modelId="{A2AB0071-DFE4-4434-A2EE-E4A0421708D4}" srcId="{A447971F-AC7E-43B8-AE40-7D243A3EAC9A}" destId="{93250273-98BB-429A-9B5C-494D9D073532}" srcOrd="0" destOrd="0" parTransId="{992ACBB2-6E01-4C93-9598-4E5A2F5A2639}" sibTransId="{C1B40AE9-2914-44FE-85B5-B767FF48936D}"/>
    <dgm:cxn modelId="{54792400-B541-40CD-A79D-B889CDF5A166}" type="presOf" srcId="{A447971F-AC7E-43B8-AE40-7D243A3EAC9A}" destId="{D44D9959-36FD-4C22-B14B-0E4B832CB6AF}" srcOrd="0" destOrd="0" presId="urn:microsoft.com/office/officeart/2008/layout/LinedList"/>
    <dgm:cxn modelId="{22DF047B-A9D4-48C4-8CEE-720AA030766E}" srcId="{F1D2A602-E22A-419E-A14C-8D86A73081DE}" destId="{A447971F-AC7E-43B8-AE40-7D243A3EAC9A}" srcOrd="0" destOrd="0" parTransId="{80A938B2-F1F1-45BF-9B0B-1548035E8E41}" sibTransId="{3521556B-F1AE-42C1-94BF-0C614EC1F434}"/>
    <dgm:cxn modelId="{0751788C-2C76-483B-B661-1C69A8CB3216}" type="presOf" srcId="{93250273-98BB-429A-9B5C-494D9D073532}" destId="{116B08E4-FB89-44C2-9BCC-26D5CA6B0AFA}" srcOrd="0" destOrd="0" presId="urn:microsoft.com/office/officeart/2008/layout/LinedList"/>
    <dgm:cxn modelId="{8AB75B32-04E7-4D94-97AE-3C50A0E0B7B9}" type="presOf" srcId="{F1D2A602-E22A-419E-A14C-8D86A73081DE}" destId="{109C6D82-309A-419E-BAEE-BBFD882E7C8D}" srcOrd="0" destOrd="0" presId="urn:microsoft.com/office/officeart/2008/layout/LinedList"/>
    <dgm:cxn modelId="{512188B9-8D6E-43D4-8FB5-A984E7F3622E}" type="presParOf" srcId="{109C6D82-309A-419E-BAEE-BBFD882E7C8D}" destId="{0FD12371-2791-450F-8012-25BB0530EF30}" srcOrd="0" destOrd="0" presId="urn:microsoft.com/office/officeart/2008/layout/LinedList"/>
    <dgm:cxn modelId="{75D148F5-C8C3-49E5-BB66-7E3A486E6ACC}" type="presParOf" srcId="{109C6D82-309A-419E-BAEE-BBFD882E7C8D}" destId="{4C76BCD0-67AA-4E42-8313-13DDD8B49CDA}" srcOrd="1" destOrd="0" presId="urn:microsoft.com/office/officeart/2008/layout/LinedList"/>
    <dgm:cxn modelId="{BD22E4BD-3656-4937-8591-D14B32D5BCAB}" type="presParOf" srcId="{4C76BCD0-67AA-4E42-8313-13DDD8B49CDA}" destId="{D44D9959-36FD-4C22-B14B-0E4B832CB6AF}" srcOrd="0" destOrd="0" presId="urn:microsoft.com/office/officeart/2008/layout/LinedList"/>
    <dgm:cxn modelId="{DCDE929A-9BBC-4978-8FF8-FA6FE717C425}" type="presParOf" srcId="{4C76BCD0-67AA-4E42-8313-13DDD8B49CDA}" destId="{A7EAE367-2E91-4DC3-A482-38217DEB1EC5}" srcOrd="1" destOrd="0" presId="urn:microsoft.com/office/officeart/2008/layout/LinedList"/>
    <dgm:cxn modelId="{300308CF-F497-4054-8012-EFABCE88F3C7}" type="presParOf" srcId="{A7EAE367-2E91-4DC3-A482-38217DEB1EC5}" destId="{9340FE15-7F4F-40C5-9721-F92E9F96CB5F}" srcOrd="0" destOrd="0" presId="urn:microsoft.com/office/officeart/2008/layout/LinedList"/>
    <dgm:cxn modelId="{3B22C86D-C13F-4678-8130-CA3AA3E2D53E}" type="presParOf" srcId="{A7EAE367-2E91-4DC3-A482-38217DEB1EC5}" destId="{ADAA6ADE-00BE-40F1-B152-C7690295C106}" srcOrd="1" destOrd="0" presId="urn:microsoft.com/office/officeart/2008/layout/LinedList"/>
    <dgm:cxn modelId="{FAF932C9-44FF-4BAF-A0F7-5964C2E1EC0D}" type="presParOf" srcId="{ADAA6ADE-00BE-40F1-B152-C7690295C106}" destId="{07F78873-A351-46D3-91D4-5261E59CE59A}" srcOrd="0" destOrd="0" presId="urn:microsoft.com/office/officeart/2008/layout/LinedList"/>
    <dgm:cxn modelId="{6D2AE55F-1866-442D-8AFD-4D37FC67B05C}" type="presParOf" srcId="{ADAA6ADE-00BE-40F1-B152-C7690295C106}" destId="{116B08E4-FB89-44C2-9BCC-26D5CA6B0AFA}" srcOrd="1" destOrd="0" presId="urn:microsoft.com/office/officeart/2008/layout/LinedList"/>
    <dgm:cxn modelId="{7053F5FE-93E0-48F6-B0EC-956157DDFB98}" type="presParOf" srcId="{ADAA6ADE-00BE-40F1-B152-C7690295C106}" destId="{E7B338B9-4909-430F-B1AB-AFED3525A277}" srcOrd="2" destOrd="0" presId="urn:microsoft.com/office/officeart/2008/layout/LinedList"/>
    <dgm:cxn modelId="{AD7E446E-21BB-458F-B397-3AE1DFF6EB47}" type="presParOf" srcId="{A7EAE367-2E91-4DC3-A482-38217DEB1EC5}" destId="{07237E25-7C79-4815-993E-51F5412D0A6D}" srcOrd="2" destOrd="0" presId="urn:microsoft.com/office/officeart/2008/layout/LinedList"/>
    <dgm:cxn modelId="{7A7BE793-63BD-435A-B525-2E003B54D9FD}" type="presParOf" srcId="{A7EAE367-2E91-4DC3-A482-38217DEB1EC5}" destId="{861DD056-8DC5-409F-BDD9-58954C76815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002A4-996C-4204-B0AB-70C6D1F5CFF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865A03B-B359-45E4-AFE2-6ABFFEA97307}">
      <dgm:prSet phldrT="[Text]"/>
      <dgm:spPr/>
      <dgm:t>
        <a:bodyPr/>
        <a:lstStyle/>
        <a:p>
          <a:r>
            <a:rPr lang="en-US" b="1" dirty="0" smtClean="0">
              <a:solidFill>
                <a:srgbClr val="FF0000"/>
              </a:solidFill>
            </a:rPr>
            <a:t>Articles of Constitution</a:t>
          </a:r>
          <a:endParaRPr lang="en-US" b="1" dirty="0">
            <a:solidFill>
              <a:srgbClr val="FF0000"/>
            </a:solidFill>
          </a:endParaRPr>
        </a:p>
      </dgm:t>
    </dgm:pt>
    <dgm:pt modelId="{560FDD21-E3D0-4426-87A1-56EF16B94431}" type="parTrans" cxnId="{A9A3AD4A-5E46-4590-B703-43D44366FE74}">
      <dgm:prSet/>
      <dgm:spPr/>
      <dgm:t>
        <a:bodyPr/>
        <a:lstStyle/>
        <a:p>
          <a:endParaRPr lang="en-US"/>
        </a:p>
      </dgm:t>
    </dgm:pt>
    <dgm:pt modelId="{DCDB839B-DA07-43A9-8018-E7B3D02D54CA}" type="sibTrans" cxnId="{A9A3AD4A-5E46-4590-B703-43D44366FE74}">
      <dgm:prSet/>
      <dgm:spPr/>
      <dgm:t>
        <a:bodyPr/>
        <a:lstStyle/>
        <a:p>
          <a:endParaRPr lang="en-US"/>
        </a:p>
      </dgm:t>
    </dgm:pt>
    <dgm:pt modelId="{C497A260-66D8-4889-BA6D-90640A34EAEF}">
      <dgm:prSet phldrT="[Text]"/>
      <dgm:spPr/>
      <dgm:t>
        <a:bodyPr/>
        <a:lstStyle/>
        <a:p>
          <a:r>
            <a:rPr lang="en-US" dirty="0" smtClean="0"/>
            <a:t>Article 1: Legislative Branch</a:t>
          </a:r>
          <a:endParaRPr lang="en-US" dirty="0"/>
        </a:p>
      </dgm:t>
    </dgm:pt>
    <dgm:pt modelId="{C4678383-43F3-46C7-BC00-19D4A2AE9B9C}" type="parTrans" cxnId="{5AADD004-AEAA-4FA6-9353-C8AF2501652C}">
      <dgm:prSet/>
      <dgm:spPr/>
      <dgm:t>
        <a:bodyPr/>
        <a:lstStyle/>
        <a:p>
          <a:endParaRPr lang="en-US"/>
        </a:p>
      </dgm:t>
    </dgm:pt>
    <dgm:pt modelId="{0F3CCD8C-0D58-4EAD-803B-9EBB030B482F}" type="sibTrans" cxnId="{5AADD004-AEAA-4FA6-9353-C8AF2501652C}">
      <dgm:prSet/>
      <dgm:spPr/>
      <dgm:t>
        <a:bodyPr/>
        <a:lstStyle/>
        <a:p>
          <a:endParaRPr lang="en-US"/>
        </a:p>
      </dgm:t>
    </dgm:pt>
    <dgm:pt modelId="{A27DF4F4-6404-46DA-AA58-FAC0D1FC9D16}">
      <dgm:prSet phldrT="[Text]"/>
      <dgm:spPr/>
      <dgm:t>
        <a:bodyPr/>
        <a:lstStyle/>
        <a:p>
          <a:r>
            <a:rPr lang="en-US" dirty="0" smtClean="0"/>
            <a:t>Article 2: Executive Branch</a:t>
          </a:r>
          <a:endParaRPr lang="en-US" dirty="0"/>
        </a:p>
      </dgm:t>
    </dgm:pt>
    <dgm:pt modelId="{126140F5-FFAE-4A07-B739-738037CB3B29}" type="parTrans" cxnId="{85376AD5-60A6-4F48-91F4-594B88144499}">
      <dgm:prSet/>
      <dgm:spPr/>
      <dgm:t>
        <a:bodyPr/>
        <a:lstStyle/>
        <a:p>
          <a:endParaRPr lang="en-US"/>
        </a:p>
      </dgm:t>
    </dgm:pt>
    <dgm:pt modelId="{F93FDCDE-30CA-48DF-BEC4-D84E35EE4348}" type="sibTrans" cxnId="{85376AD5-60A6-4F48-91F4-594B88144499}">
      <dgm:prSet/>
      <dgm:spPr/>
      <dgm:t>
        <a:bodyPr/>
        <a:lstStyle/>
        <a:p>
          <a:endParaRPr lang="en-US"/>
        </a:p>
      </dgm:t>
    </dgm:pt>
    <dgm:pt modelId="{42C03109-28C7-444E-9CBA-7074BE031659}">
      <dgm:prSet phldrT="[Text]"/>
      <dgm:spPr/>
      <dgm:t>
        <a:bodyPr/>
        <a:lstStyle/>
        <a:p>
          <a:r>
            <a:rPr lang="en-US" dirty="0" smtClean="0"/>
            <a:t>Article 3: Judicial Branch </a:t>
          </a:r>
          <a:endParaRPr lang="en-US" dirty="0"/>
        </a:p>
      </dgm:t>
    </dgm:pt>
    <dgm:pt modelId="{4A0C6C99-5F8C-440F-9035-8D65007464AF}" type="parTrans" cxnId="{D3E39114-60D6-44AC-9EE5-BE062DED0D52}">
      <dgm:prSet/>
      <dgm:spPr/>
      <dgm:t>
        <a:bodyPr/>
        <a:lstStyle/>
        <a:p>
          <a:endParaRPr lang="en-US"/>
        </a:p>
      </dgm:t>
    </dgm:pt>
    <dgm:pt modelId="{C76EA505-5715-4D42-ADFB-DE99CC972773}" type="sibTrans" cxnId="{D3E39114-60D6-44AC-9EE5-BE062DED0D52}">
      <dgm:prSet/>
      <dgm:spPr/>
      <dgm:t>
        <a:bodyPr/>
        <a:lstStyle/>
        <a:p>
          <a:endParaRPr lang="en-US"/>
        </a:p>
      </dgm:t>
    </dgm:pt>
    <dgm:pt modelId="{F5B45183-2EA9-4840-ACD8-1B979D4F2743}">
      <dgm:prSet phldrT="[Text]"/>
      <dgm:spPr/>
      <dgm:t>
        <a:bodyPr/>
        <a:lstStyle/>
        <a:p>
          <a:r>
            <a:rPr lang="en-US" dirty="0" smtClean="0"/>
            <a:t>Article 4: States</a:t>
          </a:r>
          <a:endParaRPr lang="en-US" dirty="0"/>
        </a:p>
      </dgm:t>
    </dgm:pt>
    <dgm:pt modelId="{53ECBA3D-17DA-42D9-975E-E945F89182AC}" type="parTrans" cxnId="{FBB06405-FA2B-4E1F-870A-BFD60E5F9C39}">
      <dgm:prSet/>
      <dgm:spPr/>
      <dgm:t>
        <a:bodyPr/>
        <a:lstStyle/>
        <a:p>
          <a:endParaRPr lang="en-US"/>
        </a:p>
      </dgm:t>
    </dgm:pt>
    <dgm:pt modelId="{D5108C94-675E-46BB-8618-C1A82B71BA11}" type="sibTrans" cxnId="{FBB06405-FA2B-4E1F-870A-BFD60E5F9C39}">
      <dgm:prSet/>
      <dgm:spPr/>
      <dgm:t>
        <a:bodyPr/>
        <a:lstStyle/>
        <a:p>
          <a:endParaRPr lang="en-US"/>
        </a:p>
      </dgm:t>
    </dgm:pt>
    <dgm:pt modelId="{915FD3FA-4B54-46A1-A08E-EEBF9906D169}">
      <dgm:prSet phldrT="[Text]"/>
      <dgm:spPr/>
      <dgm:t>
        <a:bodyPr/>
        <a:lstStyle/>
        <a:p>
          <a:r>
            <a:rPr lang="en-US" dirty="0" smtClean="0"/>
            <a:t>Article 5: Amendment</a:t>
          </a:r>
          <a:endParaRPr lang="en-US" dirty="0"/>
        </a:p>
      </dgm:t>
    </dgm:pt>
    <dgm:pt modelId="{25CD9826-4F06-42F2-A1E7-B1A58FA9C130}" type="parTrans" cxnId="{9045DF9E-EB98-4E1C-8DE3-BD253510D0F4}">
      <dgm:prSet/>
      <dgm:spPr/>
      <dgm:t>
        <a:bodyPr/>
        <a:lstStyle/>
        <a:p>
          <a:endParaRPr lang="en-US"/>
        </a:p>
      </dgm:t>
    </dgm:pt>
    <dgm:pt modelId="{F73A530C-34B8-439C-8E61-FEDED32264AF}" type="sibTrans" cxnId="{9045DF9E-EB98-4E1C-8DE3-BD253510D0F4}">
      <dgm:prSet/>
      <dgm:spPr/>
      <dgm:t>
        <a:bodyPr/>
        <a:lstStyle/>
        <a:p>
          <a:endParaRPr lang="en-US"/>
        </a:p>
      </dgm:t>
    </dgm:pt>
    <dgm:pt modelId="{F32781A1-525A-4D6B-AB8D-FA04872469F1}">
      <dgm:prSet phldrT="[Text]"/>
      <dgm:spPr/>
      <dgm:t>
        <a:bodyPr/>
        <a:lstStyle/>
        <a:p>
          <a:r>
            <a:rPr lang="en-US" dirty="0" smtClean="0"/>
            <a:t>Article 6: Debt, Supremacy, Oath</a:t>
          </a:r>
          <a:endParaRPr lang="en-US" dirty="0"/>
        </a:p>
      </dgm:t>
    </dgm:pt>
    <dgm:pt modelId="{06A99F4F-12B1-47E1-9E93-E153D380BB61}" type="parTrans" cxnId="{D22BA3AB-7E7E-4ED0-A3DD-093939A416AE}">
      <dgm:prSet/>
      <dgm:spPr/>
      <dgm:t>
        <a:bodyPr/>
        <a:lstStyle/>
        <a:p>
          <a:endParaRPr lang="en-US"/>
        </a:p>
      </dgm:t>
    </dgm:pt>
    <dgm:pt modelId="{3D1C6144-A08A-401C-88BF-8D8DF94F482E}" type="sibTrans" cxnId="{D22BA3AB-7E7E-4ED0-A3DD-093939A416AE}">
      <dgm:prSet/>
      <dgm:spPr/>
      <dgm:t>
        <a:bodyPr/>
        <a:lstStyle/>
        <a:p>
          <a:endParaRPr lang="en-US"/>
        </a:p>
      </dgm:t>
    </dgm:pt>
    <dgm:pt modelId="{A802D906-E571-4999-BDF7-C63CEEF8750C}">
      <dgm:prSet phldrT="[Text]"/>
      <dgm:spPr/>
      <dgm:t>
        <a:bodyPr/>
        <a:lstStyle/>
        <a:p>
          <a:r>
            <a:rPr lang="en-US" dirty="0" smtClean="0"/>
            <a:t>Article 7: Ratification of Constitution</a:t>
          </a:r>
          <a:endParaRPr lang="en-US" dirty="0"/>
        </a:p>
      </dgm:t>
    </dgm:pt>
    <dgm:pt modelId="{4EF61FB6-857F-4540-92B5-6856057A14B4}" type="parTrans" cxnId="{EF26EB56-3438-47F9-8305-CBCDFD7F1033}">
      <dgm:prSet/>
      <dgm:spPr/>
      <dgm:t>
        <a:bodyPr/>
        <a:lstStyle/>
        <a:p>
          <a:endParaRPr lang="en-US"/>
        </a:p>
      </dgm:t>
    </dgm:pt>
    <dgm:pt modelId="{7F308FFC-C32C-46BD-8693-490419E697E6}" type="sibTrans" cxnId="{EF26EB56-3438-47F9-8305-CBCDFD7F1033}">
      <dgm:prSet/>
      <dgm:spPr/>
      <dgm:t>
        <a:bodyPr/>
        <a:lstStyle/>
        <a:p>
          <a:endParaRPr lang="en-US"/>
        </a:p>
      </dgm:t>
    </dgm:pt>
    <dgm:pt modelId="{1A309FE8-DB6C-49D1-AAC4-45B8201BAC8F}" type="pres">
      <dgm:prSet presAssocID="{E5D002A4-996C-4204-B0AB-70C6D1F5CFF6}" presName="vert0" presStyleCnt="0">
        <dgm:presLayoutVars>
          <dgm:dir/>
          <dgm:animOne val="branch"/>
          <dgm:animLvl val="lvl"/>
        </dgm:presLayoutVars>
      </dgm:prSet>
      <dgm:spPr/>
      <dgm:t>
        <a:bodyPr/>
        <a:lstStyle/>
        <a:p>
          <a:endParaRPr lang="en-US"/>
        </a:p>
      </dgm:t>
    </dgm:pt>
    <dgm:pt modelId="{CF1AEFBC-0584-47DE-9BCA-CD63F6990A56}" type="pres">
      <dgm:prSet presAssocID="{1865A03B-B359-45E4-AFE2-6ABFFEA97307}" presName="thickLine" presStyleLbl="alignNode1" presStyleIdx="0" presStyleCnt="1"/>
      <dgm:spPr/>
    </dgm:pt>
    <dgm:pt modelId="{6354DA2F-0A6F-4E06-AAB1-D1EC71142472}" type="pres">
      <dgm:prSet presAssocID="{1865A03B-B359-45E4-AFE2-6ABFFEA97307}" presName="horz1" presStyleCnt="0"/>
      <dgm:spPr/>
    </dgm:pt>
    <dgm:pt modelId="{A44854DB-EFD0-4B08-BD5D-604F9534DE80}" type="pres">
      <dgm:prSet presAssocID="{1865A03B-B359-45E4-AFE2-6ABFFEA97307}" presName="tx1" presStyleLbl="revTx" presStyleIdx="0" presStyleCnt="8"/>
      <dgm:spPr/>
      <dgm:t>
        <a:bodyPr/>
        <a:lstStyle/>
        <a:p>
          <a:endParaRPr lang="en-US"/>
        </a:p>
      </dgm:t>
    </dgm:pt>
    <dgm:pt modelId="{37A6FCEE-AB9A-4830-8473-3BC5A074F18D}" type="pres">
      <dgm:prSet presAssocID="{1865A03B-B359-45E4-AFE2-6ABFFEA97307}" presName="vert1" presStyleCnt="0"/>
      <dgm:spPr/>
    </dgm:pt>
    <dgm:pt modelId="{EE773B3E-C3C3-4687-9152-1ED9649D2491}" type="pres">
      <dgm:prSet presAssocID="{C497A260-66D8-4889-BA6D-90640A34EAEF}" presName="vertSpace2a" presStyleCnt="0"/>
      <dgm:spPr/>
    </dgm:pt>
    <dgm:pt modelId="{03E5229B-5877-4576-82D3-D1441EBECECC}" type="pres">
      <dgm:prSet presAssocID="{C497A260-66D8-4889-BA6D-90640A34EAEF}" presName="horz2" presStyleCnt="0"/>
      <dgm:spPr/>
    </dgm:pt>
    <dgm:pt modelId="{1B139F49-6D6C-4D00-BA81-DAF4400B2352}" type="pres">
      <dgm:prSet presAssocID="{C497A260-66D8-4889-BA6D-90640A34EAEF}" presName="horzSpace2" presStyleCnt="0"/>
      <dgm:spPr/>
    </dgm:pt>
    <dgm:pt modelId="{DE5965B5-0919-4929-80E8-9E06267F96E0}" type="pres">
      <dgm:prSet presAssocID="{C497A260-66D8-4889-BA6D-90640A34EAEF}" presName="tx2" presStyleLbl="revTx" presStyleIdx="1" presStyleCnt="8"/>
      <dgm:spPr/>
      <dgm:t>
        <a:bodyPr/>
        <a:lstStyle/>
        <a:p>
          <a:endParaRPr lang="en-US"/>
        </a:p>
      </dgm:t>
    </dgm:pt>
    <dgm:pt modelId="{C1C61802-7781-44B0-868B-D3F40F261451}" type="pres">
      <dgm:prSet presAssocID="{C497A260-66D8-4889-BA6D-90640A34EAEF}" presName="vert2" presStyleCnt="0"/>
      <dgm:spPr/>
    </dgm:pt>
    <dgm:pt modelId="{B12AB80E-DC9A-4826-A75A-15572B027308}" type="pres">
      <dgm:prSet presAssocID="{C497A260-66D8-4889-BA6D-90640A34EAEF}" presName="thinLine2b" presStyleLbl="callout" presStyleIdx="0" presStyleCnt="7"/>
      <dgm:spPr/>
    </dgm:pt>
    <dgm:pt modelId="{F42E14C9-E779-4614-A73A-6773DE4C4A43}" type="pres">
      <dgm:prSet presAssocID="{C497A260-66D8-4889-BA6D-90640A34EAEF}" presName="vertSpace2b" presStyleCnt="0"/>
      <dgm:spPr/>
    </dgm:pt>
    <dgm:pt modelId="{3411A1EC-F14B-4F4A-880B-BDFCCF736770}" type="pres">
      <dgm:prSet presAssocID="{A27DF4F4-6404-46DA-AA58-FAC0D1FC9D16}" presName="horz2" presStyleCnt="0"/>
      <dgm:spPr/>
    </dgm:pt>
    <dgm:pt modelId="{4D59A6E1-21E6-415A-875A-3FBCBD3F6379}" type="pres">
      <dgm:prSet presAssocID="{A27DF4F4-6404-46DA-AA58-FAC0D1FC9D16}" presName="horzSpace2" presStyleCnt="0"/>
      <dgm:spPr/>
    </dgm:pt>
    <dgm:pt modelId="{D2596518-5958-4749-B278-E2C58A4DF252}" type="pres">
      <dgm:prSet presAssocID="{A27DF4F4-6404-46DA-AA58-FAC0D1FC9D16}" presName="tx2" presStyleLbl="revTx" presStyleIdx="2" presStyleCnt="8"/>
      <dgm:spPr/>
      <dgm:t>
        <a:bodyPr/>
        <a:lstStyle/>
        <a:p>
          <a:endParaRPr lang="en-US"/>
        </a:p>
      </dgm:t>
    </dgm:pt>
    <dgm:pt modelId="{EA094722-CF5F-4159-86FB-74B3B76F6097}" type="pres">
      <dgm:prSet presAssocID="{A27DF4F4-6404-46DA-AA58-FAC0D1FC9D16}" presName="vert2" presStyleCnt="0"/>
      <dgm:spPr/>
    </dgm:pt>
    <dgm:pt modelId="{322AE498-70E3-4B5E-9BEC-0466E1BFA0D2}" type="pres">
      <dgm:prSet presAssocID="{A27DF4F4-6404-46DA-AA58-FAC0D1FC9D16}" presName="thinLine2b" presStyleLbl="callout" presStyleIdx="1" presStyleCnt="7"/>
      <dgm:spPr/>
    </dgm:pt>
    <dgm:pt modelId="{A498402A-716A-497C-AC94-F0602FCC422A}" type="pres">
      <dgm:prSet presAssocID="{A27DF4F4-6404-46DA-AA58-FAC0D1FC9D16}" presName="vertSpace2b" presStyleCnt="0"/>
      <dgm:spPr/>
    </dgm:pt>
    <dgm:pt modelId="{009B7965-5F8A-4053-8FC7-CA48BC458DF9}" type="pres">
      <dgm:prSet presAssocID="{42C03109-28C7-444E-9CBA-7074BE031659}" presName="horz2" presStyleCnt="0"/>
      <dgm:spPr/>
    </dgm:pt>
    <dgm:pt modelId="{6CCCBFA3-C90C-4A1C-A6A2-27BE14433EB0}" type="pres">
      <dgm:prSet presAssocID="{42C03109-28C7-444E-9CBA-7074BE031659}" presName="horzSpace2" presStyleCnt="0"/>
      <dgm:spPr/>
    </dgm:pt>
    <dgm:pt modelId="{D18F93B1-EC7A-4AAB-B117-52BE21429648}" type="pres">
      <dgm:prSet presAssocID="{42C03109-28C7-444E-9CBA-7074BE031659}" presName="tx2" presStyleLbl="revTx" presStyleIdx="3" presStyleCnt="8"/>
      <dgm:spPr/>
      <dgm:t>
        <a:bodyPr/>
        <a:lstStyle/>
        <a:p>
          <a:endParaRPr lang="en-US"/>
        </a:p>
      </dgm:t>
    </dgm:pt>
    <dgm:pt modelId="{AF15C24F-2642-4C90-9DDC-A14853DC3D5F}" type="pres">
      <dgm:prSet presAssocID="{42C03109-28C7-444E-9CBA-7074BE031659}" presName="vert2" presStyleCnt="0"/>
      <dgm:spPr/>
    </dgm:pt>
    <dgm:pt modelId="{8348FB54-A7D6-4BD3-9A27-9069DFC9D48F}" type="pres">
      <dgm:prSet presAssocID="{42C03109-28C7-444E-9CBA-7074BE031659}" presName="thinLine2b" presStyleLbl="callout" presStyleIdx="2" presStyleCnt="7"/>
      <dgm:spPr/>
    </dgm:pt>
    <dgm:pt modelId="{53A8AD31-9413-45A3-B51E-D92F982F7FB6}" type="pres">
      <dgm:prSet presAssocID="{42C03109-28C7-444E-9CBA-7074BE031659}" presName="vertSpace2b" presStyleCnt="0"/>
      <dgm:spPr/>
    </dgm:pt>
    <dgm:pt modelId="{F7B3A6E0-A860-4540-9CA9-2AC879C81D81}" type="pres">
      <dgm:prSet presAssocID="{F5B45183-2EA9-4840-ACD8-1B979D4F2743}" presName="horz2" presStyleCnt="0"/>
      <dgm:spPr/>
    </dgm:pt>
    <dgm:pt modelId="{D8C16EEF-67D1-454C-8596-3628DE9E2864}" type="pres">
      <dgm:prSet presAssocID="{F5B45183-2EA9-4840-ACD8-1B979D4F2743}" presName="horzSpace2" presStyleCnt="0"/>
      <dgm:spPr/>
    </dgm:pt>
    <dgm:pt modelId="{E827175B-509A-4A8F-AA19-EC0BB7E1ED56}" type="pres">
      <dgm:prSet presAssocID="{F5B45183-2EA9-4840-ACD8-1B979D4F2743}" presName="tx2" presStyleLbl="revTx" presStyleIdx="4" presStyleCnt="8"/>
      <dgm:spPr/>
      <dgm:t>
        <a:bodyPr/>
        <a:lstStyle/>
        <a:p>
          <a:endParaRPr lang="en-US"/>
        </a:p>
      </dgm:t>
    </dgm:pt>
    <dgm:pt modelId="{9F44990D-9E6A-40E4-BD62-FA6CBC97C14C}" type="pres">
      <dgm:prSet presAssocID="{F5B45183-2EA9-4840-ACD8-1B979D4F2743}" presName="vert2" presStyleCnt="0"/>
      <dgm:spPr/>
    </dgm:pt>
    <dgm:pt modelId="{A85AF94F-3C91-4D45-AC70-C9A9A1A76D61}" type="pres">
      <dgm:prSet presAssocID="{F5B45183-2EA9-4840-ACD8-1B979D4F2743}" presName="thinLine2b" presStyleLbl="callout" presStyleIdx="3" presStyleCnt="7"/>
      <dgm:spPr/>
    </dgm:pt>
    <dgm:pt modelId="{F702B38D-4A06-4844-9B49-1646912FB961}" type="pres">
      <dgm:prSet presAssocID="{F5B45183-2EA9-4840-ACD8-1B979D4F2743}" presName="vertSpace2b" presStyleCnt="0"/>
      <dgm:spPr/>
    </dgm:pt>
    <dgm:pt modelId="{EBF81309-C86C-4C2C-B172-C60A50BD98C5}" type="pres">
      <dgm:prSet presAssocID="{915FD3FA-4B54-46A1-A08E-EEBF9906D169}" presName="horz2" presStyleCnt="0"/>
      <dgm:spPr/>
    </dgm:pt>
    <dgm:pt modelId="{2CBBFB6E-147B-4717-A497-E7F7BD6D27CD}" type="pres">
      <dgm:prSet presAssocID="{915FD3FA-4B54-46A1-A08E-EEBF9906D169}" presName="horzSpace2" presStyleCnt="0"/>
      <dgm:spPr/>
    </dgm:pt>
    <dgm:pt modelId="{E52D25C7-27E8-4434-BA26-8107A6951FAE}" type="pres">
      <dgm:prSet presAssocID="{915FD3FA-4B54-46A1-A08E-EEBF9906D169}" presName="tx2" presStyleLbl="revTx" presStyleIdx="5" presStyleCnt="8"/>
      <dgm:spPr/>
      <dgm:t>
        <a:bodyPr/>
        <a:lstStyle/>
        <a:p>
          <a:endParaRPr lang="en-US"/>
        </a:p>
      </dgm:t>
    </dgm:pt>
    <dgm:pt modelId="{62CD2568-B7C7-4713-89DF-BFF209593B17}" type="pres">
      <dgm:prSet presAssocID="{915FD3FA-4B54-46A1-A08E-EEBF9906D169}" presName="vert2" presStyleCnt="0"/>
      <dgm:spPr/>
    </dgm:pt>
    <dgm:pt modelId="{73145382-9558-4E4B-A741-FB7FF0587198}" type="pres">
      <dgm:prSet presAssocID="{915FD3FA-4B54-46A1-A08E-EEBF9906D169}" presName="thinLine2b" presStyleLbl="callout" presStyleIdx="4" presStyleCnt="7"/>
      <dgm:spPr/>
    </dgm:pt>
    <dgm:pt modelId="{FA8EADC9-8D0A-43E6-A3F8-315DE34DF752}" type="pres">
      <dgm:prSet presAssocID="{915FD3FA-4B54-46A1-A08E-EEBF9906D169}" presName="vertSpace2b" presStyleCnt="0"/>
      <dgm:spPr/>
    </dgm:pt>
    <dgm:pt modelId="{DD8935E7-5839-424A-84AC-310BFB0B7A6D}" type="pres">
      <dgm:prSet presAssocID="{F32781A1-525A-4D6B-AB8D-FA04872469F1}" presName="horz2" presStyleCnt="0"/>
      <dgm:spPr/>
    </dgm:pt>
    <dgm:pt modelId="{8FBAEC75-DA45-4BE0-AAE0-27A79E7E3B3F}" type="pres">
      <dgm:prSet presAssocID="{F32781A1-525A-4D6B-AB8D-FA04872469F1}" presName="horzSpace2" presStyleCnt="0"/>
      <dgm:spPr/>
    </dgm:pt>
    <dgm:pt modelId="{39870375-8701-4A18-9CC4-886D2111BD44}" type="pres">
      <dgm:prSet presAssocID="{F32781A1-525A-4D6B-AB8D-FA04872469F1}" presName="tx2" presStyleLbl="revTx" presStyleIdx="6" presStyleCnt="8"/>
      <dgm:spPr/>
      <dgm:t>
        <a:bodyPr/>
        <a:lstStyle/>
        <a:p>
          <a:endParaRPr lang="en-US"/>
        </a:p>
      </dgm:t>
    </dgm:pt>
    <dgm:pt modelId="{87B2884F-B5A9-4D28-BA98-9A5D8C9D0F36}" type="pres">
      <dgm:prSet presAssocID="{F32781A1-525A-4D6B-AB8D-FA04872469F1}" presName="vert2" presStyleCnt="0"/>
      <dgm:spPr/>
    </dgm:pt>
    <dgm:pt modelId="{8E76B6C0-3FAF-4AF9-9445-43FB31E19B5B}" type="pres">
      <dgm:prSet presAssocID="{F32781A1-525A-4D6B-AB8D-FA04872469F1}" presName="thinLine2b" presStyleLbl="callout" presStyleIdx="5" presStyleCnt="7"/>
      <dgm:spPr/>
    </dgm:pt>
    <dgm:pt modelId="{1416162E-74C2-4287-B07E-0E17704777DC}" type="pres">
      <dgm:prSet presAssocID="{F32781A1-525A-4D6B-AB8D-FA04872469F1}" presName="vertSpace2b" presStyleCnt="0"/>
      <dgm:spPr/>
    </dgm:pt>
    <dgm:pt modelId="{301F231A-723E-4BD1-9318-04B56774E0D5}" type="pres">
      <dgm:prSet presAssocID="{A802D906-E571-4999-BDF7-C63CEEF8750C}" presName="horz2" presStyleCnt="0"/>
      <dgm:spPr/>
    </dgm:pt>
    <dgm:pt modelId="{D6FCFA4C-288D-45DF-87F0-B1479F5CC68E}" type="pres">
      <dgm:prSet presAssocID="{A802D906-E571-4999-BDF7-C63CEEF8750C}" presName="horzSpace2" presStyleCnt="0"/>
      <dgm:spPr/>
    </dgm:pt>
    <dgm:pt modelId="{351F6E2C-6369-4BA9-B2B7-7DAB01CC131F}" type="pres">
      <dgm:prSet presAssocID="{A802D906-E571-4999-BDF7-C63CEEF8750C}" presName="tx2" presStyleLbl="revTx" presStyleIdx="7" presStyleCnt="8"/>
      <dgm:spPr/>
      <dgm:t>
        <a:bodyPr/>
        <a:lstStyle/>
        <a:p>
          <a:endParaRPr lang="en-US"/>
        </a:p>
      </dgm:t>
    </dgm:pt>
    <dgm:pt modelId="{E16D0991-036B-4792-93FA-E3AA840CC3A2}" type="pres">
      <dgm:prSet presAssocID="{A802D906-E571-4999-BDF7-C63CEEF8750C}" presName="vert2" presStyleCnt="0"/>
      <dgm:spPr/>
    </dgm:pt>
    <dgm:pt modelId="{BE0C563B-A5AA-42E4-90A0-95ABD4EFBB06}" type="pres">
      <dgm:prSet presAssocID="{A802D906-E571-4999-BDF7-C63CEEF8750C}" presName="thinLine2b" presStyleLbl="callout" presStyleIdx="6" presStyleCnt="7"/>
      <dgm:spPr/>
    </dgm:pt>
    <dgm:pt modelId="{435F609E-D3B0-48FB-B644-04C5D7B87942}" type="pres">
      <dgm:prSet presAssocID="{A802D906-E571-4999-BDF7-C63CEEF8750C}" presName="vertSpace2b" presStyleCnt="0"/>
      <dgm:spPr/>
    </dgm:pt>
  </dgm:ptLst>
  <dgm:cxnLst>
    <dgm:cxn modelId="{85376AD5-60A6-4F48-91F4-594B88144499}" srcId="{1865A03B-B359-45E4-AFE2-6ABFFEA97307}" destId="{A27DF4F4-6404-46DA-AA58-FAC0D1FC9D16}" srcOrd="1" destOrd="0" parTransId="{126140F5-FFAE-4A07-B739-738037CB3B29}" sibTransId="{F93FDCDE-30CA-48DF-BEC4-D84E35EE4348}"/>
    <dgm:cxn modelId="{FBB06405-FA2B-4E1F-870A-BFD60E5F9C39}" srcId="{1865A03B-B359-45E4-AFE2-6ABFFEA97307}" destId="{F5B45183-2EA9-4840-ACD8-1B979D4F2743}" srcOrd="3" destOrd="0" parTransId="{53ECBA3D-17DA-42D9-975E-E945F89182AC}" sibTransId="{D5108C94-675E-46BB-8618-C1A82B71BA11}"/>
    <dgm:cxn modelId="{59E9CF68-C9A0-4645-9D8C-254758CB83A9}" type="presOf" srcId="{A802D906-E571-4999-BDF7-C63CEEF8750C}" destId="{351F6E2C-6369-4BA9-B2B7-7DAB01CC131F}" srcOrd="0" destOrd="0" presId="urn:microsoft.com/office/officeart/2008/layout/LinedList"/>
    <dgm:cxn modelId="{E5227672-EBD3-43A6-9001-BE3409F31B27}" type="presOf" srcId="{E5D002A4-996C-4204-B0AB-70C6D1F5CFF6}" destId="{1A309FE8-DB6C-49D1-AAC4-45B8201BAC8F}" srcOrd="0" destOrd="0" presId="urn:microsoft.com/office/officeart/2008/layout/LinedList"/>
    <dgm:cxn modelId="{4134F2E1-FE33-4F9B-80A5-051D49775D6D}" type="presOf" srcId="{A27DF4F4-6404-46DA-AA58-FAC0D1FC9D16}" destId="{D2596518-5958-4749-B278-E2C58A4DF252}" srcOrd="0" destOrd="0" presId="urn:microsoft.com/office/officeart/2008/layout/LinedList"/>
    <dgm:cxn modelId="{D3E39114-60D6-44AC-9EE5-BE062DED0D52}" srcId="{1865A03B-B359-45E4-AFE2-6ABFFEA97307}" destId="{42C03109-28C7-444E-9CBA-7074BE031659}" srcOrd="2" destOrd="0" parTransId="{4A0C6C99-5F8C-440F-9035-8D65007464AF}" sibTransId="{C76EA505-5715-4D42-ADFB-DE99CC972773}"/>
    <dgm:cxn modelId="{C6569E6B-1CBD-4E4E-8585-38B6CE8F9CAA}" type="presOf" srcId="{1865A03B-B359-45E4-AFE2-6ABFFEA97307}" destId="{A44854DB-EFD0-4B08-BD5D-604F9534DE80}" srcOrd="0" destOrd="0" presId="urn:microsoft.com/office/officeart/2008/layout/LinedList"/>
    <dgm:cxn modelId="{A9A3AD4A-5E46-4590-B703-43D44366FE74}" srcId="{E5D002A4-996C-4204-B0AB-70C6D1F5CFF6}" destId="{1865A03B-B359-45E4-AFE2-6ABFFEA97307}" srcOrd="0" destOrd="0" parTransId="{560FDD21-E3D0-4426-87A1-56EF16B94431}" sibTransId="{DCDB839B-DA07-43A9-8018-E7B3D02D54CA}"/>
    <dgm:cxn modelId="{E3CA7D50-BF92-4518-93A1-0B5A776A612B}" type="presOf" srcId="{C497A260-66D8-4889-BA6D-90640A34EAEF}" destId="{DE5965B5-0919-4929-80E8-9E06267F96E0}" srcOrd="0" destOrd="0" presId="urn:microsoft.com/office/officeart/2008/layout/LinedList"/>
    <dgm:cxn modelId="{F79FB188-03AA-4371-A4C0-6283AF4A0A0A}" type="presOf" srcId="{F5B45183-2EA9-4840-ACD8-1B979D4F2743}" destId="{E827175B-509A-4A8F-AA19-EC0BB7E1ED56}" srcOrd="0" destOrd="0" presId="urn:microsoft.com/office/officeart/2008/layout/LinedList"/>
    <dgm:cxn modelId="{E94FC364-2C8B-4A27-B4D4-2694CB9E63F4}" type="presOf" srcId="{F32781A1-525A-4D6B-AB8D-FA04872469F1}" destId="{39870375-8701-4A18-9CC4-886D2111BD44}" srcOrd="0" destOrd="0" presId="urn:microsoft.com/office/officeart/2008/layout/LinedList"/>
    <dgm:cxn modelId="{9045DF9E-EB98-4E1C-8DE3-BD253510D0F4}" srcId="{1865A03B-B359-45E4-AFE2-6ABFFEA97307}" destId="{915FD3FA-4B54-46A1-A08E-EEBF9906D169}" srcOrd="4" destOrd="0" parTransId="{25CD9826-4F06-42F2-A1E7-B1A58FA9C130}" sibTransId="{F73A530C-34B8-439C-8E61-FEDED32264AF}"/>
    <dgm:cxn modelId="{5AADD004-AEAA-4FA6-9353-C8AF2501652C}" srcId="{1865A03B-B359-45E4-AFE2-6ABFFEA97307}" destId="{C497A260-66D8-4889-BA6D-90640A34EAEF}" srcOrd="0" destOrd="0" parTransId="{C4678383-43F3-46C7-BC00-19D4A2AE9B9C}" sibTransId="{0F3CCD8C-0D58-4EAD-803B-9EBB030B482F}"/>
    <dgm:cxn modelId="{EF26EB56-3438-47F9-8305-CBCDFD7F1033}" srcId="{1865A03B-B359-45E4-AFE2-6ABFFEA97307}" destId="{A802D906-E571-4999-BDF7-C63CEEF8750C}" srcOrd="6" destOrd="0" parTransId="{4EF61FB6-857F-4540-92B5-6856057A14B4}" sibTransId="{7F308FFC-C32C-46BD-8693-490419E697E6}"/>
    <dgm:cxn modelId="{D22BA3AB-7E7E-4ED0-A3DD-093939A416AE}" srcId="{1865A03B-B359-45E4-AFE2-6ABFFEA97307}" destId="{F32781A1-525A-4D6B-AB8D-FA04872469F1}" srcOrd="5" destOrd="0" parTransId="{06A99F4F-12B1-47E1-9E93-E153D380BB61}" sibTransId="{3D1C6144-A08A-401C-88BF-8D8DF94F482E}"/>
    <dgm:cxn modelId="{3A5DB18E-EEB8-4DF3-BA2B-CEA79E7EAD7C}" type="presOf" srcId="{915FD3FA-4B54-46A1-A08E-EEBF9906D169}" destId="{E52D25C7-27E8-4434-BA26-8107A6951FAE}" srcOrd="0" destOrd="0" presId="urn:microsoft.com/office/officeart/2008/layout/LinedList"/>
    <dgm:cxn modelId="{B054B689-1059-4234-B45A-ADA81A4CCFD1}" type="presOf" srcId="{42C03109-28C7-444E-9CBA-7074BE031659}" destId="{D18F93B1-EC7A-4AAB-B117-52BE21429648}" srcOrd="0" destOrd="0" presId="urn:microsoft.com/office/officeart/2008/layout/LinedList"/>
    <dgm:cxn modelId="{12DF7680-790E-4FF5-8F37-1CC1392C5DB5}" type="presParOf" srcId="{1A309FE8-DB6C-49D1-AAC4-45B8201BAC8F}" destId="{CF1AEFBC-0584-47DE-9BCA-CD63F6990A56}" srcOrd="0" destOrd="0" presId="urn:microsoft.com/office/officeart/2008/layout/LinedList"/>
    <dgm:cxn modelId="{91CDD709-FFDD-4899-A48B-836ECCCB07F4}" type="presParOf" srcId="{1A309FE8-DB6C-49D1-AAC4-45B8201BAC8F}" destId="{6354DA2F-0A6F-4E06-AAB1-D1EC71142472}" srcOrd="1" destOrd="0" presId="urn:microsoft.com/office/officeart/2008/layout/LinedList"/>
    <dgm:cxn modelId="{003AD030-65F8-479F-A8B5-609A7B04A516}" type="presParOf" srcId="{6354DA2F-0A6F-4E06-AAB1-D1EC71142472}" destId="{A44854DB-EFD0-4B08-BD5D-604F9534DE80}" srcOrd="0" destOrd="0" presId="urn:microsoft.com/office/officeart/2008/layout/LinedList"/>
    <dgm:cxn modelId="{9F800718-DDEE-4FF0-BFE0-4A481B907EA2}" type="presParOf" srcId="{6354DA2F-0A6F-4E06-AAB1-D1EC71142472}" destId="{37A6FCEE-AB9A-4830-8473-3BC5A074F18D}" srcOrd="1" destOrd="0" presId="urn:microsoft.com/office/officeart/2008/layout/LinedList"/>
    <dgm:cxn modelId="{A093C7EF-87A4-465A-923D-8DE280FF591E}" type="presParOf" srcId="{37A6FCEE-AB9A-4830-8473-3BC5A074F18D}" destId="{EE773B3E-C3C3-4687-9152-1ED9649D2491}" srcOrd="0" destOrd="0" presId="urn:microsoft.com/office/officeart/2008/layout/LinedList"/>
    <dgm:cxn modelId="{B036D710-A21F-4767-9AA4-AD2BB6281850}" type="presParOf" srcId="{37A6FCEE-AB9A-4830-8473-3BC5A074F18D}" destId="{03E5229B-5877-4576-82D3-D1441EBECECC}" srcOrd="1" destOrd="0" presId="urn:microsoft.com/office/officeart/2008/layout/LinedList"/>
    <dgm:cxn modelId="{D1B06CA3-8573-47D4-BA0B-8A0925B77662}" type="presParOf" srcId="{03E5229B-5877-4576-82D3-D1441EBECECC}" destId="{1B139F49-6D6C-4D00-BA81-DAF4400B2352}" srcOrd="0" destOrd="0" presId="urn:microsoft.com/office/officeart/2008/layout/LinedList"/>
    <dgm:cxn modelId="{E13E123B-84D1-49F3-87EA-AD29AE470367}" type="presParOf" srcId="{03E5229B-5877-4576-82D3-D1441EBECECC}" destId="{DE5965B5-0919-4929-80E8-9E06267F96E0}" srcOrd="1" destOrd="0" presId="urn:microsoft.com/office/officeart/2008/layout/LinedList"/>
    <dgm:cxn modelId="{E6FCD117-43AE-49CC-BB1A-36F4BBE35D85}" type="presParOf" srcId="{03E5229B-5877-4576-82D3-D1441EBECECC}" destId="{C1C61802-7781-44B0-868B-D3F40F261451}" srcOrd="2" destOrd="0" presId="urn:microsoft.com/office/officeart/2008/layout/LinedList"/>
    <dgm:cxn modelId="{1F1E0992-056C-4D21-BCC7-312C02467523}" type="presParOf" srcId="{37A6FCEE-AB9A-4830-8473-3BC5A074F18D}" destId="{B12AB80E-DC9A-4826-A75A-15572B027308}" srcOrd="2" destOrd="0" presId="urn:microsoft.com/office/officeart/2008/layout/LinedList"/>
    <dgm:cxn modelId="{D5E26BB3-7E6C-4045-8B65-327F941560D8}" type="presParOf" srcId="{37A6FCEE-AB9A-4830-8473-3BC5A074F18D}" destId="{F42E14C9-E779-4614-A73A-6773DE4C4A43}" srcOrd="3" destOrd="0" presId="urn:microsoft.com/office/officeart/2008/layout/LinedList"/>
    <dgm:cxn modelId="{559F657D-96F9-40F9-B8CA-7C3CF95A3BBC}" type="presParOf" srcId="{37A6FCEE-AB9A-4830-8473-3BC5A074F18D}" destId="{3411A1EC-F14B-4F4A-880B-BDFCCF736770}" srcOrd="4" destOrd="0" presId="urn:microsoft.com/office/officeart/2008/layout/LinedList"/>
    <dgm:cxn modelId="{4CA1C3AE-372A-40EF-8ADF-641E955485FE}" type="presParOf" srcId="{3411A1EC-F14B-4F4A-880B-BDFCCF736770}" destId="{4D59A6E1-21E6-415A-875A-3FBCBD3F6379}" srcOrd="0" destOrd="0" presId="urn:microsoft.com/office/officeart/2008/layout/LinedList"/>
    <dgm:cxn modelId="{27DC2770-8B68-46BB-A6EA-36EC3769E914}" type="presParOf" srcId="{3411A1EC-F14B-4F4A-880B-BDFCCF736770}" destId="{D2596518-5958-4749-B278-E2C58A4DF252}" srcOrd="1" destOrd="0" presId="urn:microsoft.com/office/officeart/2008/layout/LinedList"/>
    <dgm:cxn modelId="{CC88DBCA-DF50-46C9-B682-619DF0FD5E9A}" type="presParOf" srcId="{3411A1EC-F14B-4F4A-880B-BDFCCF736770}" destId="{EA094722-CF5F-4159-86FB-74B3B76F6097}" srcOrd="2" destOrd="0" presId="urn:microsoft.com/office/officeart/2008/layout/LinedList"/>
    <dgm:cxn modelId="{ECC7D970-1E9A-432E-A153-918E827D639B}" type="presParOf" srcId="{37A6FCEE-AB9A-4830-8473-3BC5A074F18D}" destId="{322AE498-70E3-4B5E-9BEC-0466E1BFA0D2}" srcOrd="5" destOrd="0" presId="urn:microsoft.com/office/officeart/2008/layout/LinedList"/>
    <dgm:cxn modelId="{9A73779D-45C3-4187-A6C1-F0BE63281A69}" type="presParOf" srcId="{37A6FCEE-AB9A-4830-8473-3BC5A074F18D}" destId="{A498402A-716A-497C-AC94-F0602FCC422A}" srcOrd="6" destOrd="0" presId="urn:microsoft.com/office/officeart/2008/layout/LinedList"/>
    <dgm:cxn modelId="{E8B32211-5261-4758-B90B-248F831CFEC6}" type="presParOf" srcId="{37A6FCEE-AB9A-4830-8473-3BC5A074F18D}" destId="{009B7965-5F8A-4053-8FC7-CA48BC458DF9}" srcOrd="7" destOrd="0" presId="urn:microsoft.com/office/officeart/2008/layout/LinedList"/>
    <dgm:cxn modelId="{8F0DA0E6-9D15-442A-9991-BD39B6E36EA1}" type="presParOf" srcId="{009B7965-5F8A-4053-8FC7-CA48BC458DF9}" destId="{6CCCBFA3-C90C-4A1C-A6A2-27BE14433EB0}" srcOrd="0" destOrd="0" presId="urn:microsoft.com/office/officeart/2008/layout/LinedList"/>
    <dgm:cxn modelId="{B4D9C259-3305-4145-A220-80BB8E97ED48}" type="presParOf" srcId="{009B7965-5F8A-4053-8FC7-CA48BC458DF9}" destId="{D18F93B1-EC7A-4AAB-B117-52BE21429648}" srcOrd="1" destOrd="0" presId="urn:microsoft.com/office/officeart/2008/layout/LinedList"/>
    <dgm:cxn modelId="{F713F0F5-8464-4FE4-9DA4-2AE3E402657B}" type="presParOf" srcId="{009B7965-5F8A-4053-8FC7-CA48BC458DF9}" destId="{AF15C24F-2642-4C90-9DDC-A14853DC3D5F}" srcOrd="2" destOrd="0" presId="urn:microsoft.com/office/officeart/2008/layout/LinedList"/>
    <dgm:cxn modelId="{5DAE4D88-6E35-4789-988C-5E109BDBF434}" type="presParOf" srcId="{37A6FCEE-AB9A-4830-8473-3BC5A074F18D}" destId="{8348FB54-A7D6-4BD3-9A27-9069DFC9D48F}" srcOrd="8" destOrd="0" presId="urn:microsoft.com/office/officeart/2008/layout/LinedList"/>
    <dgm:cxn modelId="{EDAD2571-7202-43F1-919B-D9F40C22F3C5}" type="presParOf" srcId="{37A6FCEE-AB9A-4830-8473-3BC5A074F18D}" destId="{53A8AD31-9413-45A3-B51E-D92F982F7FB6}" srcOrd="9" destOrd="0" presId="urn:microsoft.com/office/officeart/2008/layout/LinedList"/>
    <dgm:cxn modelId="{64B116F1-F293-40C4-B47C-80188329E3C7}" type="presParOf" srcId="{37A6FCEE-AB9A-4830-8473-3BC5A074F18D}" destId="{F7B3A6E0-A860-4540-9CA9-2AC879C81D81}" srcOrd="10" destOrd="0" presId="urn:microsoft.com/office/officeart/2008/layout/LinedList"/>
    <dgm:cxn modelId="{D95A5868-F54B-4301-81CB-67A8766B1799}" type="presParOf" srcId="{F7B3A6E0-A860-4540-9CA9-2AC879C81D81}" destId="{D8C16EEF-67D1-454C-8596-3628DE9E2864}" srcOrd="0" destOrd="0" presId="urn:microsoft.com/office/officeart/2008/layout/LinedList"/>
    <dgm:cxn modelId="{D0729DB8-56E9-4A14-AE9A-D77F3BA9B589}" type="presParOf" srcId="{F7B3A6E0-A860-4540-9CA9-2AC879C81D81}" destId="{E827175B-509A-4A8F-AA19-EC0BB7E1ED56}" srcOrd="1" destOrd="0" presId="urn:microsoft.com/office/officeart/2008/layout/LinedList"/>
    <dgm:cxn modelId="{F216230F-38DC-4F1B-8AE7-78C5548BA53E}" type="presParOf" srcId="{F7B3A6E0-A860-4540-9CA9-2AC879C81D81}" destId="{9F44990D-9E6A-40E4-BD62-FA6CBC97C14C}" srcOrd="2" destOrd="0" presId="urn:microsoft.com/office/officeart/2008/layout/LinedList"/>
    <dgm:cxn modelId="{AED4B731-21E9-4CB9-A2EA-CC1BB88AE3B2}" type="presParOf" srcId="{37A6FCEE-AB9A-4830-8473-3BC5A074F18D}" destId="{A85AF94F-3C91-4D45-AC70-C9A9A1A76D61}" srcOrd="11" destOrd="0" presId="urn:microsoft.com/office/officeart/2008/layout/LinedList"/>
    <dgm:cxn modelId="{1C40419E-D49D-4F05-867E-FE8D298C93ED}" type="presParOf" srcId="{37A6FCEE-AB9A-4830-8473-3BC5A074F18D}" destId="{F702B38D-4A06-4844-9B49-1646912FB961}" srcOrd="12" destOrd="0" presId="urn:microsoft.com/office/officeart/2008/layout/LinedList"/>
    <dgm:cxn modelId="{7C27D1E5-3D0D-4C9E-8F7B-EEE1B03B679D}" type="presParOf" srcId="{37A6FCEE-AB9A-4830-8473-3BC5A074F18D}" destId="{EBF81309-C86C-4C2C-B172-C60A50BD98C5}" srcOrd="13" destOrd="0" presId="urn:microsoft.com/office/officeart/2008/layout/LinedList"/>
    <dgm:cxn modelId="{BC87D6AF-1B2A-445C-8D0F-C148F5510715}" type="presParOf" srcId="{EBF81309-C86C-4C2C-B172-C60A50BD98C5}" destId="{2CBBFB6E-147B-4717-A497-E7F7BD6D27CD}" srcOrd="0" destOrd="0" presId="urn:microsoft.com/office/officeart/2008/layout/LinedList"/>
    <dgm:cxn modelId="{9FD8CC99-B275-4A13-AFBE-CE8CC25FDF76}" type="presParOf" srcId="{EBF81309-C86C-4C2C-B172-C60A50BD98C5}" destId="{E52D25C7-27E8-4434-BA26-8107A6951FAE}" srcOrd="1" destOrd="0" presId="urn:microsoft.com/office/officeart/2008/layout/LinedList"/>
    <dgm:cxn modelId="{0A786F4F-97B4-4C0B-8B3D-307796CCC7F6}" type="presParOf" srcId="{EBF81309-C86C-4C2C-B172-C60A50BD98C5}" destId="{62CD2568-B7C7-4713-89DF-BFF209593B17}" srcOrd="2" destOrd="0" presId="urn:microsoft.com/office/officeart/2008/layout/LinedList"/>
    <dgm:cxn modelId="{08AF0F06-D70F-45CB-B83A-34D9F665AE72}" type="presParOf" srcId="{37A6FCEE-AB9A-4830-8473-3BC5A074F18D}" destId="{73145382-9558-4E4B-A741-FB7FF0587198}" srcOrd="14" destOrd="0" presId="urn:microsoft.com/office/officeart/2008/layout/LinedList"/>
    <dgm:cxn modelId="{3BB9CA02-05CB-4A0C-B584-F507E0E6E095}" type="presParOf" srcId="{37A6FCEE-AB9A-4830-8473-3BC5A074F18D}" destId="{FA8EADC9-8D0A-43E6-A3F8-315DE34DF752}" srcOrd="15" destOrd="0" presId="urn:microsoft.com/office/officeart/2008/layout/LinedList"/>
    <dgm:cxn modelId="{25FC4534-1ECB-49B9-931A-F1D14D8FB74B}" type="presParOf" srcId="{37A6FCEE-AB9A-4830-8473-3BC5A074F18D}" destId="{DD8935E7-5839-424A-84AC-310BFB0B7A6D}" srcOrd="16" destOrd="0" presId="urn:microsoft.com/office/officeart/2008/layout/LinedList"/>
    <dgm:cxn modelId="{95825954-70DF-4914-AA38-89E75C0D8BE0}" type="presParOf" srcId="{DD8935E7-5839-424A-84AC-310BFB0B7A6D}" destId="{8FBAEC75-DA45-4BE0-AAE0-27A79E7E3B3F}" srcOrd="0" destOrd="0" presId="urn:microsoft.com/office/officeart/2008/layout/LinedList"/>
    <dgm:cxn modelId="{DFB4AA05-ADF4-4701-B7DC-3FD5AF7077D6}" type="presParOf" srcId="{DD8935E7-5839-424A-84AC-310BFB0B7A6D}" destId="{39870375-8701-4A18-9CC4-886D2111BD44}" srcOrd="1" destOrd="0" presId="urn:microsoft.com/office/officeart/2008/layout/LinedList"/>
    <dgm:cxn modelId="{1D200D62-A4B0-4909-8B57-C552CE75D860}" type="presParOf" srcId="{DD8935E7-5839-424A-84AC-310BFB0B7A6D}" destId="{87B2884F-B5A9-4D28-BA98-9A5D8C9D0F36}" srcOrd="2" destOrd="0" presId="urn:microsoft.com/office/officeart/2008/layout/LinedList"/>
    <dgm:cxn modelId="{B76C5140-DFF2-43AC-8D98-2A203E868639}" type="presParOf" srcId="{37A6FCEE-AB9A-4830-8473-3BC5A074F18D}" destId="{8E76B6C0-3FAF-4AF9-9445-43FB31E19B5B}" srcOrd="17" destOrd="0" presId="urn:microsoft.com/office/officeart/2008/layout/LinedList"/>
    <dgm:cxn modelId="{798F23C3-1432-4F58-8622-D521326A8B47}" type="presParOf" srcId="{37A6FCEE-AB9A-4830-8473-3BC5A074F18D}" destId="{1416162E-74C2-4287-B07E-0E17704777DC}" srcOrd="18" destOrd="0" presId="urn:microsoft.com/office/officeart/2008/layout/LinedList"/>
    <dgm:cxn modelId="{E0BD1B7E-110D-4B0C-8BA1-AE46C5D2B7BD}" type="presParOf" srcId="{37A6FCEE-AB9A-4830-8473-3BC5A074F18D}" destId="{301F231A-723E-4BD1-9318-04B56774E0D5}" srcOrd="19" destOrd="0" presId="urn:microsoft.com/office/officeart/2008/layout/LinedList"/>
    <dgm:cxn modelId="{00FBB96C-FDC1-4C6B-8DE1-0F1876B1D979}" type="presParOf" srcId="{301F231A-723E-4BD1-9318-04B56774E0D5}" destId="{D6FCFA4C-288D-45DF-87F0-B1479F5CC68E}" srcOrd="0" destOrd="0" presId="urn:microsoft.com/office/officeart/2008/layout/LinedList"/>
    <dgm:cxn modelId="{3A5D2301-18DE-4873-8ACF-4835D83B2D1E}" type="presParOf" srcId="{301F231A-723E-4BD1-9318-04B56774E0D5}" destId="{351F6E2C-6369-4BA9-B2B7-7DAB01CC131F}" srcOrd="1" destOrd="0" presId="urn:microsoft.com/office/officeart/2008/layout/LinedList"/>
    <dgm:cxn modelId="{296F2E1B-F139-43A8-AD8F-B235B05CA892}" type="presParOf" srcId="{301F231A-723E-4BD1-9318-04B56774E0D5}" destId="{E16D0991-036B-4792-93FA-E3AA840CC3A2}" srcOrd="2" destOrd="0" presId="urn:microsoft.com/office/officeart/2008/layout/LinedList"/>
    <dgm:cxn modelId="{160A65AB-903E-4752-AA24-DAECEC58BEDE}" type="presParOf" srcId="{37A6FCEE-AB9A-4830-8473-3BC5A074F18D}" destId="{BE0C563B-A5AA-42E4-90A0-95ABD4EFBB06}" srcOrd="20" destOrd="0" presId="urn:microsoft.com/office/officeart/2008/layout/LinedList"/>
    <dgm:cxn modelId="{3E8FE357-1AAB-448F-AF15-110C1D26F3C7}" type="presParOf" srcId="{37A6FCEE-AB9A-4830-8473-3BC5A074F18D}" destId="{435F609E-D3B0-48FB-B644-04C5D7B87942}"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A5A4CAA-5CAE-4649-8905-7A72019735C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B6C114-0EF8-42F9-AEF8-21A36A5E3969}">
      <dgm:prSet phldrT="[Text]"/>
      <dgm:spPr/>
      <dgm:t>
        <a:bodyPr/>
        <a:lstStyle/>
        <a:p>
          <a:r>
            <a:rPr lang="en-US" b="1" i="0" dirty="0" smtClean="0">
              <a:solidFill>
                <a:srgbClr val="FF0000"/>
              </a:solidFill>
            </a:rPr>
            <a:t>STEP 3: GENERAL ELECTION</a:t>
          </a:r>
          <a:endParaRPr lang="en-US" dirty="0">
            <a:solidFill>
              <a:srgbClr val="FF0000"/>
            </a:solidFill>
          </a:endParaRPr>
        </a:p>
      </dgm:t>
    </dgm:pt>
    <dgm:pt modelId="{57D4990C-45DF-4E1C-B9A9-499160C03916}" type="parTrans" cxnId="{D18DD743-E880-4AE0-A8A6-CC313AB5780A}">
      <dgm:prSet/>
      <dgm:spPr/>
      <dgm:t>
        <a:bodyPr/>
        <a:lstStyle/>
        <a:p>
          <a:endParaRPr lang="en-US"/>
        </a:p>
      </dgm:t>
    </dgm:pt>
    <dgm:pt modelId="{0BBEEEB0-E68C-4872-9FBB-6429C78EA58B}" type="sibTrans" cxnId="{D18DD743-E880-4AE0-A8A6-CC313AB5780A}">
      <dgm:prSet/>
      <dgm:spPr/>
      <dgm:t>
        <a:bodyPr/>
        <a:lstStyle/>
        <a:p>
          <a:endParaRPr lang="en-US"/>
        </a:p>
      </dgm:t>
    </dgm:pt>
    <dgm:pt modelId="{76E346AA-09D4-4022-9F70-0F20D7A0558F}">
      <dgm:prSet phldrT="[Text]"/>
      <dgm:spPr/>
      <dgm:t>
        <a:bodyPr/>
        <a:lstStyle/>
        <a:p>
          <a:r>
            <a:rPr lang="en-US" b="0" i="0" dirty="0" smtClean="0"/>
            <a:t>People in every state across the country vote for one President and Vice President. When Americans go to the polls in November they will select their favorite presidential candidate and their running mate.</a:t>
          </a:r>
          <a:endParaRPr lang="en-US" dirty="0"/>
        </a:p>
      </dgm:t>
    </dgm:pt>
    <dgm:pt modelId="{5F0A6FCB-C685-4C89-8404-3FA5FBA796F2}" type="parTrans" cxnId="{CA868A13-CC51-47A9-8DC0-49025B5EC91C}">
      <dgm:prSet/>
      <dgm:spPr/>
      <dgm:t>
        <a:bodyPr/>
        <a:lstStyle/>
        <a:p>
          <a:endParaRPr lang="en-US"/>
        </a:p>
      </dgm:t>
    </dgm:pt>
    <dgm:pt modelId="{B1E4BF73-83C4-4307-AA95-C389297CD239}" type="sibTrans" cxnId="{CA868A13-CC51-47A9-8DC0-49025B5EC91C}">
      <dgm:prSet/>
      <dgm:spPr/>
      <dgm:t>
        <a:bodyPr/>
        <a:lstStyle/>
        <a:p>
          <a:endParaRPr lang="en-US"/>
        </a:p>
      </dgm:t>
    </dgm:pt>
    <dgm:pt modelId="{AF56828D-23D8-4A73-A303-04EE7621491B}">
      <dgm:prSet/>
      <dgm:spPr/>
      <dgm:t>
        <a:bodyPr/>
        <a:lstStyle/>
        <a:p>
          <a:r>
            <a:rPr lang="en-US" b="0" i="0" dirty="0" smtClean="0"/>
            <a:t>When people cast their vote, they are actually</a:t>
          </a:r>
          <a:r>
            <a:rPr lang="en-US" b="0" i="0" dirty="0" smtClean="0">
              <a:solidFill>
                <a:srgbClr val="FF0000"/>
              </a:solidFill>
            </a:rPr>
            <a:t> voting for </a:t>
          </a:r>
          <a:r>
            <a:rPr lang="en-US" b="0" i="0" dirty="0" smtClean="0"/>
            <a:t>a group of people called</a:t>
          </a:r>
          <a:r>
            <a:rPr lang="en-US" b="0" i="0" dirty="0" smtClean="0">
              <a:solidFill>
                <a:srgbClr val="FF0000"/>
              </a:solidFill>
            </a:rPr>
            <a:t> electors</a:t>
          </a:r>
          <a:r>
            <a:rPr lang="en-US" b="0" i="0" dirty="0" smtClean="0"/>
            <a:t>. Except in the states of </a:t>
          </a:r>
          <a:r>
            <a:rPr lang="en-US" b="0" i="0" dirty="0" smtClean="0">
              <a:solidFill>
                <a:srgbClr val="FF0000"/>
              </a:solidFill>
            </a:rPr>
            <a:t>Maine and Nebraska</a:t>
          </a:r>
          <a:r>
            <a:rPr lang="en-US" b="0" i="0" dirty="0" smtClean="0"/>
            <a:t>, if a candidate receives the majority of the votes from the people of a state then the candidate will receive all electoral votes of that state.</a:t>
          </a:r>
          <a:endParaRPr lang="en-US" b="0" i="0" dirty="0"/>
        </a:p>
      </dgm:t>
    </dgm:pt>
    <dgm:pt modelId="{F8BE8873-E877-4AE4-88C2-4F768B45F953}" type="parTrans" cxnId="{1D03ED96-EC21-4726-AC93-492AC4A420AC}">
      <dgm:prSet/>
      <dgm:spPr/>
      <dgm:t>
        <a:bodyPr/>
        <a:lstStyle/>
        <a:p>
          <a:endParaRPr lang="en-US"/>
        </a:p>
      </dgm:t>
    </dgm:pt>
    <dgm:pt modelId="{81086A0B-4BCA-4BE2-8288-ADDFA8AC1CB3}" type="sibTrans" cxnId="{1D03ED96-EC21-4726-AC93-492AC4A420AC}">
      <dgm:prSet/>
      <dgm:spPr/>
      <dgm:t>
        <a:bodyPr/>
        <a:lstStyle/>
        <a:p>
          <a:endParaRPr lang="en-US"/>
        </a:p>
      </dgm:t>
    </dgm:pt>
    <dgm:pt modelId="{B481C253-1997-475C-9175-DFE76BD951CF}">
      <dgm:prSet/>
      <dgm:spPr/>
      <dgm:t>
        <a:bodyPr/>
        <a:lstStyle/>
        <a:p>
          <a:r>
            <a:rPr lang="en-US" b="0" i="0" smtClean="0"/>
            <a:t>The presidential nominee with the most electoral votes becomes the President of the United States.</a:t>
          </a:r>
          <a:endParaRPr lang="en-US" b="0" i="0"/>
        </a:p>
      </dgm:t>
    </dgm:pt>
    <dgm:pt modelId="{D358E6B2-B8C5-47DC-ADB3-8EB56120D47D}" type="parTrans" cxnId="{9125C33C-645C-49CB-BF29-4451FFFD7905}">
      <dgm:prSet/>
      <dgm:spPr/>
      <dgm:t>
        <a:bodyPr/>
        <a:lstStyle/>
        <a:p>
          <a:endParaRPr lang="en-US"/>
        </a:p>
      </dgm:t>
    </dgm:pt>
    <dgm:pt modelId="{B8764240-25A9-43CE-B0BE-07A67A3FBBE2}" type="sibTrans" cxnId="{9125C33C-645C-49CB-BF29-4451FFFD7905}">
      <dgm:prSet/>
      <dgm:spPr/>
      <dgm:t>
        <a:bodyPr/>
        <a:lstStyle/>
        <a:p>
          <a:endParaRPr lang="en-US"/>
        </a:p>
      </dgm:t>
    </dgm:pt>
    <dgm:pt modelId="{69D34E4D-FBAE-4340-9FD7-8FDCEFEFAE36}" type="pres">
      <dgm:prSet presAssocID="{3A5A4CAA-5CAE-4649-8905-7A72019735C6}" presName="vert0" presStyleCnt="0">
        <dgm:presLayoutVars>
          <dgm:dir/>
          <dgm:animOne val="branch"/>
          <dgm:animLvl val="lvl"/>
        </dgm:presLayoutVars>
      </dgm:prSet>
      <dgm:spPr/>
      <dgm:t>
        <a:bodyPr/>
        <a:lstStyle/>
        <a:p>
          <a:endParaRPr lang="en-US"/>
        </a:p>
      </dgm:t>
    </dgm:pt>
    <dgm:pt modelId="{672A014B-E9BA-4A81-B46F-A99DE73008EC}" type="pres">
      <dgm:prSet presAssocID="{4CB6C114-0EF8-42F9-AEF8-21A36A5E3969}" presName="thickLine" presStyleLbl="alignNode1" presStyleIdx="0" presStyleCnt="1"/>
      <dgm:spPr/>
    </dgm:pt>
    <dgm:pt modelId="{69074A94-A11B-4287-AFFC-5D5E1016FBAA}" type="pres">
      <dgm:prSet presAssocID="{4CB6C114-0EF8-42F9-AEF8-21A36A5E3969}" presName="horz1" presStyleCnt="0"/>
      <dgm:spPr/>
    </dgm:pt>
    <dgm:pt modelId="{8038727E-CBEF-4675-9F0D-B4F1B25197A3}" type="pres">
      <dgm:prSet presAssocID="{4CB6C114-0EF8-42F9-AEF8-21A36A5E3969}" presName="tx1" presStyleLbl="revTx" presStyleIdx="0" presStyleCnt="4"/>
      <dgm:spPr/>
      <dgm:t>
        <a:bodyPr/>
        <a:lstStyle/>
        <a:p>
          <a:endParaRPr lang="en-US"/>
        </a:p>
      </dgm:t>
    </dgm:pt>
    <dgm:pt modelId="{6B1DEA18-DB92-44E7-ADF0-C936CDAACAC2}" type="pres">
      <dgm:prSet presAssocID="{4CB6C114-0EF8-42F9-AEF8-21A36A5E3969}" presName="vert1" presStyleCnt="0"/>
      <dgm:spPr/>
    </dgm:pt>
    <dgm:pt modelId="{F4164866-29D7-4B79-80F5-8344E226F225}" type="pres">
      <dgm:prSet presAssocID="{76E346AA-09D4-4022-9F70-0F20D7A0558F}" presName="vertSpace2a" presStyleCnt="0"/>
      <dgm:spPr/>
    </dgm:pt>
    <dgm:pt modelId="{D0E6349B-450F-4D37-A1CC-FD9FBAD25549}" type="pres">
      <dgm:prSet presAssocID="{76E346AA-09D4-4022-9F70-0F20D7A0558F}" presName="horz2" presStyleCnt="0"/>
      <dgm:spPr/>
    </dgm:pt>
    <dgm:pt modelId="{CEBAD78E-AFF5-4EA8-87BE-7258DB7EA2AF}" type="pres">
      <dgm:prSet presAssocID="{76E346AA-09D4-4022-9F70-0F20D7A0558F}" presName="horzSpace2" presStyleCnt="0"/>
      <dgm:spPr/>
    </dgm:pt>
    <dgm:pt modelId="{A0547B9F-970C-4C09-8865-D57C7C91E0FE}" type="pres">
      <dgm:prSet presAssocID="{76E346AA-09D4-4022-9F70-0F20D7A0558F}" presName="tx2" presStyleLbl="revTx" presStyleIdx="1" presStyleCnt="4"/>
      <dgm:spPr/>
      <dgm:t>
        <a:bodyPr/>
        <a:lstStyle/>
        <a:p>
          <a:endParaRPr lang="en-US"/>
        </a:p>
      </dgm:t>
    </dgm:pt>
    <dgm:pt modelId="{786B053E-F4D0-4A2C-AFDE-0E2F6FA75716}" type="pres">
      <dgm:prSet presAssocID="{76E346AA-09D4-4022-9F70-0F20D7A0558F}" presName="vert2" presStyleCnt="0"/>
      <dgm:spPr/>
    </dgm:pt>
    <dgm:pt modelId="{037EE26E-5FD6-4E40-8F7D-78004E038CCF}" type="pres">
      <dgm:prSet presAssocID="{76E346AA-09D4-4022-9F70-0F20D7A0558F}" presName="thinLine2b" presStyleLbl="callout" presStyleIdx="0" presStyleCnt="3"/>
      <dgm:spPr/>
    </dgm:pt>
    <dgm:pt modelId="{8CF2AC79-D514-4F79-B372-959975D40956}" type="pres">
      <dgm:prSet presAssocID="{76E346AA-09D4-4022-9F70-0F20D7A0558F}" presName="vertSpace2b" presStyleCnt="0"/>
      <dgm:spPr/>
    </dgm:pt>
    <dgm:pt modelId="{36D70E64-489A-4E6D-B2F1-032CDDCA42FA}" type="pres">
      <dgm:prSet presAssocID="{AF56828D-23D8-4A73-A303-04EE7621491B}" presName="horz2" presStyleCnt="0"/>
      <dgm:spPr/>
    </dgm:pt>
    <dgm:pt modelId="{175FFE1E-5C63-4750-9C45-B0CF0EC1279E}" type="pres">
      <dgm:prSet presAssocID="{AF56828D-23D8-4A73-A303-04EE7621491B}" presName="horzSpace2" presStyleCnt="0"/>
      <dgm:spPr/>
    </dgm:pt>
    <dgm:pt modelId="{08CC4B38-8262-4DDA-85FD-52F05020CC6B}" type="pres">
      <dgm:prSet presAssocID="{AF56828D-23D8-4A73-A303-04EE7621491B}" presName="tx2" presStyleLbl="revTx" presStyleIdx="2" presStyleCnt="4"/>
      <dgm:spPr/>
      <dgm:t>
        <a:bodyPr/>
        <a:lstStyle/>
        <a:p>
          <a:endParaRPr lang="en-US"/>
        </a:p>
      </dgm:t>
    </dgm:pt>
    <dgm:pt modelId="{B5A3868F-74C8-4316-A262-77F33002FDFA}" type="pres">
      <dgm:prSet presAssocID="{AF56828D-23D8-4A73-A303-04EE7621491B}" presName="vert2" presStyleCnt="0"/>
      <dgm:spPr/>
    </dgm:pt>
    <dgm:pt modelId="{21F6B855-6C81-4C28-BABF-49BB54B1BB97}" type="pres">
      <dgm:prSet presAssocID="{AF56828D-23D8-4A73-A303-04EE7621491B}" presName="thinLine2b" presStyleLbl="callout" presStyleIdx="1" presStyleCnt="3"/>
      <dgm:spPr/>
    </dgm:pt>
    <dgm:pt modelId="{33EB9692-6302-475B-9631-5E04EC8C7C67}" type="pres">
      <dgm:prSet presAssocID="{AF56828D-23D8-4A73-A303-04EE7621491B}" presName="vertSpace2b" presStyleCnt="0"/>
      <dgm:spPr/>
    </dgm:pt>
    <dgm:pt modelId="{1FC3CEEB-4AD4-41ED-88D3-CB3817D21A45}" type="pres">
      <dgm:prSet presAssocID="{B481C253-1997-475C-9175-DFE76BD951CF}" presName="horz2" presStyleCnt="0"/>
      <dgm:spPr/>
    </dgm:pt>
    <dgm:pt modelId="{2E8DEF2A-8A69-40C8-989C-E793E7F5328B}" type="pres">
      <dgm:prSet presAssocID="{B481C253-1997-475C-9175-DFE76BD951CF}" presName="horzSpace2" presStyleCnt="0"/>
      <dgm:spPr/>
    </dgm:pt>
    <dgm:pt modelId="{4FE885C7-D488-4BD0-B883-A6EF0BC5FCA0}" type="pres">
      <dgm:prSet presAssocID="{B481C253-1997-475C-9175-DFE76BD951CF}" presName="tx2" presStyleLbl="revTx" presStyleIdx="3" presStyleCnt="4"/>
      <dgm:spPr/>
      <dgm:t>
        <a:bodyPr/>
        <a:lstStyle/>
        <a:p>
          <a:endParaRPr lang="en-US"/>
        </a:p>
      </dgm:t>
    </dgm:pt>
    <dgm:pt modelId="{712CD114-DAEA-4E3E-B87E-7C6A549E1F14}" type="pres">
      <dgm:prSet presAssocID="{B481C253-1997-475C-9175-DFE76BD951CF}" presName="vert2" presStyleCnt="0"/>
      <dgm:spPr/>
    </dgm:pt>
    <dgm:pt modelId="{B95C247A-F3A5-4C50-AA50-127C378FAA1F}" type="pres">
      <dgm:prSet presAssocID="{B481C253-1997-475C-9175-DFE76BD951CF}" presName="thinLine2b" presStyleLbl="callout" presStyleIdx="2" presStyleCnt="3"/>
      <dgm:spPr/>
    </dgm:pt>
    <dgm:pt modelId="{EFFBB319-8753-4C8D-A3ED-E9A509A1CCA5}" type="pres">
      <dgm:prSet presAssocID="{B481C253-1997-475C-9175-DFE76BD951CF}" presName="vertSpace2b" presStyleCnt="0"/>
      <dgm:spPr/>
    </dgm:pt>
  </dgm:ptLst>
  <dgm:cxnLst>
    <dgm:cxn modelId="{1D03ED96-EC21-4726-AC93-492AC4A420AC}" srcId="{4CB6C114-0EF8-42F9-AEF8-21A36A5E3969}" destId="{AF56828D-23D8-4A73-A303-04EE7621491B}" srcOrd="1" destOrd="0" parTransId="{F8BE8873-E877-4AE4-88C2-4F768B45F953}" sibTransId="{81086A0B-4BCA-4BE2-8288-ADDFA8AC1CB3}"/>
    <dgm:cxn modelId="{61252FE0-C359-4668-9BCB-9F0A3A72BF40}" type="presOf" srcId="{B481C253-1997-475C-9175-DFE76BD951CF}" destId="{4FE885C7-D488-4BD0-B883-A6EF0BC5FCA0}" srcOrd="0" destOrd="0" presId="urn:microsoft.com/office/officeart/2008/layout/LinedList"/>
    <dgm:cxn modelId="{707EFD91-2479-4353-8801-5775E4C49656}" type="presOf" srcId="{3A5A4CAA-5CAE-4649-8905-7A72019735C6}" destId="{69D34E4D-FBAE-4340-9FD7-8FDCEFEFAE36}" srcOrd="0" destOrd="0" presId="urn:microsoft.com/office/officeart/2008/layout/LinedList"/>
    <dgm:cxn modelId="{364461CE-14C5-4E14-BDCE-102BD921472A}" type="presOf" srcId="{4CB6C114-0EF8-42F9-AEF8-21A36A5E3969}" destId="{8038727E-CBEF-4675-9F0D-B4F1B25197A3}" srcOrd="0" destOrd="0" presId="urn:microsoft.com/office/officeart/2008/layout/LinedList"/>
    <dgm:cxn modelId="{9A54F01B-4303-4470-BC1B-0704FBFDA6A3}" type="presOf" srcId="{AF56828D-23D8-4A73-A303-04EE7621491B}" destId="{08CC4B38-8262-4DDA-85FD-52F05020CC6B}" srcOrd="0" destOrd="0" presId="urn:microsoft.com/office/officeart/2008/layout/LinedList"/>
    <dgm:cxn modelId="{9125C33C-645C-49CB-BF29-4451FFFD7905}" srcId="{4CB6C114-0EF8-42F9-AEF8-21A36A5E3969}" destId="{B481C253-1997-475C-9175-DFE76BD951CF}" srcOrd="2" destOrd="0" parTransId="{D358E6B2-B8C5-47DC-ADB3-8EB56120D47D}" sibTransId="{B8764240-25A9-43CE-B0BE-07A67A3FBBE2}"/>
    <dgm:cxn modelId="{D18DD743-E880-4AE0-A8A6-CC313AB5780A}" srcId="{3A5A4CAA-5CAE-4649-8905-7A72019735C6}" destId="{4CB6C114-0EF8-42F9-AEF8-21A36A5E3969}" srcOrd="0" destOrd="0" parTransId="{57D4990C-45DF-4E1C-B9A9-499160C03916}" sibTransId="{0BBEEEB0-E68C-4872-9FBB-6429C78EA58B}"/>
    <dgm:cxn modelId="{FACB6B3F-4ED3-40A6-B5F6-D24A01301CB1}" type="presOf" srcId="{76E346AA-09D4-4022-9F70-0F20D7A0558F}" destId="{A0547B9F-970C-4C09-8865-D57C7C91E0FE}" srcOrd="0" destOrd="0" presId="urn:microsoft.com/office/officeart/2008/layout/LinedList"/>
    <dgm:cxn modelId="{CA868A13-CC51-47A9-8DC0-49025B5EC91C}" srcId="{4CB6C114-0EF8-42F9-AEF8-21A36A5E3969}" destId="{76E346AA-09D4-4022-9F70-0F20D7A0558F}" srcOrd="0" destOrd="0" parTransId="{5F0A6FCB-C685-4C89-8404-3FA5FBA796F2}" sibTransId="{B1E4BF73-83C4-4307-AA95-C389297CD239}"/>
    <dgm:cxn modelId="{572AF693-CCAA-456D-97E8-780DA78E1F65}" type="presParOf" srcId="{69D34E4D-FBAE-4340-9FD7-8FDCEFEFAE36}" destId="{672A014B-E9BA-4A81-B46F-A99DE73008EC}" srcOrd="0" destOrd="0" presId="urn:microsoft.com/office/officeart/2008/layout/LinedList"/>
    <dgm:cxn modelId="{19B35313-22AF-4A1F-9257-523708CF2418}" type="presParOf" srcId="{69D34E4D-FBAE-4340-9FD7-8FDCEFEFAE36}" destId="{69074A94-A11B-4287-AFFC-5D5E1016FBAA}" srcOrd="1" destOrd="0" presId="urn:microsoft.com/office/officeart/2008/layout/LinedList"/>
    <dgm:cxn modelId="{C339FCB0-BAD4-485C-93BF-F90282A11710}" type="presParOf" srcId="{69074A94-A11B-4287-AFFC-5D5E1016FBAA}" destId="{8038727E-CBEF-4675-9F0D-B4F1B25197A3}" srcOrd="0" destOrd="0" presId="urn:microsoft.com/office/officeart/2008/layout/LinedList"/>
    <dgm:cxn modelId="{19904993-C8EE-468D-BBA5-DDF98421099B}" type="presParOf" srcId="{69074A94-A11B-4287-AFFC-5D5E1016FBAA}" destId="{6B1DEA18-DB92-44E7-ADF0-C936CDAACAC2}" srcOrd="1" destOrd="0" presId="urn:microsoft.com/office/officeart/2008/layout/LinedList"/>
    <dgm:cxn modelId="{027209DD-8500-4B4C-9BA5-B220018AA950}" type="presParOf" srcId="{6B1DEA18-DB92-44E7-ADF0-C936CDAACAC2}" destId="{F4164866-29D7-4B79-80F5-8344E226F225}" srcOrd="0" destOrd="0" presId="urn:microsoft.com/office/officeart/2008/layout/LinedList"/>
    <dgm:cxn modelId="{57AAA26F-9EBE-4092-B71F-65722C890A58}" type="presParOf" srcId="{6B1DEA18-DB92-44E7-ADF0-C936CDAACAC2}" destId="{D0E6349B-450F-4D37-A1CC-FD9FBAD25549}" srcOrd="1" destOrd="0" presId="urn:microsoft.com/office/officeart/2008/layout/LinedList"/>
    <dgm:cxn modelId="{4FA491DB-D84C-4B1A-87D5-D4DEF5128332}" type="presParOf" srcId="{D0E6349B-450F-4D37-A1CC-FD9FBAD25549}" destId="{CEBAD78E-AFF5-4EA8-87BE-7258DB7EA2AF}" srcOrd="0" destOrd="0" presId="urn:microsoft.com/office/officeart/2008/layout/LinedList"/>
    <dgm:cxn modelId="{66EA34F2-609E-4BB4-B47B-AFE95F792E6E}" type="presParOf" srcId="{D0E6349B-450F-4D37-A1CC-FD9FBAD25549}" destId="{A0547B9F-970C-4C09-8865-D57C7C91E0FE}" srcOrd="1" destOrd="0" presId="urn:microsoft.com/office/officeart/2008/layout/LinedList"/>
    <dgm:cxn modelId="{E27C3AAA-CBAD-40F0-8360-B7C79929FCC4}" type="presParOf" srcId="{D0E6349B-450F-4D37-A1CC-FD9FBAD25549}" destId="{786B053E-F4D0-4A2C-AFDE-0E2F6FA75716}" srcOrd="2" destOrd="0" presId="urn:microsoft.com/office/officeart/2008/layout/LinedList"/>
    <dgm:cxn modelId="{41A515C5-4E4D-408F-9FC5-6135C9AF6854}" type="presParOf" srcId="{6B1DEA18-DB92-44E7-ADF0-C936CDAACAC2}" destId="{037EE26E-5FD6-4E40-8F7D-78004E038CCF}" srcOrd="2" destOrd="0" presId="urn:microsoft.com/office/officeart/2008/layout/LinedList"/>
    <dgm:cxn modelId="{CFB0DDB2-4BAF-40E3-8085-395DC2991646}" type="presParOf" srcId="{6B1DEA18-DB92-44E7-ADF0-C936CDAACAC2}" destId="{8CF2AC79-D514-4F79-B372-959975D40956}" srcOrd="3" destOrd="0" presId="urn:microsoft.com/office/officeart/2008/layout/LinedList"/>
    <dgm:cxn modelId="{E97C5B69-9476-46EF-B179-662A92A5A109}" type="presParOf" srcId="{6B1DEA18-DB92-44E7-ADF0-C936CDAACAC2}" destId="{36D70E64-489A-4E6D-B2F1-032CDDCA42FA}" srcOrd="4" destOrd="0" presId="urn:microsoft.com/office/officeart/2008/layout/LinedList"/>
    <dgm:cxn modelId="{EB51263E-9112-4C50-91BF-E80339BECBFB}" type="presParOf" srcId="{36D70E64-489A-4E6D-B2F1-032CDDCA42FA}" destId="{175FFE1E-5C63-4750-9C45-B0CF0EC1279E}" srcOrd="0" destOrd="0" presId="urn:microsoft.com/office/officeart/2008/layout/LinedList"/>
    <dgm:cxn modelId="{93C72583-3D1F-41E8-B066-A52B8C0597DA}" type="presParOf" srcId="{36D70E64-489A-4E6D-B2F1-032CDDCA42FA}" destId="{08CC4B38-8262-4DDA-85FD-52F05020CC6B}" srcOrd="1" destOrd="0" presId="urn:microsoft.com/office/officeart/2008/layout/LinedList"/>
    <dgm:cxn modelId="{603752F6-DD1B-45EA-B7CE-998C088F1050}" type="presParOf" srcId="{36D70E64-489A-4E6D-B2F1-032CDDCA42FA}" destId="{B5A3868F-74C8-4316-A262-77F33002FDFA}" srcOrd="2" destOrd="0" presId="urn:microsoft.com/office/officeart/2008/layout/LinedList"/>
    <dgm:cxn modelId="{10B74840-A45B-4962-BB9E-5966D57EC43C}" type="presParOf" srcId="{6B1DEA18-DB92-44E7-ADF0-C936CDAACAC2}" destId="{21F6B855-6C81-4C28-BABF-49BB54B1BB97}" srcOrd="5" destOrd="0" presId="urn:microsoft.com/office/officeart/2008/layout/LinedList"/>
    <dgm:cxn modelId="{0E7EDA4A-AD89-4DDE-916D-5FC34EB16299}" type="presParOf" srcId="{6B1DEA18-DB92-44E7-ADF0-C936CDAACAC2}" destId="{33EB9692-6302-475B-9631-5E04EC8C7C67}" srcOrd="6" destOrd="0" presId="urn:microsoft.com/office/officeart/2008/layout/LinedList"/>
    <dgm:cxn modelId="{DF77DC93-247E-4FE3-9237-EC77B0E82A51}" type="presParOf" srcId="{6B1DEA18-DB92-44E7-ADF0-C936CDAACAC2}" destId="{1FC3CEEB-4AD4-41ED-88D3-CB3817D21A45}" srcOrd="7" destOrd="0" presId="urn:microsoft.com/office/officeart/2008/layout/LinedList"/>
    <dgm:cxn modelId="{5A139887-51A3-4993-8686-FDBC5152EB06}" type="presParOf" srcId="{1FC3CEEB-4AD4-41ED-88D3-CB3817D21A45}" destId="{2E8DEF2A-8A69-40C8-989C-E793E7F5328B}" srcOrd="0" destOrd="0" presId="urn:microsoft.com/office/officeart/2008/layout/LinedList"/>
    <dgm:cxn modelId="{C2F4D4EA-675A-47A0-A9FF-6B492F1E7DF5}" type="presParOf" srcId="{1FC3CEEB-4AD4-41ED-88D3-CB3817D21A45}" destId="{4FE885C7-D488-4BD0-B883-A6EF0BC5FCA0}" srcOrd="1" destOrd="0" presId="urn:microsoft.com/office/officeart/2008/layout/LinedList"/>
    <dgm:cxn modelId="{05D7FC26-069E-4385-966F-6AF04D4D5BC2}" type="presParOf" srcId="{1FC3CEEB-4AD4-41ED-88D3-CB3817D21A45}" destId="{712CD114-DAEA-4E3E-B87E-7C6A549E1F14}" srcOrd="2" destOrd="0" presId="urn:microsoft.com/office/officeart/2008/layout/LinedList"/>
    <dgm:cxn modelId="{0D397A4D-B3EE-4D6B-95DB-362392360044}" type="presParOf" srcId="{6B1DEA18-DB92-44E7-ADF0-C936CDAACAC2}" destId="{B95C247A-F3A5-4C50-AA50-127C378FAA1F}" srcOrd="8" destOrd="0" presId="urn:microsoft.com/office/officeart/2008/layout/LinedList"/>
    <dgm:cxn modelId="{5F1DDBBD-6E94-4107-AA20-CFE684CA9D6C}" type="presParOf" srcId="{6B1DEA18-DB92-44E7-ADF0-C936CDAACAC2}" destId="{EFFBB319-8753-4C8D-A3ED-E9A509A1CCA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9116E1-336C-4B17-8D3B-FBA598AD20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0E54176-A7E1-4FC7-B872-9F22FC5DA6E3}">
      <dgm:prSet phldrT="[Text]"/>
      <dgm:spPr/>
      <dgm:t>
        <a:bodyPr/>
        <a:lstStyle/>
        <a:p>
          <a:r>
            <a:rPr lang="en-US" b="1" i="0" dirty="0" smtClean="0">
              <a:solidFill>
                <a:srgbClr val="FF0000"/>
              </a:solidFill>
            </a:rPr>
            <a:t>STEP 4: ELECTORAL COLLEGE</a:t>
          </a:r>
          <a:endParaRPr lang="en-US" dirty="0">
            <a:solidFill>
              <a:srgbClr val="FF0000"/>
            </a:solidFill>
          </a:endParaRPr>
        </a:p>
      </dgm:t>
    </dgm:pt>
    <dgm:pt modelId="{1A52AB44-1103-4905-B5A3-AF88199363DC}" type="parTrans" cxnId="{D199B431-A7F7-4689-9348-A212B5257391}">
      <dgm:prSet/>
      <dgm:spPr/>
      <dgm:t>
        <a:bodyPr/>
        <a:lstStyle/>
        <a:p>
          <a:endParaRPr lang="en-US"/>
        </a:p>
      </dgm:t>
    </dgm:pt>
    <dgm:pt modelId="{2EFF95BF-B1A4-45A3-B1DC-2880128052A6}" type="sibTrans" cxnId="{D199B431-A7F7-4689-9348-A212B5257391}">
      <dgm:prSet/>
      <dgm:spPr/>
      <dgm:t>
        <a:bodyPr/>
        <a:lstStyle/>
        <a:p>
          <a:endParaRPr lang="en-US"/>
        </a:p>
      </dgm:t>
    </dgm:pt>
    <dgm:pt modelId="{58BFFBC8-0589-4FAA-9909-0B6067F24151}">
      <dgm:prSet phldrT="[Text]"/>
      <dgm:spPr/>
      <dgm:t>
        <a:bodyPr/>
        <a:lstStyle/>
        <a:p>
          <a:r>
            <a:rPr lang="en-US" b="0" i="0" dirty="0" smtClean="0"/>
            <a:t>The </a:t>
          </a:r>
          <a:r>
            <a:rPr lang="en-US" b="0" i="0" dirty="0" smtClean="0">
              <a:solidFill>
                <a:srgbClr val="FF0000"/>
              </a:solidFill>
            </a:rPr>
            <a:t>Electoral college </a:t>
          </a:r>
          <a:r>
            <a:rPr lang="en-US" b="0" i="0" dirty="0" smtClean="0"/>
            <a:t>is a process in which electors or representatives from each state in number proportional to the state’s population cast their vote and determine who will be president.</a:t>
          </a:r>
          <a:endParaRPr lang="en-US" dirty="0"/>
        </a:p>
      </dgm:t>
    </dgm:pt>
    <dgm:pt modelId="{094069BC-7378-4E8F-B54B-A31E981E8D4D}" type="parTrans" cxnId="{9A04EAD6-31FF-440E-ADEE-6CA73B016314}">
      <dgm:prSet/>
      <dgm:spPr/>
      <dgm:t>
        <a:bodyPr/>
        <a:lstStyle/>
        <a:p>
          <a:endParaRPr lang="en-US"/>
        </a:p>
      </dgm:t>
    </dgm:pt>
    <dgm:pt modelId="{939E9BFB-92FA-434B-B0C6-3CE3223E8410}" type="sibTrans" cxnId="{9A04EAD6-31FF-440E-ADEE-6CA73B016314}">
      <dgm:prSet/>
      <dgm:spPr/>
      <dgm:t>
        <a:bodyPr/>
        <a:lstStyle/>
        <a:p>
          <a:endParaRPr lang="en-US"/>
        </a:p>
      </dgm:t>
    </dgm:pt>
    <dgm:pt modelId="{14C5A30E-3AC2-4D4B-AA39-C6EA57A3337E}">
      <dgm:prSet/>
      <dgm:spPr/>
      <dgm:t>
        <a:bodyPr/>
        <a:lstStyle/>
        <a:p>
          <a:r>
            <a:rPr lang="en-US" b="0" i="0" dirty="0" smtClean="0"/>
            <a:t>Each state gets a certain number of electors based on its representation in Congress. There are a total of </a:t>
          </a:r>
          <a:r>
            <a:rPr lang="en-US" b="0" i="0" dirty="0" smtClean="0">
              <a:solidFill>
                <a:srgbClr val="FF0000"/>
              </a:solidFill>
            </a:rPr>
            <a:t>538</a:t>
          </a:r>
          <a:r>
            <a:rPr lang="en-US" b="0" i="0" dirty="0" smtClean="0"/>
            <a:t> electors selected according to each state’s policy. Each elector casts one vote following the general election, and the candidate who gets more than half (270) wins.</a:t>
          </a:r>
          <a:endParaRPr lang="en-US" b="0" i="0" dirty="0"/>
        </a:p>
      </dgm:t>
    </dgm:pt>
    <dgm:pt modelId="{06EFC423-61F1-4F62-9796-EC6AE3E5E115}" type="parTrans" cxnId="{6333D967-8548-49E0-BEA0-43A3DAE44BF7}">
      <dgm:prSet/>
      <dgm:spPr/>
      <dgm:t>
        <a:bodyPr/>
        <a:lstStyle/>
        <a:p>
          <a:endParaRPr lang="en-US"/>
        </a:p>
      </dgm:t>
    </dgm:pt>
    <dgm:pt modelId="{74FC83F0-9903-4645-BABE-E8D10CF1C7BB}" type="sibTrans" cxnId="{6333D967-8548-49E0-BEA0-43A3DAE44BF7}">
      <dgm:prSet/>
      <dgm:spPr/>
      <dgm:t>
        <a:bodyPr/>
        <a:lstStyle/>
        <a:p>
          <a:endParaRPr lang="en-US"/>
        </a:p>
      </dgm:t>
    </dgm:pt>
    <dgm:pt modelId="{B338E505-6EA8-4993-A51E-A4F421888106}">
      <dgm:prSet/>
      <dgm:spPr/>
      <dgm:t>
        <a:bodyPr/>
        <a:lstStyle/>
        <a:p>
          <a:r>
            <a:rPr lang="en-US" b="0" i="0" smtClean="0"/>
            <a:t>The newly elected President and Vice President are inaugurated in January.</a:t>
          </a:r>
          <a:endParaRPr lang="en-US" b="0" i="0"/>
        </a:p>
      </dgm:t>
    </dgm:pt>
    <dgm:pt modelId="{F25B80A3-C94B-4CD0-9EE2-974934078DC0}" type="parTrans" cxnId="{90998DDA-1480-4040-B674-EFF432BD6ECD}">
      <dgm:prSet/>
      <dgm:spPr/>
      <dgm:t>
        <a:bodyPr/>
        <a:lstStyle/>
        <a:p>
          <a:endParaRPr lang="en-US"/>
        </a:p>
      </dgm:t>
    </dgm:pt>
    <dgm:pt modelId="{E0F5EBBE-DA7F-4B34-88A5-26E1D8A7941A}" type="sibTrans" cxnId="{90998DDA-1480-4040-B674-EFF432BD6ECD}">
      <dgm:prSet/>
      <dgm:spPr/>
      <dgm:t>
        <a:bodyPr/>
        <a:lstStyle/>
        <a:p>
          <a:endParaRPr lang="en-US"/>
        </a:p>
      </dgm:t>
    </dgm:pt>
    <dgm:pt modelId="{94052DAE-A045-45CE-B89E-C381019DD05B}" type="pres">
      <dgm:prSet presAssocID="{E59116E1-336C-4B17-8D3B-FBA598AD20CF}" presName="vert0" presStyleCnt="0">
        <dgm:presLayoutVars>
          <dgm:dir/>
          <dgm:animOne val="branch"/>
          <dgm:animLvl val="lvl"/>
        </dgm:presLayoutVars>
      </dgm:prSet>
      <dgm:spPr/>
      <dgm:t>
        <a:bodyPr/>
        <a:lstStyle/>
        <a:p>
          <a:endParaRPr lang="en-US"/>
        </a:p>
      </dgm:t>
    </dgm:pt>
    <dgm:pt modelId="{06BA4D18-8B86-432E-99BE-562D769231ED}" type="pres">
      <dgm:prSet presAssocID="{50E54176-A7E1-4FC7-B872-9F22FC5DA6E3}" presName="thickLine" presStyleLbl="alignNode1" presStyleIdx="0" presStyleCnt="1"/>
      <dgm:spPr/>
    </dgm:pt>
    <dgm:pt modelId="{E607BC13-A721-46E9-B3BC-D0863D7FF35F}" type="pres">
      <dgm:prSet presAssocID="{50E54176-A7E1-4FC7-B872-9F22FC5DA6E3}" presName="horz1" presStyleCnt="0"/>
      <dgm:spPr/>
    </dgm:pt>
    <dgm:pt modelId="{759BDAE2-8215-447D-8677-370C3C166990}" type="pres">
      <dgm:prSet presAssocID="{50E54176-A7E1-4FC7-B872-9F22FC5DA6E3}" presName="tx1" presStyleLbl="revTx" presStyleIdx="0" presStyleCnt="4"/>
      <dgm:spPr/>
      <dgm:t>
        <a:bodyPr/>
        <a:lstStyle/>
        <a:p>
          <a:endParaRPr lang="en-US"/>
        </a:p>
      </dgm:t>
    </dgm:pt>
    <dgm:pt modelId="{9211AB71-83C6-46D6-909C-634A0EA4D45D}" type="pres">
      <dgm:prSet presAssocID="{50E54176-A7E1-4FC7-B872-9F22FC5DA6E3}" presName="vert1" presStyleCnt="0"/>
      <dgm:spPr/>
    </dgm:pt>
    <dgm:pt modelId="{7748D0CD-4548-45F3-934E-9D824584F10B}" type="pres">
      <dgm:prSet presAssocID="{58BFFBC8-0589-4FAA-9909-0B6067F24151}" presName="vertSpace2a" presStyleCnt="0"/>
      <dgm:spPr/>
    </dgm:pt>
    <dgm:pt modelId="{E75B0A8C-588A-45E9-8660-2FD68B20751F}" type="pres">
      <dgm:prSet presAssocID="{58BFFBC8-0589-4FAA-9909-0B6067F24151}" presName="horz2" presStyleCnt="0"/>
      <dgm:spPr/>
    </dgm:pt>
    <dgm:pt modelId="{7234D707-1FEF-4124-AB2F-1157E550FFEA}" type="pres">
      <dgm:prSet presAssocID="{58BFFBC8-0589-4FAA-9909-0B6067F24151}" presName="horzSpace2" presStyleCnt="0"/>
      <dgm:spPr/>
    </dgm:pt>
    <dgm:pt modelId="{A3B47284-0380-4C61-8762-D7F0EDA971B3}" type="pres">
      <dgm:prSet presAssocID="{58BFFBC8-0589-4FAA-9909-0B6067F24151}" presName="tx2" presStyleLbl="revTx" presStyleIdx="1" presStyleCnt="4"/>
      <dgm:spPr/>
      <dgm:t>
        <a:bodyPr/>
        <a:lstStyle/>
        <a:p>
          <a:endParaRPr lang="en-US"/>
        </a:p>
      </dgm:t>
    </dgm:pt>
    <dgm:pt modelId="{D9F43191-612A-4C5C-8349-F2EC5481415C}" type="pres">
      <dgm:prSet presAssocID="{58BFFBC8-0589-4FAA-9909-0B6067F24151}" presName="vert2" presStyleCnt="0"/>
      <dgm:spPr/>
    </dgm:pt>
    <dgm:pt modelId="{D2DBD642-22AA-4910-BFF2-AD24AE0013E8}" type="pres">
      <dgm:prSet presAssocID="{58BFFBC8-0589-4FAA-9909-0B6067F24151}" presName="thinLine2b" presStyleLbl="callout" presStyleIdx="0" presStyleCnt="3"/>
      <dgm:spPr/>
    </dgm:pt>
    <dgm:pt modelId="{5438866F-27AA-46AF-BC21-7DEEAE1C6EEE}" type="pres">
      <dgm:prSet presAssocID="{58BFFBC8-0589-4FAA-9909-0B6067F24151}" presName="vertSpace2b" presStyleCnt="0"/>
      <dgm:spPr/>
    </dgm:pt>
    <dgm:pt modelId="{2637DF66-809B-4E6C-8D17-076EF2D26F91}" type="pres">
      <dgm:prSet presAssocID="{14C5A30E-3AC2-4D4B-AA39-C6EA57A3337E}" presName="horz2" presStyleCnt="0"/>
      <dgm:spPr/>
    </dgm:pt>
    <dgm:pt modelId="{A74F1E0D-EC0D-4804-A350-3A15B1A2CEF8}" type="pres">
      <dgm:prSet presAssocID="{14C5A30E-3AC2-4D4B-AA39-C6EA57A3337E}" presName="horzSpace2" presStyleCnt="0"/>
      <dgm:spPr/>
    </dgm:pt>
    <dgm:pt modelId="{5999C24A-0CEA-44E0-AE83-9611C2E23F83}" type="pres">
      <dgm:prSet presAssocID="{14C5A30E-3AC2-4D4B-AA39-C6EA57A3337E}" presName="tx2" presStyleLbl="revTx" presStyleIdx="2" presStyleCnt="4"/>
      <dgm:spPr/>
      <dgm:t>
        <a:bodyPr/>
        <a:lstStyle/>
        <a:p>
          <a:endParaRPr lang="en-US"/>
        </a:p>
      </dgm:t>
    </dgm:pt>
    <dgm:pt modelId="{FF2E1C8B-7ECF-4F0D-892A-61C5E9D82068}" type="pres">
      <dgm:prSet presAssocID="{14C5A30E-3AC2-4D4B-AA39-C6EA57A3337E}" presName="vert2" presStyleCnt="0"/>
      <dgm:spPr/>
    </dgm:pt>
    <dgm:pt modelId="{08B2DA79-1C10-4949-8103-3FCC445976AE}" type="pres">
      <dgm:prSet presAssocID="{14C5A30E-3AC2-4D4B-AA39-C6EA57A3337E}" presName="thinLine2b" presStyleLbl="callout" presStyleIdx="1" presStyleCnt="3"/>
      <dgm:spPr/>
    </dgm:pt>
    <dgm:pt modelId="{EB773F03-EC98-4787-83BA-35B055F2AE4D}" type="pres">
      <dgm:prSet presAssocID="{14C5A30E-3AC2-4D4B-AA39-C6EA57A3337E}" presName="vertSpace2b" presStyleCnt="0"/>
      <dgm:spPr/>
    </dgm:pt>
    <dgm:pt modelId="{A6703D3C-4AE8-4DD8-85E5-3CB38B847AB4}" type="pres">
      <dgm:prSet presAssocID="{B338E505-6EA8-4993-A51E-A4F421888106}" presName="horz2" presStyleCnt="0"/>
      <dgm:spPr/>
    </dgm:pt>
    <dgm:pt modelId="{D8FBB571-F7ED-42B9-A146-C86AFE396841}" type="pres">
      <dgm:prSet presAssocID="{B338E505-6EA8-4993-A51E-A4F421888106}" presName="horzSpace2" presStyleCnt="0"/>
      <dgm:spPr/>
    </dgm:pt>
    <dgm:pt modelId="{6F7156D6-C6AB-47CC-A9E3-1211E91FC991}" type="pres">
      <dgm:prSet presAssocID="{B338E505-6EA8-4993-A51E-A4F421888106}" presName="tx2" presStyleLbl="revTx" presStyleIdx="3" presStyleCnt="4"/>
      <dgm:spPr/>
      <dgm:t>
        <a:bodyPr/>
        <a:lstStyle/>
        <a:p>
          <a:endParaRPr lang="en-US"/>
        </a:p>
      </dgm:t>
    </dgm:pt>
    <dgm:pt modelId="{33782947-3D6E-46DD-9283-C06E621416DA}" type="pres">
      <dgm:prSet presAssocID="{B338E505-6EA8-4993-A51E-A4F421888106}" presName="vert2" presStyleCnt="0"/>
      <dgm:spPr/>
    </dgm:pt>
    <dgm:pt modelId="{0D888842-848D-44C3-8C93-386550E4B693}" type="pres">
      <dgm:prSet presAssocID="{B338E505-6EA8-4993-A51E-A4F421888106}" presName="thinLine2b" presStyleLbl="callout" presStyleIdx="2" presStyleCnt="3"/>
      <dgm:spPr/>
    </dgm:pt>
    <dgm:pt modelId="{B7E56C37-92DC-4F1A-B5C2-03AB4E6112C6}" type="pres">
      <dgm:prSet presAssocID="{B338E505-6EA8-4993-A51E-A4F421888106}" presName="vertSpace2b" presStyleCnt="0"/>
      <dgm:spPr/>
    </dgm:pt>
  </dgm:ptLst>
  <dgm:cxnLst>
    <dgm:cxn modelId="{825F97F7-65F9-4D77-9C81-988D3D4EFDBB}" type="presOf" srcId="{50E54176-A7E1-4FC7-B872-9F22FC5DA6E3}" destId="{759BDAE2-8215-447D-8677-370C3C166990}" srcOrd="0" destOrd="0" presId="urn:microsoft.com/office/officeart/2008/layout/LinedList"/>
    <dgm:cxn modelId="{39FFCA5C-E1C6-4A77-A644-021825280AA5}" type="presOf" srcId="{58BFFBC8-0589-4FAA-9909-0B6067F24151}" destId="{A3B47284-0380-4C61-8762-D7F0EDA971B3}" srcOrd="0" destOrd="0" presId="urn:microsoft.com/office/officeart/2008/layout/LinedList"/>
    <dgm:cxn modelId="{9A04EAD6-31FF-440E-ADEE-6CA73B016314}" srcId="{50E54176-A7E1-4FC7-B872-9F22FC5DA6E3}" destId="{58BFFBC8-0589-4FAA-9909-0B6067F24151}" srcOrd="0" destOrd="0" parTransId="{094069BC-7378-4E8F-B54B-A31E981E8D4D}" sibTransId="{939E9BFB-92FA-434B-B0C6-3CE3223E8410}"/>
    <dgm:cxn modelId="{6333D967-8548-49E0-BEA0-43A3DAE44BF7}" srcId="{50E54176-A7E1-4FC7-B872-9F22FC5DA6E3}" destId="{14C5A30E-3AC2-4D4B-AA39-C6EA57A3337E}" srcOrd="1" destOrd="0" parTransId="{06EFC423-61F1-4F62-9796-EC6AE3E5E115}" sibTransId="{74FC83F0-9903-4645-BABE-E8D10CF1C7BB}"/>
    <dgm:cxn modelId="{90998DDA-1480-4040-B674-EFF432BD6ECD}" srcId="{50E54176-A7E1-4FC7-B872-9F22FC5DA6E3}" destId="{B338E505-6EA8-4993-A51E-A4F421888106}" srcOrd="2" destOrd="0" parTransId="{F25B80A3-C94B-4CD0-9EE2-974934078DC0}" sibTransId="{E0F5EBBE-DA7F-4B34-88A5-26E1D8A7941A}"/>
    <dgm:cxn modelId="{D199B431-A7F7-4689-9348-A212B5257391}" srcId="{E59116E1-336C-4B17-8D3B-FBA598AD20CF}" destId="{50E54176-A7E1-4FC7-B872-9F22FC5DA6E3}" srcOrd="0" destOrd="0" parTransId="{1A52AB44-1103-4905-B5A3-AF88199363DC}" sibTransId="{2EFF95BF-B1A4-45A3-B1DC-2880128052A6}"/>
    <dgm:cxn modelId="{BDC3498C-5AC7-46BE-9EF9-03890121DB9F}" type="presOf" srcId="{B338E505-6EA8-4993-A51E-A4F421888106}" destId="{6F7156D6-C6AB-47CC-A9E3-1211E91FC991}" srcOrd="0" destOrd="0" presId="urn:microsoft.com/office/officeart/2008/layout/LinedList"/>
    <dgm:cxn modelId="{0B8653EA-D2B6-4E12-AE79-B04DB77B476C}" type="presOf" srcId="{14C5A30E-3AC2-4D4B-AA39-C6EA57A3337E}" destId="{5999C24A-0CEA-44E0-AE83-9611C2E23F83}" srcOrd="0" destOrd="0" presId="urn:microsoft.com/office/officeart/2008/layout/LinedList"/>
    <dgm:cxn modelId="{26C3446F-8A52-4AC9-80C4-147CA7EF9A89}" type="presOf" srcId="{E59116E1-336C-4B17-8D3B-FBA598AD20CF}" destId="{94052DAE-A045-45CE-B89E-C381019DD05B}" srcOrd="0" destOrd="0" presId="urn:microsoft.com/office/officeart/2008/layout/LinedList"/>
    <dgm:cxn modelId="{D14A9628-C4D4-424D-93FD-CA37C0591067}" type="presParOf" srcId="{94052DAE-A045-45CE-B89E-C381019DD05B}" destId="{06BA4D18-8B86-432E-99BE-562D769231ED}" srcOrd="0" destOrd="0" presId="urn:microsoft.com/office/officeart/2008/layout/LinedList"/>
    <dgm:cxn modelId="{5EFA080A-5F1E-49C0-AC8F-7542193C5175}" type="presParOf" srcId="{94052DAE-A045-45CE-B89E-C381019DD05B}" destId="{E607BC13-A721-46E9-B3BC-D0863D7FF35F}" srcOrd="1" destOrd="0" presId="urn:microsoft.com/office/officeart/2008/layout/LinedList"/>
    <dgm:cxn modelId="{C48E3A96-7556-4816-A159-578C5EB2926A}" type="presParOf" srcId="{E607BC13-A721-46E9-B3BC-D0863D7FF35F}" destId="{759BDAE2-8215-447D-8677-370C3C166990}" srcOrd="0" destOrd="0" presId="urn:microsoft.com/office/officeart/2008/layout/LinedList"/>
    <dgm:cxn modelId="{95447A89-AD36-45AA-9E7B-8C7274E41201}" type="presParOf" srcId="{E607BC13-A721-46E9-B3BC-D0863D7FF35F}" destId="{9211AB71-83C6-46D6-909C-634A0EA4D45D}" srcOrd="1" destOrd="0" presId="urn:microsoft.com/office/officeart/2008/layout/LinedList"/>
    <dgm:cxn modelId="{25760931-B2CD-454E-B9E4-17BE12A405E2}" type="presParOf" srcId="{9211AB71-83C6-46D6-909C-634A0EA4D45D}" destId="{7748D0CD-4548-45F3-934E-9D824584F10B}" srcOrd="0" destOrd="0" presId="urn:microsoft.com/office/officeart/2008/layout/LinedList"/>
    <dgm:cxn modelId="{D95519EB-D289-40F9-B63E-825201E41328}" type="presParOf" srcId="{9211AB71-83C6-46D6-909C-634A0EA4D45D}" destId="{E75B0A8C-588A-45E9-8660-2FD68B20751F}" srcOrd="1" destOrd="0" presId="urn:microsoft.com/office/officeart/2008/layout/LinedList"/>
    <dgm:cxn modelId="{39F7E15B-6293-460C-923B-26E4AE52017F}" type="presParOf" srcId="{E75B0A8C-588A-45E9-8660-2FD68B20751F}" destId="{7234D707-1FEF-4124-AB2F-1157E550FFEA}" srcOrd="0" destOrd="0" presId="urn:microsoft.com/office/officeart/2008/layout/LinedList"/>
    <dgm:cxn modelId="{C9A0D102-DA4D-4181-96D4-AA9456106CD4}" type="presParOf" srcId="{E75B0A8C-588A-45E9-8660-2FD68B20751F}" destId="{A3B47284-0380-4C61-8762-D7F0EDA971B3}" srcOrd="1" destOrd="0" presId="urn:microsoft.com/office/officeart/2008/layout/LinedList"/>
    <dgm:cxn modelId="{2307560A-10DC-4B7F-8F5C-7A6E1EFB2204}" type="presParOf" srcId="{E75B0A8C-588A-45E9-8660-2FD68B20751F}" destId="{D9F43191-612A-4C5C-8349-F2EC5481415C}" srcOrd="2" destOrd="0" presId="urn:microsoft.com/office/officeart/2008/layout/LinedList"/>
    <dgm:cxn modelId="{ABE8991E-101E-488E-BD21-2C10D888252A}" type="presParOf" srcId="{9211AB71-83C6-46D6-909C-634A0EA4D45D}" destId="{D2DBD642-22AA-4910-BFF2-AD24AE0013E8}" srcOrd="2" destOrd="0" presId="urn:microsoft.com/office/officeart/2008/layout/LinedList"/>
    <dgm:cxn modelId="{59EB80AA-E9C4-4E77-BC18-9C4BA4AB9A66}" type="presParOf" srcId="{9211AB71-83C6-46D6-909C-634A0EA4D45D}" destId="{5438866F-27AA-46AF-BC21-7DEEAE1C6EEE}" srcOrd="3" destOrd="0" presId="urn:microsoft.com/office/officeart/2008/layout/LinedList"/>
    <dgm:cxn modelId="{1415F3C4-8149-40FB-A7D9-C1294E4DE8AA}" type="presParOf" srcId="{9211AB71-83C6-46D6-909C-634A0EA4D45D}" destId="{2637DF66-809B-4E6C-8D17-076EF2D26F91}" srcOrd="4" destOrd="0" presId="urn:microsoft.com/office/officeart/2008/layout/LinedList"/>
    <dgm:cxn modelId="{3ADB6E9A-E00A-48BE-B22F-B18439D8C08E}" type="presParOf" srcId="{2637DF66-809B-4E6C-8D17-076EF2D26F91}" destId="{A74F1E0D-EC0D-4804-A350-3A15B1A2CEF8}" srcOrd="0" destOrd="0" presId="urn:microsoft.com/office/officeart/2008/layout/LinedList"/>
    <dgm:cxn modelId="{E3A2E31A-2BE5-4857-B1B6-240B46D9E110}" type="presParOf" srcId="{2637DF66-809B-4E6C-8D17-076EF2D26F91}" destId="{5999C24A-0CEA-44E0-AE83-9611C2E23F83}" srcOrd="1" destOrd="0" presId="urn:microsoft.com/office/officeart/2008/layout/LinedList"/>
    <dgm:cxn modelId="{2D686E05-1A1F-4375-9AF8-2DB1E03DC4B4}" type="presParOf" srcId="{2637DF66-809B-4E6C-8D17-076EF2D26F91}" destId="{FF2E1C8B-7ECF-4F0D-892A-61C5E9D82068}" srcOrd="2" destOrd="0" presId="urn:microsoft.com/office/officeart/2008/layout/LinedList"/>
    <dgm:cxn modelId="{14D0CE78-957D-4C84-A476-BF5AE567DAE0}" type="presParOf" srcId="{9211AB71-83C6-46D6-909C-634A0EA4D45D}" destId="{08B2DA79-1C10-4949-8103-3FCC445976AE}" srcOrd="5" destOrd="0" presId="urn:microsoft.com/office/officeart/2008/layout/LinedList"/>
    <dgm:cxn modelId="{C11C3D62-B68D-4BAD-AC23-50059E07384B}" type="presParOf" srcId="{9211AB71-83C6-46D6-909C-634A0EA4D45D}" destId="{EB773F03-EC98-4787-83BA-35B055F2AE4D}" srcOrd="6" destOrd="0" presId="urn:microsoft.com/office/officeart/2008/layout/LinedList"/>
    <dgm:cxn modelId="{6B52E05D-5EF2-4AC0-9B14-34ED700FA4EF}" type="presParOf" srcId="{9211AB71-83C6-46D6-909C-634A0EA4D45D}" destId="{A6703D3C-4AE8-4DD8-85E5-3CB38B847AB4}" srcOrd="7" destOrd="0" presId="urn:microsoft.com/office/officeart/2008/layout/LinedList"/>
    <dgm:cxn modelId="{025589D0-786C-48B9-B99B-9AC48FFD3495}" type="presParOf" srcId="{A6703D3C-4AE8-4DD8-85E5-3CB38B847AB4}" destId="{D8FBB571-F7ED-42B9-A146-C86AFE396841}" srcOrd="0" destOrd="0" presId="urn:microsoft.com/office/officeart/2008/layout/LinedList"/>
    <dgm:cxn modelId="{CE23B6CA-93A8-4D9C-85C9-529FCC884B3C}" type="presParOf" srcId="{A6703D3C-4AE8-4DD8-85E5-3CB38B847AB4}" destId="{6F7156D6-C6AB-47CC-A9E3-1211E91FC991}" srcOrd="1" destOrd="0" presId="urn:microsoft.com/office/officeart/2008/layout/LinedList"/>
    <dgm:cxn modelId="{9A700FFD-0070-4EF8-AAF6-39167443DD10}" type="presParOf" srcId="{A6703D3C-4AE8-4DD8-85E5-3CB38B847AB4}" destId="{33782947-3D6E-46DD-9283-C06E621416DA}" srcOrd="2" destOrd="0" presId="urn:microsoft.com/office/officeart/2008/layout/LinedList"/>
    <dgm:cxn modelId="{2E3260FB-44B2-4ECA-B564-674508A97852}" type="presParOf" srcId="{9211AB71-83C6-46D6-909C-634A0EA4D45D}" destId="{0D888842-848D-44C3-8C93-386550E4B693}" srcOrd="8" destOrd="0" presId="urn:microsoft.com/office/officeart/2008/layout/LinedList"/>
    <dgm:cxn modelId="{B0751868-FACA-486E-B4C6-6BA54D3B173D}" type="presParOf" srcId="{9211AB71-83C6-46D6-909C-634A0EA4D45D}" destId="{B7E56C37-92DC-4F1A-B5C2-03AB4E6112C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677A021-CC7D-4D4F-A9B1-4521B6661AE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47536A5-B5CC-47E9-8EA6-9D838F08F1CD}">
      <dgm:prSet phldrT="[Text]" custT="1"/>
      <dgm:spPr/>
      <dgm:t>
        <a:bodyPr anchor="ctr"/>
        <a:lstStyle/>
        <a:p>
          <a:pPr algn="ctr"/>
          <a:r>
            <a:rPr lang="en-US" sz="3000" u="sng" dirty="0" smtClean="0">
              <a:solidFill>
                <a:srgbClr val="FF0000"/>
              </a:solidFill>
            </a:rPr>
            <a:t>POWER AND FUNCTIONS OF THE US-PRESIDENT</a:t>
          </a:r>
          <a:endParaRPr lang="en-US" sz="3000" u="sng" dirty="0">
            <a:solidFill>
              <a:srgbClr val="FF0000"/>
            </a:solidFill>
          </a:endParaRPr>
        </a:p>
      </dgm:t>
    </dgm:pt>
    <dgm:pt modelId="{8C61879C-4163-4A33-B901-6F2D6FA55A5F}" type="parTrans" cxnId="{0701BCD3-9A40-4777-85F8-4C5C06188E65}">
      <dgm:prSet/>
      <dgm:spPr/>
      <dgm:t>
        <a:bodyPr/>
        <a:lstStyle/>
        <a:p>
          <a:endParaRPr lang="en-US"/>
        </a:p>
      </dgm:t>
    </dgm:pt>
    <dgm:pt modelId="{FFA7D3DC-49A2-44ED-869E-BE74A66585CA}" type="sibTrans" cxnId="{0701BCD3-9A40-4777-85F8-4C5C06188E65}">
      <dgm:prSet/>
      <dgm:spPr/>
      <dgm:t>
        <a:bodyPr/>
        <a:lstStyle/>
        <a:p>
          <a:endParaRPr lang="en-US"/>
        </a:p>
      </dgm:t>
    </dgm:pt>
    <dgm:pt modelId="{543F51E5-17E2-40FE-8FEC-9412F156F685}">
      <dgm:prSet phldrT="[Text]"/>
      <dgm:spPr/>
      <dgm:t>
        <a:bodyPr/>
        <a:lstStyle/>
        <a:p>
          <a:r>
            <a:rPr lang="en-US" b="1" u="sng" dirty="0" smtClean="0">
              <a:solidFill>
                <a:srgbClr val="FF0000"/>
              </a:solidFill>
            </a:rPr>
            <a:t>Executive Powers:</a:t>
          </a:r>
        </a:p>
        <a:p>
          <a:r>
            <a:rPr lang="en-US" dirty="0" smtClean="0"/>
            <a:t>1) Head of National Administration</a:t>
          </a:r>
        </a:p>
        <a:p>
          <a:r>
            <a:rPr lang="en-US" dirty="0" smtClean="0"/>
            <a:t>2) Appointments</a:t>
          </a:r>
        </a:p>
        <a:p>
          <a:r>
            <a:rPr lang="en-US" dirty="0" smtClean="0"/>
            <a:t>3) Dictator in Foreign Relations: Appoints all Ambassadors/Diplomats</a:t>
          </a:r>
        </a:p>
        <a:p>
          <a:r>
            <a:rPr lang="en-US" dirty="0" smtClean="0"/>
            <a:t>4) C-in-C/Powers of Defense: American forces were ordered to undertake </a:t>
          </a:r>
          <a:r>
            <a:rPr lang="en-US" dirty="0" smtClean="0">
              <a:solidFill>
                <a:srgbClr val="FF0000"/>
              </a:solidFill>
            </a:rPr>
            <a:t>‘police action’ </a:t>
          </a:r>
          <a:r>
            <a:rPr lang="en-US" dirty="0" smtClean="0"/>
            <a:t>in Korea in 1951 without a declaration of war</a:t>
          </a:r>
          <a:endParaRPr lang="en-US" dirty="0"/>
        </a:p>
      </dgm:t>
    </dgm:pt>
    <dgm:pt modelId="{48D76B8F-0BF0-445E-9A33-756805795235}" type="parTrans" cxnId="{B8E1DC13-F031-417B-952A-6BFDB0EB55DF}">
      <dgm:prSet/>
      <dgm:spPr/>
      <dgm:t>
        <a:bodyPr/>
        <a:lstStyle/>
        <a:p>
          <a:endParaRPr lang="en-US"/>
        </a:p>
      </dgm:t>
    </dgm:pt>
    <dgm:pt modelId="{50812917-FB6F-4ECE-861A-06439C942121}" type="sibTrans" cxnId="{B8E1DC13-F031-417B-952A-6BFDB0EB55DF}">
      <dgm:prSet/>
      <dgm:spPr/>
      <dgm:t>
        <a:bodyPr/>
        <a:lstStyle/>
        <a:p>
          <a:endParaRPr lang="en-US"/>
        </a:p>
      </dgm:t>
    </dgm:pt>
    <dgm:pt modelId="{B15DE2EF-5FAB-4A23-892C-B09035FCC65F}">
      <dgm:prSet phldrT="[Text]"/>
      <dgm:spPr/>
      <dgm:t>
        <a:bodyPr/>
        <a:lstStyle/>
        <a:p>
          <a:r>
            <a:rPr lang="en-US" b="1" u="sng" dirty="0" smtClean="0">
              <a:solidFill>
                <a:srgbClr val="FF0000"/>
              </a:solidFill>
            </a:rPr>
            <a:t>Legislative Powers:</a:t>
          </a:r>
        </a:p>
        <a:p>
          <a:r>
            <a:rPr lang="en-US" dirty="0" smtClean="0"/>
            <a:t>1) Messages: The president is required by the constitution to send messages to Congress giving it information regarding the state of the Union</a:t>
          </a:r>
        </a:p>
        <a:p>
          <a:r>
            <a:rPr lang="en-US" dirty="0" smtClean="0"/>
            <a:t>2) Veto: Influence Congress by the use of ‘Veto’</a:t>
          </a:r>
        </a:p>
        <a:p>
          <a:r>
            <a:rPr lang="en-US" dirty="0" smtClean="0"/>
            <a:t>3) Extraordinary Sessions: can call special sessions of Congress</a:t>
          </a:r>
        </a:p>
        <a:p>
          <a:r>
            <a:rPr lang="en-US" dirty="0" smtClean="0"/>
            <a:t>4) Ordinances</a:t>
          </a:r>
          <a:endParaRPr lang="en-US" dirty="0"/>
        </a:p>
      </dgm:t>
    </dgm:pt>
    <dgm:pt modelId="{E3A912DC-8CE4-442E-9948-347557C25C9A}" type="parTrans" cxnId="{D1BEAA7E-1E90-44EB-B403-B27D0322F46A}">
      <dgm:prSet/>
      <dgm:spPr/>
      <dgm:t>
        <a:bodyPr/>
        <a:lstStyle/>
        <a:p>
          <a:endParaRPr lang="en-US"/>
        </a:p>
      </dgm:t>
    </dgm:pt>
    <dgm:pt modelId="{B0A87C91-0A38-41D8-B089-87F6BB8383B5}" type="sibTrans" cxnId="{D1BEAA7E-1E90-44EB-B403-B27D0322F46A}">
      <dgm:prSet/>
      <dgm:spPr/>
      <dgm:t>
        <a:bodyPr/>
        <a:lstStyle/>
        <a:p>
          <a:endParaRPr lang="en-US"/>
        </a:p>
      </dgm:t>
    </dgm:pt>
    <dgm:pt modelId="{1EED0CC5-DD1F-4F0E-8F79-E75DFFD0638B}" type="pres">
      <dgm:prSet presAssocID="{3677A021-CC7D-4D4F-A9B1-4521B6661AEC}" presName="vert0" presStyleCnt="0">
        <dgm:presLayoutVars>
          <dgm:dir/>
          <dgm:animOne val="branch"/>
          <dgm:animLvl val="lvl"/>
        </dgm:presLayoutVars>
      </dgm:prSet>
      <dgm:spPr/>
      <dgm:t>
        <a:bodyPr/>
        <a:lstStyle/>
        <a:p>
          <a:endParaRPr lang="en-US"/>
        </a:p>
      </dgm:t>
    </dgm:pt>
    <dgm:pt modelId="{89BAF171-3080-453F-97A6-48A655B0C79B}" type="pres">
      <dgm:prSet presAssocID="{347536A5-B5CC-47E9-8EA6-9D838F08F1CD}" presName="thickLine" presStyleLbl="alignNode1" presStyleIdx="0" presStyleCnt="1"/>
      <dgm:spPr/>
    </dgm:pt>
    <dgm:pt modelId="{9A7A78DB-1CD1-42CA-9218-03CFA8E9484F}" type="pres">
      <dgm:prSet presAssocID="{347536A5-B5CC-47E9-8EA6-9D838F08F1CD}" presName="horz1" presStyleCnt="0"/>
      <dgm:spPr/>
    </dgm:pt>
    <dgm:pt modelId="{1FD7F728-2229-475B-B7E7-052F2B4CDE37}" type="pres">
      <dgm:prSet presAssocID="{347536A5-B5CC-47E9-8EA6-9D838F08F1CD}" presName="tx1" presStyleLbl="revTx" presStyleIdx="0" presStyleCnt="3"/>
      <dgm:spPr/>
      <dgm:t>
        <a:bodyPr/>
        <a:lstStyle/>
        <a:p>
          <a:endParaRPr lang="en-US"/>
        </a:p>
      </dgm:t>
    </dgm:pt>
    <dgm:pt modelId="{14024E3A-FA7B-48BF-90BA-9135201B3193}" type="pres">
      <dgm:prSet presAssocID="{347536A5-B5CC-47E9-8EA6-9D838F08F1CD}" presName="vert1" presStyleCnt="0"/>
      <dgm:spPr/>
    </dgm:pt>
    <dgm:pt modelId="{5AEC645C-849C-4415-9C69-4A2B3440A323}" type="pres">
      <dgm:prSet presAssocID="{543F51E5-17E2-40FE-8FEC-9412F156F685}" presName="vertSpace2a" presStyleCnt="0"/>
      <dgm:spPr/>
    </dgm:pt>
    <dgm:pt modelId="{1368002F-E99A-4734-B184-3579A3C6A1FD}" type="pres">
      <dgm:prSet presAssocID="{543F51E5-17E2-40FE-8FEC-9412F156F685}" presName="horz2" presStyleCnt="0"/>
      <dgm:spPr/>
    </dgm:pt>
    <dgm:pt modelId="{B5F001AB-E9B7-4FF2-B94F-F3942734B506}" type="pres">
      <dgm:prSet presAssocID="{543F51E5-17E2-40FE-8FEC-9412F156F685}" presName="horzSpace2" presStyleCnt="0"/>
      <dgm:spPr/>
    </dgm:pt>
    <dgm:pt modelId="{67764B2D-ED9D-4B71-8063-1FC2EC3488DE}" type="pres">
      <dgm:prSet presAssocID="{543F51E5-17E2-40FE-8FEC-9412F156F685}" presName="tx2" presStyleLbl="revTx" presStyleIdx="1" presStyleCnt="3"/>
      <dgm:spPr/>
      <dgm:t>
        <a:bodyPr/>
        <a:lstStyle/>
        <a:p>
          <a:endParaRPr lang="en-US"/>
        </a:p>
      </dgm:t>
    </dgm:pt>
    <dgm:pt modelId="{E84B9262-3E64-4B02-9070-15449DD56E44}" type="pres">
      <dgm:prSet presAssocID="{543F51E5-17E2-40FE-8FEC-9412F156F685}" presName="vert2" presStyleCnt="0"/>
      <dgm:spPr/>
    </dgm:pt>
    <dgm:pt modelId="{9A17B893-7ECE-474C-91CC-ED5DDEE81740}" type="pres">
      <dgm:prSet presAssocID="{543F51E5-17E2-40FE-8FEC-9412F156F685}" presName="thinLine2b" presStyleLbl="callout" presStyleIdx="0" presStyleCnt="2"/>
      <dgm:spPr/>
    </dgm:pt>
    <dgm:pt modelId="{D310ABBA-D16D-4058-B9D1-AF63B585C7AA}" type="pres">
      <dgm:prSet presAssocID="{543F51E5-17E2-40FE-8FEC-9412F156F685}" presName="vertSpace2b" presStyleCnt="0"/>
      <dgm:spPr/>
    </dgm:pt>
    <dgm:pt modelId="{B456E26E-94ED-4DF8-AE0A-1BFA6C6909D0}" type="pres">
      <dgm:prSet presAssocID="{B15DE2EF-5FAB-4A23-892C-B09035FCC65F}" presName="horz2" presStyleCnt="0"/>
      <dgm:spPr/>
    </dgm:pt>
    <dgm:pt modelId="{D41E7CCC-CC48-4324-9698-BDA8DAAB5D04}" type="pres">
      <dgm:prSet presAssocID="{B15DE2EF-5FAB-4A23-892C-B09035FCC65F}" presName="horzSpace2" presStyleCnt="0"/>
      <dgm:spPr/>
    </dgm:pt>
    <dgm:pt modelId="{F359C428-3D72-4937-AAF8-154D05E64F06}" type="pres">
      <dgm:prSet presAssocID="{B15DE2EF-5FAB-4A23-892C-B09035FCC65F}" presName="tx2" presStyleLbl="revTx" presStyleIdx="2" presStyleCnt="3"/>
      <dgm:spPr/>
      <dgm:t>
        <a:bodyPr/>
        <a:lstStyle/>
        <a:p>
          <a:endParaRPr lang="en-US"/>
        </a:p>
      </dgm:t>
    </dgm:pt>
    <dgm:pt modelId="{75350ACF-C7DC-4A0D-9317-64404EAEA27F}" type="pres">
      <dgm:prSet presAssocID="{B15DE2EF-5FAB-4A23-892C-B09035FCC65F}" presName="vert2" presStyleCnt="0"/>
      <dgm:spPr/>
    </dgm:pt>
    <dgm:pt modelId="{54C2E22A-4187-461B-B2B0-3FC09E99F25F}" type="pres">
      <dgm:prSet presAssocID="{B15DE2EF-5FAB-4A23-892C-B09035FCC65F}" presName="thinLine2b" presStyleLbl="callout" presStyleIdx="1" presStyleCnt="2"/>
      <dgm:spPr/>
    </dgm:pt>
    <dgm:pt modelId="{031437F8-2EF4-4A23-B314-395BFFB30E22}" type="pres">
      <dgm:prSet presAssocID="{B15DE2EF-5FAB-4A23-892C-B09035FCC65F}" presName="vertSpace2b" presStyleCnt="0"/>
      <dgm:spPr/>
    </dgm:pt>
  </dgm:ptLst>
  <dgm:cxnLst>
    <dgm:cxn modelId="{0633824A-CBCE-40A9-A0C2-0F4B5D82A0E5}" type="presOf" srcId="{347536A5-B5CC-47E9-8EA6-9D838F08F1CD}" destId="{1FD7F728-2229-475B-B7E7-052F2B4CDE37}" srcOrd="0" destOrd="0" presId="urn:microsoft.com/office/officeart/2008/layout/LinedList"/>
    <dgm:cxn modelId="{5C92AE54-64BF-42C3-91EA-844F580BD33B}" type="presOf" srcId="{543F51E5-17E2-40FE-8FEC-9412F156F685}" destId="{67764B2D-ED9D-4B71-8063-1FC2EC3488DE}" srcOrd="0" destOrd="0" presId="urn:microsoft.com/office/officeart/2008/layout/LinedList"/>
    <dgm:cxn modelId="{D3638F10-5DB1-4A41-BB4E-3D90A1AE50C9}" type="presOf" srcId="{3677A021-CC7D-4D4F-A9B1-4521B6661AEC}" destId="{1EED0CC5-DD1F-4F0E-8F79-E75DFFD0638B}" srcOrd="0" destOrd="0" presId="urn:microsoft.com/office/officeart/2008/layout/LinedList"/>
    <dgm:cxn modelId="{D1BEAA7E-1E90-44EB-B403-B27D0322F46A}" srcId="{347536A5-B5CC-47E9-8EA6-9D838F08F1CD}" destId="{B15DE2EF-5FAB-4A23-892C-B09035FCC65F}" srcOrd="1" destOrd="0" parTransId="{E3A912DC-8CE4-442E-9948-347557C25C9A}" sibTransId="{B0A87C91-0A38-41D8-B089-87F6BB8383B5}"/>
    <dgm:cxn modelId="{B8E1DC13-F031-417B-952A-6BFDB0EB55DF}" srcId="{347536A5-B5CC-47E9-8EA6-9D838F08F1CD}" destId="{543F51E5-17E2-40FE-8FEC-9412F156F685}" srcOrd="0" destOrd="0" parTransId="{48D76B8F-0BF0-445E-9A33-756805795235}" sibTransId="{50812917-FB6F-4ECE-861A-06439C942121}"/>
    <dgm:cxn modelId="{FC7B9539-433A-4210-AD09-7553DE63F443}" type="presOf" srcId="{B15DE2EF-5FAB-4A23-892C-B09035FCC65F}" destId="{F359C428-3D72-4937-AAF8-154D05E64F06}" srcOrd="0" destOrd="0" presId="urn:microsoft.com/office/officeart/2008/layout/LinedList"/>
    <dgm:cxn modelId="{0701BCD3-9A40-4777-85F8-4C5C06188E65}" srcId="{3677A021-CC7D-4D4F-A9B1-4521B6661AEC}" destId="{347536A5-B5CC-47E9-8EA6-9D838F08F1CD}" srcOrd="0" destOrd="0" parTransId="{8C61879C-4163-4A33-B901-6F2D6FA55A5F}" sibTransId="{FFA7D3DC-49A2-44ED-869E-BE74A66585CA}"/>
    <dgm:cxn modelId="{4B58976E-2879-4EA4-8CB1-AE5590B9291B}" type="presParOf" srcId="{1EED0CC5-DD1F-4F0E-8F79-E75DFFD0638B}" destId="{89BAF171-3080-453F-97A6-48A655B0C79B}" srcOrd="0" destOrd="0" presId="urn:microsoft.com/office/officeart/2008/layout/LinedList"/>
    <dgm:cxn modelId="{4A332DB7-1216-4C2B-9DBF-515F25C7DB30}" type="presParOf" srcId="{1EED0CC5-DD1F-4F0E-8F79-E75DFFD0638B}" destId="{9A7A78DB-1CD1-42CA-9218-03CFA8E9484F}" srcOrd="1" destOrd="0" presId="urn:microsoft.com/office/officeart/2008/layout/LinedList"/>
    <dgm:cxn modelId="{84A95CB0-73F4-4A0B-80C5-0666FEAEF8CC}" type="presParOf" srcId="{9A7A78DB-1CD1-42CA-9218-03CFA8E9484F}" destId="{1FD7F728-2229-475B-B7E7-052F2B4CDE37}" srcOrd="0" destOrd="0" presId="urn:microsoft.com/office/officeart/2008/layout/LinedList"/>
    <dgm:cxn modelId="{56627D0A-F897-46F8-BDA7-2A3F40EA2B15}" type="presParOf" srcId="{9A7A78DB-1CD1-42CA-9218-03CFA8E9484F}" destId="{14024E3A-FA7B-48BF-90BA-9135201B3193}" srcOrd="1" destOrd="0" presId="urn:microsoft.com/office/officeart/2008/layout/LinedList"/>
    <dgm:cxn modelId="{E2216265-2DEF-4EBB-9BE7-83BA7E152B26}" type="presParOf" srcId="{14024E3A-FA7B-48BF-90BA-9135201B3193}" destId="{5AEC645C-849C-4415-9C69-4A2B3440A323}" srcOrd="0" destOrd="0" presId="urn:microsoft.com/office/officeart/2008/layout/LinedList"/>
    <dgm:cxn modelId="{5EE1DF61-108C-4107-9AD1-9E1D6064AC64}" type="presParOf" srcId="{14024E3A-FA7B-48BF-90BA-9135201B3193}" destId="{1368002F-E99A-4734-B184-3579A3C6A1FD}" srcOrd="1" destOrd="0" presId="urn:microsoft.com/office/officeart/2008/layout/LinedList"/>
    <dgm:cxn modelId="{89D4A23F-8372-41B1-A347-460793A657D2}" type="presParOf" srcId="{1368002F-E99A-4734-B184-3579A3C6A1FD}" destId="{B5F001AB-E9B7-4FF2-B94F-F3942734B506}" srcOrd="0" destOrd="0" presId="urn:microsoft.com/office/officeart/2008/layout/LinedList"/>
    <dgm:cxn modelId="{FEF28FED-9CA8-47C8-987A-7CA243ABD608}" type="presParOf" srcId="{1368002F-E99A-4734-B184-3579A3C6A1FD}" destId="{67764B2D-ED9D-4B71-8063-1FC2EC3488DE}" srcOrd="1" destOrd="0" presId="urn:microsoft.com/office/officeart/2008/layout/LinedList"/>
    <dgm:cxn modelId="{0DFF78C0-91E8-42E5-85DF-E2A3F932AE9F}" type="presParOf" srcId="{1368002F-E99A-4734-B184-3579A3C6A1FD}" destId="{E84B9262-3E64-4B02-9070-15449DD56E44}" srcOrd="2" destOrd="0" presId="urn:microsoft.com/office/officeart/2008/layout/LinedList"/>
    <dgm:cxn modelId="{782FF0E9-976E-46B1-AC36-3CED46C4BE3C}" type="presParOf" srcId="{14024E3A-FA7B-48BF-90BA-9135201B3193}" destId="{9A17B893-7ECE-474C-91CC-ED5DDEE81740}" srcOrd="2" destOrd="0" presId="urn:microsoft.com/office/officeart/2008/layout/LinedList"/>
    <dgm:cxn modelId="{473C2D81-0470-4F12-A012-6A522B7E4729}" type="presParOf" srcId="{14024E3A-FA7B-48BF-90BA-9135201B3193}" destId="{D310ABBA-D16D-4058-B9D1-AF63B585C7AA}" srcOrd="3" destOrd="0" presId="urn:microsoft.com/office/officeart/2008/layout/LinedList"/>
    <dgm:cxn modelId="{20FC0EF7-23F3-425D-89A9-582D30ACC2D8}" type="presParOf" srcId="{14024E3A-FA7B-48BF-90BA-9135201B3193}" destId="{B456E26E-94ED-4DF8-AE0A-1BFA6C6909D0}" srcOrd="4" destOrd="0" presId="urn:microsoft.com/office/officeart/2008/layout/LinedList"/>
    <dgm:cxn modelId="{05E98835-D036-4A59-A320-F5CC6BE57985}" type="presParOf" srcId="{B456E26E-94ED-4DF8-AE0A-1BFA6C6909D0}" destId="{D41E7CCC-CC48-4324-9698-BDA8DAAB5D04}" srcOrd="0" destOrd="0" presId="urn:microsoft.com/office/officeart/2008/layout/LinedList"/>
    <dgm:cxn modelId="{2D389887-DBC6-4037-998F-9080074252A5}" type="presParOf" srcId="{B456E26E-94ED-4DF8-AE0A-1BFA6C6909D0}" destId="{F359C428-3D72-4937-AAF8-154D05E64F06}" srcOrd="1" destOrd="0" presId="urn:microsoft.com/office/officeart/2008/layout/LinedList"/>
    <dgm:cxn modelId="{A265F4F1-585E-473E-A0D6-E141678D40DC}" type="presParOf" srcId="{B456E26E-94ED-4DF8-AE0A-1BFA6C6909D0}" destId="{75350ACF-C7DC-4A0D-9317-64404EAEA27F}" srcOrd="2" destOrd="0" presId="urn:microsoft.com/office/officeart/2008/layout/LinedList"/>
    <dgm:cxn modelId="{212D17D7-58D6-4F5E-A2B9-6A5EE4762CF1}" type="presParOf" srcId="{14024E3A-FA7B-48BF-90BA-9135201B3193}" destId="{54C2E22A-4187-461B-B2B0-3FC09E99F25F}" srcOrd="5" destOrd="0" presId="urn:microsoft.com/office/officeart/2008/layout/LinedList"/>
    <dgm:cxn modelId="{F7D0AFAC-CFB0-428C-A660-81225282B65A}" type="presParOf" srcId="{14024E3A-FA7B-48BF-90BA-9135201B3193}" destId="{031437F8-2EF4-4A23-B314-395BFFB30E22}"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73AF57-36F5-4138-B0A3-06391EE899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FE3C6A4-2E60-45E4-88AE-89DC4CBF729A}">
      <dgm:prSet phldrT="[Text]"/>
      <dgm:spPr/>
      <dgm:t>
        <a:bodyPr/>
        <a:lstStyle/>
        <a:p>
          <a:r>
            <a:rPr lang="en-US" b="0" dirty="0" smtClean="0">
              <a:solidFill>
                <a:schemeClr val="tx1"/>
              </a:solidFill>
            </a:rPr>
            <a:t>Continues…</a:t>
          </a:r>
          <a:endParaRPr lang="en-US" b="0" dirty="0">
            <a:solidFill>
              <a:schemeClr val="tx1"/>
            </a:solidFill>
          </a:endParaRPr>
        </a:p>
      </dgm:t>
    </dgm:pt>
    <dgm:pt modelId="{D5BBF91E-7CCB-421B-B7D8-A481EA49D647}" type="parTrans" cxnId="{24CAC32E-7CD0-470C-BBF8-D6F28DE874B4}">
      <dgm:prSet/>
      <dgm:spPr/>
      <dgm:t>
        <a:bodyPr/>
        <a:lstStyle/>
        <a:p>
          <a:endParaRPr lang="en-US"/>
        </a:p>
      </dgm:t>
    </dgm:pt>
    <dgm:pt modelId="{B9D43966-A9BF-46CA-B3B0-67081347AB6B}" type="sibTrans" cxnId="{24CAC32E-7CD0-470C-BBF8-D6F28DE874B4}">
      <dgm:prSet/>
      <dgm:spPr/>
      <dgm:t>
        <a:bodyPr/>
        <a:lstStyle/>
        <a:p>
          <a:endParaRPr lang="en-US"/>
        </a:p>
      </dgm:t>
    </dgm:pt>
    <dgm:pt modelId="{1AF47367-AB13-45C5-A36C-1F8EFDA5E7E0}">
      <dgm:prSet phldrT="[Text]"/>
      <dgm:spPr/>
      <dgm:t>
        <a:bodyPr/>
        <a:lstStyle/>
        <a:p>
          <a:r>
            <a:rPr lang="en-US" dirty="0" smtClean="0">
              <a:solidFill>
                <a:srgbClr val="FF0000"/>
              </a:solidFill>
            </a:rPr>
            <a:t>Patronage: </a:t>
          </a:r>
          <a:r>
            <a:rPr lang="en-US" dirty="0" smtClean="0">
              <a:solidFill>
                <a:schemeClr val="tx1"/>
              </a:solidFill>
            </a:rPr>
            <a:t>Member of Congress want jobs for their relatives, friends and supporters. He makes bargains with members to seek their support for legislative measures </a:t>
          </a:r>
          <a:endParaRPr lang="en-US" dirty="0">
            <a:solidFill>
              <a:schemeClr val="tx1"/>
            </a:solidFill>
          </a:endParaRPr>
        </a:p>
      </dgm:t>
    </dgm:pt>
    <dgm:pt modelId="{94120299-4460-4F10-806A-29A2B1F960D9}" type="parTrans" cxnId="{431326F3-1190-4AB8-AECB-AEAAB5C5D0A0}">
      <dgm:prSet/>
      <dgm:spPr/>
      <dgm:t>
        <a:bodyPr/>
        <a:lstStyle/>
        <a:p>
          <a:endParaRPr lang="en-US"/>
        </a:p>
      </dgm:t>
    </dgm:pt>
    <dgm:pt modelId="{4B84D44F-5908-428D-8DD4-9F3693C60355}" type="sibTrans" cxnId="{431326F3-1190-4AB8-AECB-AEAAB5C5D0A0}">
      <dgm:prSet/>
      <dgm:spPr/>
      <dgm:t>
        <a:bodyPr/>
        <a:lstStyle/>
        <a:p>
          <a:endParaRPr lang="en-US"/>
        </a:p>
      </dgm:t>
    </dgm:pt>
    <dgm:pt modelId="{65809635-EB85-4A8E-A3E4-FAAAAEF258CE}">
      <dgm:prSet phldrT="[Text]"/>
      <dgm:spPr/>
      <dgm:t>
        <a:bodyPr/>
        <a:lstStyle/>
        <a:p>
          <a:r>
            <a:rPr lang="en-US" dirty="0" smtClean="0">
              <a:solidFill>
                <a:srgbClr val="FF0000"/>
              </a:solidFill>
            </a:rPr>
            <a:t>Personal Conferences: </a:t>
          </a:r>
          <a:r>
            <a:rPr lang="en-US" dirty="0" smtClean="0"/>
            <a:t>In recent times, the President have used the device of taking Congressional leaders into confidence by holding personal conferences with them</a:t>
          </a:r>
          <a:endParaRPr lang="en-US" dirty="0"/>
        </a:p>
      </dgm:t>
    </dgm:pt>
    <dgm:pt modelId="{573F88AF-ED84-475E-9C64-7847F07514EF}" type="parTrans" cxnId="{EE803714-4D68-4022-A95E-02083EE44617}">
      <dgm:prSet/>
      <dgm:spPr/>
      <dgm:t>
        <a:bodyPr/>
        <a:lstStyle/>
        <a:p>
          <a:endParaRPr lang="en-US"/>
        </a:p>
      </dgm:t>
    </dgm:pt>
    <dgm:pt modelId="{04044EEB-3E0E-4978-9932-23CD4BF0228D}" type="sibTrans" cxnId="{EE803714-4D68-4022-A95E-02083EE44617}">
      <dgm:prSet/>
      <dgm:spPr/>
      <dgm:t>
        <a:bodyPr/>
        <a:lstStyle/>
        <a:p>
          <a:endParaRPr lang="en-US"/>
        </a:p>
      </dgm:t>
    </dgm:pt>
    <dgm:pt modelId="{2A8024BA-9813-4174-88DA-C935A67D5B32}">
      <dgm:prSet phldrT="[Text]"/>
      <dgm:spPr/>
      <dgm:t>
        <a:bodyPr/>
        <a:lstStyle/>
        <a:p>
          <a:r>
            <a:rPr lang="en-US" dirty="0" smtClean="0">
              <a:solidFill>
                <a:srgbClr val="FF0000"/>
              </a:solidFill>
            </a:rPr>
            <a:t>Financial Powers: </a:t>
          </a:r>
          <a:r>
            <a:rPr lang="en-US" dirty="0" smtClean="0"/>
            <a:t>The budget is prepared under the guidance and supervision of the President</a:t>
          </a:r>
          <a:endParaRPr lang="en-US" dirty="0"/>
        </a:p>
      </dgm:t>
    </dgm:pt>
    <dgm:pt modelId="{A204F98A-BEEF-4708-BD1C-819ED0814BAB}" type="parTrans" cxnId="{379A419A-CE17-4509-A7E6-7C634304852F}">
      <dgm:prSet/>
      <dgm:spPr/>
      <dgm:t>
        <a:bodyPr/>
        <a:lstStyle/>
        <a:p>
          <a:endParaRPr lang="en-US"/>
        </a:p>
      </dgm:t>
    </dgm:pt>
    <dgm:pt modelId="{6FAD58D9-05F0-4675-BD96-8C461038D1B9}" type="sibTrans" cxnId="{379A419A-CE17-4509-A7E6-7C634304852F}">
      <dgm:prSet/>
      <dgm:spPr/>
      <dgm:t>
        <a:bodyPr/>
        <a:lstStyle/>
        <a:p>
          <a:endParaRPr lang="en-US"/>
        </a:p>
      </dgm:t>
    </dgm:pt>
    <dgm:pt modelId="{5D773EDE-5929-4782-96DF-5257EA82A82E}">
      <dgm:prSet phldrT="[Text]"/>
      <dgm:spPr/>
      <dgm:t>
        <a:bodyPr/>
        <a:lstStyle/>
        <a:p>
          <a:r>
            <a:rPr lang="en-US" dirty="0" smtClean="0">
              <a:solidFill>
                <a:srgbClr val="FF0000"/>
              </a:solidFill>
            </a:rPr>
            <a:t>Judicial Powers: </a:t>
          </a:r>
          <a:r>
            <a:rPr lang="en-US" dirty="0" smtClean="0"/>
            <a:t>Power to grant pardon and reprieve to all offenders against federal laws, except those who have been impeached or those who have offended against the state</a:t>
          </a:r>
          <a:endParaRPr lang="en-US" dirty="0"/>
        </a:p>
      </dgm:t>
    </dgm:pt>
    <dgm:pt modelId="{9676175D-084A-4CCD-8AE1-1E030CDBFD44}" type="parTrans" cxnId="{14F61DF5-ADAA-4731-A480-835AE67681FE}">
      <dgm:prSet/>
      <dgm:spPr/>
      <dgm:t>
        <a:bodyPr/>
        <a:lstStyle/>
        <a:p>
          <a:endParaRPr lang="en-US"/>
        </a:p>
      </dgm:t>
    </dgm:pt>
    <dgm:pt modelId="{9575F3FA-DC7B-4C7E-8C97-F7BD5A9F6FD4}" type="sibTrans" cxnId="{14F61DF5-ADAA-4731-A480-835AE67681FE}">
      <dgm:prSet/>
      <dgm:spPr/>
      <dgm:t>
        <a:bodyPr/>
        <a:lstStyle/>
        <a:p>
          <a:endParaRPr lang="en-US"/>
        </a:p>
      </dgm:t>
    </dgm:pt>
    <dgm:pt modelId="{8923F016-B4E4-4C31-926D-A73BFD693F02}" type="pres">
      <dgm:prSet presAssocID="{D773AF57-36F5-4138-B0A3-06391EE8999E}" presName="vert0" presStyleCnt="0">
        <dgm:presLayoutVars>
          <dgm:dir/>
          <dgm:animOne val="branch"/>
          <dgm:animLvl val="lvl"/>
        </dgm:presLayoutVars>
      </dgm:prSet>
      <dgm:spPr/>
      <dgm:t>
        <a:bodyPr/>
        <a:lstStyle/>
        <a:p>
          <a:endParaRPr lang="en-US"/>
        </a:p>
      </dgm:t>
    </dgm:pt>
    <dgm:pt modelId="{B604FF55-717E-44EC-88C9-754AAE4D308E}" type="pres">
      <dgm:prSet presAssocID="{4FE3C6A4-2E60-45E4-88AE-89DC4CBF729A}" presName="thickLine" presStyleLbl="alignNode1" presStyleIdx="0" presStyleCnt="1"/>
      <dgm:spPr/>
    </dgm:pt>
    <dgm:pt modelId="{320188B3-AF07-46B8-9F15-EA9621291098}" type="pres">
      <dgm:prSet presAssocID="{4FE3C6A4-2E60-45E4-88AE-89DC4CBF729A}" presName="horz1" presStyleCnt="0"/>
      <dgm:spPr/>
    </dgm:pt>
    <dgm:pt modelId="{B45E8912-435D-4ACF-B195-344CB5E144E2}" type="pres">
      <dgm:prSet presAssocID="{4FE3C6A4-2E60-45E4-88AE-89DC4CBF729A}" presName="tx1" presStyleLbl="revTx" presStyleIdx="0" presStyleCnt="5"/>
      <dgm:spPr/>
      <dgm:t>
        <a:bodyPr/>
        <a:lstStyle/>
        <a:p>
          <a:endParaRPr lang="en-US"/>
        </a:p>
      </dgm:t>
    </dgm:pt>
    <dgm:pt modelId="{929E6233-B11D-4F16-9915-898AF21B5339}" type="pres">
      <dgm:prSet presAssocID="{4FE3C6A4-2E60-45E4-88AE-89DC4CBF729A}" presName="vert1" presStyleCnt="0"/>
      <dgm:spPr/>
    </dgm:pt>
    <dgm:pt modelId="{A7B8678D-95F5-4AAE-8827-D1BBDBABCFD6}" type="pres">
      <dgm:prSet presAssocID="{1AF47367-AB13-45C5-A36C-1F8EFDA5E7E0}" presName="vertSpace2a" presStyleCnt="0"/>
      <dgm:spPr/>
    </dgm:pt>
    <dgm:pt modelId="{020D7648-08C7-490F-B569-B1B08DAF5024}" type="pres">
      <dgm:prSet presAssocID="{1AF47367-AB13-45C5-A36C-1F8EFDA5E7E0}" presName="horz2" presStyleCnt="0"/>
      <dgm:spPr/>
    </dgm:pt>
    <dgm:pt modelId="{E8C8BFEB-E535-495F-8B9D-8AA638CA96D3}" type="pres">
      <dgm:prSet presAssocID="{1AF47367-AB13-45C5-A36C-1F8EFDA5E7E0}" presName="horzSpace2" presStyleCnt="0"/>
      <dgm:spPr/>
    </dgm:pt>
    <dgm:pt modelId="{2DC4D28F-5873-4A72-BE99-15806B71A401}" type="pres">
      <dgm:prSet presAssocID="{1AF47367-AB13-45C5-A36C-1F8EFDA5E7E0}" presName="tx2" presStyleLbl="revTx" presStyleIdx="1" presStyleCnt="5"/>
      <dgm:spPr/>
      <dgm:t>
        <a:bodyPr/>
        <a:lstStyle/>
        <a:p>
          <a:endParaRPr lang="en-US"/>
        </a:p>
      </dgm:t>
    </dgm:pt>
    <dgm:pt modelId="{365FC72B-031F-4C09-9A99-83695975C035}" type="pres">
      <dgm:prSet presAssocID="{1AF47367-AB13-45C5-A36C-1F8EFDA5E7E0}" presName="vert2" presStyleCnt="0"/>
      <dgm:spPr/>
    </dgm:pt>
    <dgm:pt modelId="{E7EDB493-F434-4BB3-A755-D5669D33FEFC}" type="pres">
      <dgm:prSet presAssocID="{1AF47367-AB13-45C5-A36C-1F8EFDA5E7E0}" presName="thinLine2b" presStyleLbl="callout" presStyleIdx="0" presStyleCnt="4"/>
      <dgm:spPr/>
    </dgm:pt>
    <dgm:pt modelId="{5EE877D6-43EF-4110-90CF-7CA20DD6F8A8}" type="pres">
      <dgm:prSet presAssocID="{1AF47367-AB13-45C5-A36C-1F8EFDA5E7E0}" presName="vertSpace2b" presStyleCnt="0"/>
      <dgm:spPr/>
    </dgm:pt>
    <dgm:pt modelId="{F0A50A24-EBA1-4825-AFEC-105D1EF8B935}" type="pres">
      <dgm:prSet presAssocID="{65809635-EB85-4A8E-A3E4-FAAAAEF258CE}" presName="horz2" presStyleCnt="0"/>
      <dgm:spPr/>
    </dgm:pt>
    <dgm:pt modelId="{11B46BDA-6849-4FE8-AE23-90FFCF6409FB}" type="pres">
      <dgm:prSet presAssocID="{65809635-EB85-4A8E-A3E4-FAAAAEF258CE}" presName="horzSpace2" presStyleCnt="0"/>
      <dgm:spPr/>
    </dgm:pt>
    <dgm:pt modelId="{6F05CCF0-2542-44B8-8A9C-7A2B4A1BB8FA}" type="pres">
      <dgm:prSet presAssocID="{65809635-EB85-4A8E-A3E4-FAAAAEF258CE}" presName="tx2" presStyleLbl="revTx" presStyleIdx="2" presStyleCnt="5"/>
      <dgm:spPr/>
      <dgm:t>
        <a:bodyPr/>
        <a:lstStyle/>
        <a:p>
          <a:endParaRPr lang="en-US"/>
        </a:p>
      </dgm:t>
    </dgm:pt>
    <dgm:pt modelId="{1802E480-7145-49A5-B043-CAC2E2C6C1C4}" type="pres">
      <dgm:prSet presAssocID="{65809635-EB85-4A8E-A3E4-FAAAAEF258CE}" presName="vert2" presStyleCnt="0"/>
      <dgm:spPr/>
    </dgm:pt>
    <dgm:pt modelId="{5E370EF1-3CE3-4C26-8BA6-9A1232DBEBF1}" type="pres">
      <dgm:prSet presAssocID="{65809635-EB85-4A8E-A3E4-FAAAAEF258CE}" presName="thinLine2b" presStyleLbl="callout" presStyleIdx="1" presStyleCnt="4"/>
      <dgm:spPr/>
    </dgm:pt>
    <dgm:pt modelId="{014B4D03-1EEB-48C7-9782-AED721D79E99}" type="pres">
      <dgm:prSet presAssocID="{65809635-EB85-4A8E-A3E4-FAAAAEF258CE}" presName="vertSpace2b" presStyleCnt="0"/>
      <dgm:spPr/>
    </dgm:pt>
    <dgm:pt modelId="{B0EE0A7E-434F-475D-93B8-B29B0F076A26}" type="pres">
      <dgm:prSet presAssocID="{2A8024BA-9813-4174-88DA-C935A67D5B32}" presName="horz2" presStyleCnt="0"/>
      <dgm:spPr/>
    </dgm:pt>
    <dgm:pt modelId="{2CE4506A-3669-4B3F-B853-B7AB371E20F6}" type="pres">
      <dgm:prSet presAssocID="{2A8024BA-9813-4174-88DA-C935A67D5B32}" presName="horzSpace2" presStyleCnt="0"/>
      <dgm:spPr/>
    </dgm:pt>
    <dgm:pt modelId="{05C4E7C3-C674-417A-ACE8-05FCD35385AB}" type="pres">
      <dgm:prSet presAssocID="{2A8024BA-9813-4174-88DA-C935A67D5B32}" presName="tx2" presStyleLbl="revTx" presStyleIdx="3" presStyleCnt="5"/>
      <dgm:spPr/>
      <dgm:t>
        <a:bodyPr/>
        <a:lstStyle/>
        <a:p>
          <a:endParaRPr lang="en-US"/>
        </a:p>
      </dgm:t>
    </dgm:pt>
    <dgm:pt modelId="{2F2D8470-E6CB-4D2F-B13A-4FD72F955593}" type="pres">
      <dgm:prSet presAssocID="{2A8024BA-9813-4174-88DA-C935A67D5B32}" presName="vert2" presStyleCnt="0"/>
      <dgm:spPr/>
    </dgm:pt>
    <dgm:pt modelId="{4463E034-CF3A-4665-A9D0-AD1CA160BFEF}" type="pres">
      <dgm:prSet presAssocID="{2A8024BA-9813-4174-88DA-C935A67D5B32}" presName="thinLine2b" presStyleLbl="callout" presStyleIdx="2" presStyleCnt="4"/>
      <dgm:spPr/>
    </dgm:pt>
    <dgm:pt modelId="{D0E716AC-26DA-48D4-B145-E8F0E795B470}" type="pres">
      <dgm:prSet presAssocID="{2A8024BA-9813-4174-88DA-C935A67D5B32}" presName="vertSpace2b" presStyleCnt="0"/>
      <dgm:spPr/>
    </dgm:pt>
    <dgm:pt modelId="{FE06AA61-85DA-4FFA-AC72-D62EE836F65B}" type="pres">
      <dgm:prSet presAssocID="{5D773EDE-5929-4782-96DF-5257EA82A82E}" presName="horz2" presStyleCnt="0"/>
      <dgm:spPr/>
    </dgm:pt>
    <dgm:pt modelId="{103D0587-A2B7-4A1E-B091-1C3DF172EF5C}" type="pres">
      <dgm:prSet presAssocID="{5D773EDE-5929-4782-96DF-5257EA82A82E}" presName="horzSpace2" presStyleCnt="0"/>
      <dgm:spPr/>
    </dgm:pt>
    <dgm:pt modelId="{8B4DFCB7-DE47-4512-8BDF-915EF43A40D3}" type="pres">
      <dgm:prSet presAssocID="{5D773EDE-5929-4782-96DF-5257EA82A82E}" presName="tx2" presStyleLbl="revTx" presStyleIdx="4" presStyleCnt="5"/>
      <dgm:spPr/>
      <dgm:t>
        <a:bodyPr/>
        <a:lstStyle/>
        <a:p>
          <a:endParaRPr lang="en-US"/>
        </a:p>
      </dgm:t>
    </dgm:pt>
    <dgm:pt modelId="{A7A2B382-E344-495A-BBA8-E08EF1DDF8E0}" type="pres">
      <dgm:prSet presAssocID="{5D773EDE-5929-4782-96DF-5257EA82A82E}" presName="vert2" presStyleCnt="0"/>
      <dgm:spPr/>
    </dgm:pt>
    <dgm:pt modelId="{5FDDEBFF-4760-4A1B-A8E8-ECFF3E1E974B}" type="pres">
      <dgm:prSet presAssocID="{5D773EDE-5929-4782-96DF-5257EA82A82E}" presName="thinLine2b" presStyleLbl="callout" presStyleIdx="3" presStyleCnt="4"/>
      <dgm:spPr/>
    </dgm:pt>
    <dgm:pt modelId="{00CDDF4F-0EBD-47C6-9F38-F0D38B430CA1}" type="pres">
      <dgm:prSet presAssocID="{5D773EDE-5929-4782-96DF-5257EA82A82E}" presName="vertSpace2b" presStyleCnt="0"/>
      <dgm:spPr/>
    </dgm:pt>
  </dgm:ptLst>
  <dgm:cxnLst>
    <dgm:cxn modelId="{24CAC32E-7CD0-470C-BBF8-D6F28DE874B4}" srcId="{D773AF57-36F5-4138-B0A3-06391EE8999E}" destId="{4FE3C6A4-2E60-45E4-88AE-89DC4CBF729A}" srcOrd="0" destOrd="0" parTransId="{D5BBF91E-7CCB-421B-B7D8-A481EA49D647}" sibTransId="{B9D43966-A9BF-46CA-B3B0-67081347AB6B}"/>
    <dgm:cxn modelId="{D1A0A6FC-A12B-4B49-904E-C8B8150104FB}" type="presOf" srcId="{1AF47367-AB13-45C5-A36C-1F8EFDA5E7E0}" destId="{2DC4D28F-5873-4A72-BE99-15806B71A401}" srcOrd="0" destOrd="0" presId="urn:microsoft.com/office/officeart/2008/layout/LinedList"/>
    <dgm:cxn modelId="{431326F3-1190-4AB8-AECB-AEAAB5C5D0A0}" srcId="{4FE3C6A4-2E60-45E4-88AE-89DC4CBF729A}" destId="{1AF47367-AB13-45C5-A36C-1F8EFDA5E7E0}" srcOrd="0" destOrd="0" parTransId="{94120299-4460-4F10-806A-29A2B1F960D9}" sibTransId="{4B84D44F-5908-428D-8DD4-9F3693C60355}"/>
    <dgm:cxn modelId="{CCB663D3-E96D-4E39-86C7-D2A4512FB0F6}" type="presOf" srcId="{4FE3C6A4-2E60-45E4-88AE-89DC4CBF729A}" destId="{B45E8912-435D-4ACF-B195-344CB5E144E2}" srcOrd="0" destOrd="0" presId="urn:microsoft.com/office/officeart/2008/layout/LinedList"/>
    <dgm:cxn modelId="{14F61DF5-ADAA-4731-A480-835AE67681FE}" srcId="{4FE3C6A4-2E60-45E4-88AE-89DC4CBF729A}" destId="{5D773EDE-5929-4782-96DF-5257EA82A82E}" srcOrd="3" destOrd="0" parTransId="{9676175D-084A-4CCD-8AE1-1E030CDBFD44}" sibTransId="{9575F3FA-DC7B-4C7E-8C97-F7BD5A9F6FD4}"/>
    <dgm:cxn modelId="{EE63A9BF-1872-4C13-9F50-5A431C0DBB13}" type="presOf" srcId="{5D773EDE-5929-4782-96DF-5257EA82A82E}" destId="{8B4DFCB7-DE47-4512-8BDF-915EF43A40D3}" srcOrd="0" destOrd="0" presId="urn:microsoft.com/office/officeart/2008/layout/LinedList"/>
    <dgm:cxn modelId="{EE803714-4D68-4022-A95E-02083EE44617}" srcId="{4FE3C6A4-2E60-45E4-88AE-89DC4CBF729A}" destId="{65809635-EB85-4A8E-A3E4-FAAAAEF258CE}" srcOrd="1" destOrd="0" parTransId="{573F88AF-ED84-475E-9C64-7847F07514EF}" sibTransId="{04044EEB-3E0E-4978-9932-23CD4BF0228D}"/>
    <dgm:cxn modelId="{4E9820C2-900A-41F7-B48D-D421AE4102C7}" type="presOf" srcId="{2A8024BA-9813-4174-88DA-C935A67D5B32}" destId="{05C4E7C3-C674-417A-ACE8-05FCD35385AB}" srcOrd="0" destOrd="0" presId="urn:microsoft.com/office/officeart/2008/layout/LinedList"/>
    <dgm:cxn modelId="{379A419A-CE17-4509-A7E6-7C634304852F}" srcId="{4FE3C6A4-2E60-45E4-88AE-89DC4CBF729A}" destId="{2A8024BA-9813-4174-88DA-C935A67D5B32}" srcOrd="2" destOrd="0" parTransId="{A204F98A-BEEF-4708-BD1C-819ED0814BAB}" sibTransId="{6FAD58D9-05F0-4675-BD96-8C461038D1B9}"/>
    <dgm:cxn modelId="{72E3C7B0-B270-4795-AB8E-B460233FD3A3}" type="presOf" srcId="{65809635-EB85-4A8E-A3E4-FAAAAEF258CE}" destId="{6F05CCF0-2542-44B8-8A9C-7A2B4A1BB8FA}" srcOrd="0" destOrd="0" presId="urn:microsoft.com/office/officeart/2008/layout/LinedList"/>
    <dgm:cxn modelId="{FA2CC5E8-3FC4-4031-B8F0-664A9080B858}" type="presOf" srcId="{D773AF57-36F5-4138-B0A3-06391EE8999E}" destId="{8923F016-B4E4-4C31-926D-A73BFD693F02}" srcOrd="0" destOrd="0" presId="urn:microsoft.com/office/officeart/2008/layout/LinedList"/>
    <dgm:cxn modelId="{C2F4154D-B728-4E34-8E91-6BDD37FAF078}" type="presParOf" srcId="{8923F016-B4E4-4C31-926D-A73BFD693F02}" destId="{B604FF55-717E-44EC-88C9-754AAE4D308E}" srcOrd="0" destOrd="0" presId="urn:microsoft.com/office/officeart/2008/layout/LinedList"/>
    <dgm:cxn modelId="{4BD6418D-7BFD-4FD7-9C05-778D0E7000BB}" type="presParOf" srcId="{8923F016-B4E4-4C31-926D-A73BFD693F02}" destId="{320188B3-AF07-46B8-9F15-EA9621291098}" srcOrd="1" destOrd="0" presId="urn:microsoft.com/office/officeart/2008/layout/LinedList"/>
    <dgm:cxn modelId="{061ACC90-04C3-4DEC-8660-CEC5B5415FF5}" type="presParOf" srcId="{320188B3-AF07-46B8-9F15-EA9621291098}" destId="{B45E8912-435D-4ACF-B195-344CB5E144E2}" srcOrd="0" destOrd="0" presId="urn:microsoft.com/office/officeart/2008/layout/LinedList"/>
    <dgm:cxn modelId="{4BAE319C-6CD4-4F4D-9377-E3A7AC6ED38F}" type="presParOf" srcId="{320188B3-AF07-46B8-9F15-EA9621291098}" destId="{929E6233-B11D-4F16-9915-898AF21B5339}" srcOrd="1" destOrd="0" presId="urn:microsoft.com/office/officeart/2008/layout/LinedList"/>
    <dgm:cxn modelId="{D4C6FF3A-8FB9-451A-8130-DE0823C7EDA9}" type="presParOf" srcId="{929E6233-B11D-4F16-9915-898AF21B5339}" destId="{A7B8678D-95F5-4AAE-8827-D1BBDBABCFD6}" srcOrd="0" destOrd="0" presId="urn:microsoft.com/office/officeart/2008/layout/LinedList"/>
    <dgm:cxn modelId="{D52BAFC7-6B23-4F3B-B012-C3F81DE8800A}" type="presParOf" srcId="{929E6233-B11D-4F16-9915-898AF21B5339}" destId="{020D7648-08C7-490F-B569-B1B08DAF5024}" srcOrd="1" destOrd="0" presId="urn:microsoft.com/office/officeart/2008/layout/LinedList"/>
    <dgm:cxn modelId="{2CA44F68-3E3B-4A85-AA77-1C21788C71B4}" type="presParOf" srcId="{020D7648-08C7-490F-B569-B1B08DAF5024}" destId="{E8C8BFEB-E535-495F-8B9D-8AA638CA96D3}" srcOrd="0" destOrd="0" presId="urn:microsoft.com/office/officeart/2008/layout/LinedList"/>
    <dgm:cxn modelId="{F1055B4A-D744-450A-8E2B-72BFACD1DA21}" type="presParOf" srcId="{020D7648-08C7-490F-B569-B1B08DAF5024}" destId="{2DC4D28F-5873-4A72-BE99-15806B71A401}" srcOrd="1" destOrd="0" presId="urn:microsoft.com/office/officeart/2008/layout/LinedList"/>
    <dgm:cxn modelId="{836108B9-56FA-48BB-AE85-3D45C5C39220}" type="presParOf" srcId="{020D7648-08C7-490F-B569-B1B08DAF5024}" destId="{365FC72B-031F-4C09-9A99-83695975C035}" srcOrd="2" destOrd="0" presId="urn:microsoft.com/office/officeart/2008/layout/LinedList"/>
    <dgm:cxn modelId="{834B8B3B-C408-47E5-B19F-767BD592ACCC}" type="presParOf" srcId="{929E6233-B11D-4F16-9915-898AF21B5339}" destId="{E7EDB493-F434-4BB3-A755-D5669D33FEFC}" srcOrd="2" destOrd="0" presId="urn:microsoft.com/office/officeart/2008/layout/LinedList"/>
    <dgm:cxn modelId="{66265E26-9D3F-4569-BF8E-083460C0E609}" type="presParOf" srcId="{929E6233-B11D-4F16-9915-898AF21B5339}" destId="{5EE877D6-43EF-4110-90CF-7CA20DD6F8A8}" srcOrd="3" destOrd="0" presId="urn:microsoft.com/office/officeart/2008/layout/LinedList"/>
    <dgm:cxn modelId="{82466EB8-4C42-4E97-BE6C-E7B72B69318D}" type="presParOf" srcId="{929E6233-B11D-4F16-9915-898AF21B5339}" destId="{F0A50A24-EBA1-4825-AFEC-105D1EF8B935}" srcOrd="4" destOrd="0" presId="urn:microsoft.com/office/officeart/2008/layout/LinedList"/>
    <dgm:cxn modelId="{6DB18E4C-4C04-4658-B088-D30ECECD9556}" type="presParOf" srcId="{F0A50A24-EBA1-4825-AFEC-105D1EF8B935}" destId="{11B46BDA-6849-4FE8-AE23-90FFCF6409FB}" srcOrd="0" destOrd="0" presId="urn:microsoft.com/office/officeart/2008/layout/LinedList"/>
    <dgm:cxn modelId="{6212CF7D-D9D7-4822-91A7-B728140667C2}" type="presParOf" srcId="{F0A50A24-EBA1-4825-AFEC-105D1EF8B935}" destId="{6F05CCF0-2542-44B8-8A9C-7A2B4A1BB8FA}" srcOrd="1" destOrd="0" presId="urn:microsoft.com/office/officeart/2008/layout/LinedList"/>
    <dgm:cxn modelId="{DDE6250F-C857-44E4-8061-534FF9A09A38}" type="presParOf" srcId="{F0A50A24-EBA1-4825-AFEC-105D1EF8B935}" destId="{1802E480-7145-49A5-B043-CAC2E2C6C1C4}" srcOrd="2" destOrd="0" presId="urn:microsoft.com/office/officeart/2008/layout/LinedList"/>
    <dgm:cxn modelId="{EDBB1621-32D4-48A1-BD9A-0AE3AAF8ABBB}" type="presParOf" srcId="{929E6233-B11D-4F16-9915-898AF21B5339}" destId="{5E370EF1-3CE3-4C26-8BA6-9A1232DBEBF1}" srcOrd="5" destOrd="0" presId="urn:microsoft.com/office/officeart/2008/layout/LinedList"/>
    <dgm:cxn modelId="{2D787D69-A54F-4759-A79C-C21E9A41AB02}" type="presParOf" srcId="{929E6233-B11D-4F16-9915-898AF21B5339}" destId="{014B4D03-1EEB-48C7-9782-AED721D79E99}" srcOrd="6" destOrd="0" presId="urn:microsoft.com/office/officeart/2008/layout/LinedList"/>
    <dgm:cxn modelId="{5C0D0928-74F7-4D62-A132-2C0C6AD49B81}" type="presParOf" srcId="{929E6233-B11D-4F16-9915-898AF21B5339}" destId="{B0EE0A7E-434F-475D-93B8-B29B0F076A26}" srcOrd="7" destOrd="0" presId="urn:microsoft.com/office/officeart/2008/layout/LinedList"/>
    <dgm:cxn modelId="{00B51B6F-D89A-464A-BFC6-CC674FE8FA2A}" type="presParOf" srcId="{B0EE0A7E-434F-475D-93B8-B29B0F076A26}" destId="{2CE4506A-3669-4B3F-B853-B7AB371E20F6}" srcOrd="0" destOrd="0" presId="urn:microsoft.com/office/officeart/2008/layout/LinedList"/>
    <dgm:cxn modelId="{766AC6AF-4722-4C9C-B05B-58BC49C815BE}" type="presParOf" srcId="{B0EE0A7E-434F-475D-93B8-B29B0F076A26}" destId="{05C4E7C3-C674-417A-ACE8-05FCD35385AB}" srcOrd="1" destOrd="0" presId="urn:microsoft.com/office/officeart/2008/layout/LinedList"/>
    <dgm:cxn modelId="{61FA4D5A-B3C7-4F13-AE94-C164F0A60D33}" type="presParOf" srcId="{B0EE0A7E-434F-475D-93B8-B29B0F076A26}" destId="{2F2D8470-E6CB-4D2F-B13A-4FD72F955593}" srcOrd="2" destOrd="0" presId="urn:microsoft.com/office/officeart/2008/layout/LinedList"/>
    <dgm:cxn modelId="{1A19A0CD-A4F1-4A90-B827-AEC2E781A625}" type="presParOf" srcId="{929E6233-B11D-4F16-9915-898AF21B5339}" destId="{4463E034-CF3A-4665-A9D0-AD1CA160BFEF}" srcOrd="8" destOrd="0" presId="urn:microsoft.com/office/officeart/2008/layout/LinedList"/>
    <dgm:cxn modelId="{23B9DFB9-2934-40E2-8E32-A97CB520F323}" type="presParOf" srcId="{929E6233-B11D-4F16-9915-898AF21B5339}" destId="{D0E716AC-26DA-48D4-B145-E8F0E795B470}" srcOrd="9" destOrd="0" presId="urn:microsoft.com/office/officeart/2008/layout/LinedList"/>
    <dgm:cxn modelId="{CDFF7F84-9DF7-4C46-838A-EAC00D8F25ED}" type="presParOf" srcId="{929E6233-B11D-4F16-9915-898AF21B5339}" destId="{FE06AA61-85DA-4FFA-AC72-D62EE836F65B}" srcOrd="10" destOrd="0" presId="urn:microsoft.com/office/officeart/2008/layout/LinedList"/>
    <dgm:cxn modelId="{71724283-985D-41A9-8298-AE7C4519926E}" type="presParOf" srcId="{FE06AA61-85DA-4FFA-AC72-D62EE836F65B}" destId="{103D0587-A2B7-4A1E-B091-1C3DF172EF5C}" srcOrd="0" destOrd="0" presId="urn:microsoft.com/office/officeart/2008/layout/LinedList"/>
    <dgm:cxn modelId="{76D8FE5E-68E8-4195-B03D-B285C883CEDD}" type="presParOf" srcId="{FE06AA61-85DA-4FFA-AC72-D62EE836F65B}" destId="{8B4DFCB7-DE47-4512-8BDF-915EF43A40D3}" srcOrd="1" destOrd="0" presId="urn:microsoft.com/office/officeart/2008/layout/LinedList"/>
    <dgm:cxn modelId="{CE5FD784-0BFD-42EB-9EA1-B3AE65149AFE}" type="presParOf" srcId="{FE06AA61-85DA-4FFA-AC72-D62EE836F65B}" destId="{A7A2B382-E344-495A-BBA8-E08EF1DDF8E0}" srcOrd="2" destOrd="0" presId="urn:microsoft.com/office/officeart/2008/layout/LinedList"/>
    <dgm:cxn modelId="{75F579C9-C22F-41FA-BD51-72F432F9FF4C}" type="presParOf" srcId="{929E6233-B11D-4F16-9915-898AF21B5339}" destId="{5FDDEBFF-4760-4A1B-A8E8-ECFF3E1E974B}" srcOrd="11" destOrd="0" presId="urn:microsoft.com/office/officeart/2008/layout/LinedList"/>
    <dgm:cxn modelId="{34F853F4-0230-47D7-96BB-E6171762105D}" type="presParOf" srcId="{929E6233-B11D-4F16-9915-898AF21B5339}" destId="{00CDDF4F-0EBD-47C6-9F38-F0D38B430CA1}"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A53AE6B-AE69-4473-BF21-5293F6CBB092}"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5316337B-54FC-4AFF-BCB6-C42298BDE7BF}">
      <dgm:prSet phldrT="[Text]" custT="1"/>
      <dgm:spPr/>
      <dgm:t>
        <a:bodyPr/>
        <a:lstStyle/>
        <a:p>
          <a:r>
            <a:rPr lang="en-US" sz="2400" dirty="0" smtClean="0">
              <a:solidFill>
                <a:srgbClr val="FF0000"/>
              </a:solidFill>
            </a:rPr>
            <a:t>Parliamentary Form of Govt.</a:t>
          </a:r>
          <a:endParaRPr lang="en-US" sz="2400" dirty="0">
            <a:solidFill>
              <a:srgbClr val="FF0000"/>
            </a:solidFill>
          </a:endParaRPr>
        </a:p>
      </dgm:t>
    </dgm:pt>
    <dgm:pt modelId="{68F9A675-BB19-40BA-B357-CFA4CFC41DF1}" type="parTrans" cxnId="{050A21B3-E7C0-4634-A460-E7B670ED79C1}">
      <dgm:prSet/>
      <dgm:spPr/>
      <dgm:t>
        <a:bodyPr/>
        <a:lstStyle/>
        <a:p>
          <a:endParaRPr lang="en-US"/>
        </a:p>
      </dgm:t>
    </dgm:pt>
    <dgm:pt modelId="{BC4A5B79-E762-45DE-BE85-F359DDEBE513}" type="sibTrans" cxnId="{050A21B3-E7C0-4634-A460-E7B670ED79C1}">
      <dgm:prSet/>
      <dgm:spPr/>
      <dgm:t>
        <a:bodyPr/>
        <a:lstStyle/>
        <a:p>
          <a:endParaRPr lang="en-US"/>
        </a:p>
      </dgm:t>
    </dgm:pt>
    <dgm:pt modelId="{BB67C589-EAE9-441A-8C25-4F567A64886C}">
      <dgm:prSet phldrT="[Text]" custT="1"/>
      <dgm:spPr/>
      <dgm:t>
        <a:bodyPr/>
        <a:lstStyle/>
        <a:p>
          <a:r>
            <a:rPr lang="en-US" sz="2400" dirty="0" smtClean="0"/>
            <a:t>Exists an </a:t>
          </a:r>
          <a:r>
            <a:rPr lang="en-US" sz="2400" dirty="0" smtClean="0">
              <a:solidFill>
                <a:srgbClr val="FF0000"/>
              </a:solidFill>
            </a:rPr>
            <a:t>intimate relationship </a:t>
          </a:r>
          <a:r>
            <a:rPr lang="en-US" sz="2400" dirty="0" smtClean="0"/>
            <a:t>b/w the executive and legislative dept. and the </a:t>
          </a:r>
          <a:r>
            <a:rPr lang="en-US" sz="2400" dirty="0" smtClean="0">
              <a:solidFill>
                <a:srgbClr val="FF0000"/>
              </a:solidFill>
            </a:rPr>
            <a:t>stability and efficiency </a:t>
          </a:r>
          <a:r>
            <a:rPr lang="en-US" sz="2400" dirty="0" smtClean="0"/>
            <a:t>of the executive dept. depends on the legislature  </a:t>
          </a:r>
          <a:endParaRPr lang="en-US" sz="2400" dirty="0"/>
        </a:p>
      </dgm:t>
    </dgm:pt>
    <dgm:pt modelId="{C873896D-FA94-47DF-91FF-CF013888389E}" type="parTrans" cxnId="{1C8AF5DC-E2ED-4DB3-AA01-930995F2FF36}">
      <dgm:prSet/>
      <dgm:spPr/>
      <dgm:t>
        <a:bodyPr/>
        <a:lstStyle/>
        <a:p>
          <a:endParaRPr lang="en-US"/>
        </a:p>
      </dgm:t>
    </dgm:pt>
    <dgm:pt modelId="{4E6CF634-1229-4744-A302-77E5F9883B66}" type="sibTrans" cxnId="{1C8AF5DC-E2ED-4DB3-AA01-930995F2FF36}">
      <dgm:prSet/>
      <dgm:spPr/>
      <dgm:t>
        <a:bodyPr/>
        <a:lstStyle/>
        <a:p>
          <a:endParaRPr lang="en-US"/>
        </a:p>
      </dgm:t>
    </dgm:pt>
    <dgm:pt modelId="{CA8E6C68-D8C8-4BAC-B6A9-5387B6579AB4}">
      <dgm:prSet custT="1"/>
      <dgm:spPr/>
      <dgm:t>
        <a:bodyPr/>
        <a:lstStyle/>
        <a:p>
          <a:r>
            <a:rPr lang="en-US" sz="2400" dirty="0"/>
            <a:t>Legislative </a:t>
          </a:r>
          <a:r>
            <a:rPr lang="en-US" sz="2400" dirty="0">
              <a:solidFill>
                <a:srgbClr val="FF0000"/>
              </a:solidFill>
            </a:rPr>
            <a:t>supremacy</a:t>
          </a:r>
          <a:r>
            <a:rPr lang="en-US" sz="2400" dirty="0"/>
            <a:t> is now replaced by cabinet supremacy </a:t>
          </a:r>
          <a:r>
            <a:rPr lang="en-US" sz="2400" dirty="0" smtClean="0"/>
            <a:t> (also called </a:t>
          </a:r>
          <a:r>
            <a:rPr lang="en-US" sz="2400" dirty="0" smtClean="0">
              <a:solidFill>
                <a:srgbClr val="FF0000"/>
              </a:solidFill>
            </a:rPr>
            <a:t>cabinet govt.)</a:t>
          </a:r>
          <a:endParaRPr lang="en-US" sz="2400" dirty="0">
            <a:solidFill>
              <a:srgbClr val="FF0000"/>
            </a:solidFill>
          </a:endParaRPr>
        </a:p>
      </dgm:t>
    </dgm:pt>
    <dgm:pt modelId="{012888ED-CA60-4C8D-B07E-59BE91685FE3}" type="parTrans" cxnId="{F160A6EB-FA74-4CED-8876-1704A3925349}">
      <dgm:prSet/>
      <dgm:spPr/>
      <dgm:t>
        <a:bodyPr/>
        <a:lstStyle/>
        <a:p>
          <a:endParaRPr lang="en-US"/>
        </a:p>
      </dgm:t>
    </dgm:pt>
    <dgm:pt modelId="{D500316B-1D55-45CC-92E2-312603A94BBD}" type="sibTrans" cxnId="{F160A6EB-FA74-4CED-8876-1704A3925349}">
      <dgm:prSet/>
      <dgm:spPr/>
      <dgm:t>
        <a:bodyPr/>
        <a:lstStyle/>
        <a:p>
          <a:endParaRPr lang="en-US"/>
        </a:p>
      </dgm:t>
    </dgm:pt>
    <dgm:pt modelId="{8EA6D9FF-3012-44A8-B0BA-709C8018CC95}">
      <dgm:prSet custT="1"/>
      <dgm:spPr/>
      <dgm:t>
        <a:bodyPr/>
        <a:lstStyle/>
        <a:p>
          <a:r>
            <a:rPr lang="en-US" sz="2400" dirty="0" smtClean="0"/>
            <a:t>The executive branch </a:t>
          </a:r>
          <a:r>
            <a:rPr lang="en-US" sz="2400" dirty="0" smtClean="0">
              <a:solidFill>
                <a:srgbClr val="FF0000"/>
              </a:solidFill>
            </a:rPr>
            <a:t>derives</a:t>
          </a:r>
          <a:r>
            <a:rPr lang="en-US" sz="2400" dirty="0" smtClean="0"/>
            <a:t> its democratic legitimacy from parliament, and held </a:t>
          </a:r>
          <a:r>
            <a:rPr lang="en-US" sz="2400" dirty="0" smtClean="0">
              <a:solidFill>
                <a:srgbClr val="FF0000"/>
              </a:solidFill>
            </a:rPr>
            <a:t>accountable</a:t>
          </a:r>
          <a:r>
            <a:rPr lang="en-US" sz="2400" dirty="0" smtClean="0"/>
            <a:t> to the parliament (</a:t>
          </a:r>
          <a:r>
            <a:rPr lang="en-US" sz="2400" dirty="0" smtClean="0">
              <a:solidFill>
                <a:srgbClr val="FF0000"/>
              </a:solidFill>
            </a:rPr>
            <a:t>inter-connected</a:t>
          </a:r>
          <a:r>
            <a:rPr lang="en-US" sz="2400" dirty="0" smtClean="0"/>
            <a:t>)</a:t>
          </a:r>
          <a:endParaRPr lang="en-US" sz="2400" dirty="0"/>
        </a:p>
      </dgm:t>
    </dgm:pt>
    <dgm:pt modelId="{11A8BB01-AD25-4BF7-87A8-3FAB1D824365}" type="parTrans" cxnId="{0E4A7338-216C-4362-AEED-049BB859ED9F}">
      <dgm:prSet/>
      <dgm:spPr/>
      <dgm:t>
        <a:bodyPr/>
        <a:lstStyle/>
        <a:p>
          <a:endParaRPr lang="en-US"/>
        </a:p>
      </dgm:t>
    </dgm:pt>
    <dgm:pt modelId="{035578A5-8ED3-47E9-A7DB-DFBE3DDCE6C0}" type="sibTrans" cxnId="{0E4A7338-216C-4362-AEED-049BB859ED9F}">
      <dgm:prSet/>
      <dgm:spPr/>
      <dgm:t>
        <a:bodyPr/>
        <a:lstStyle/>
        <a:p>
          <a:endParaRPr lang="en-US"/>
        </a:p>
      </dgm:t>
    </dgm:pt>
    <dgm:pt modelId="{9F483DFE-58D2-4136-B0B8-063A3E22E2BE}">
      <dgm:prSet custT="1"/>
      <dgm:spPr/>
      <dgm:t>
        <a:bodyPr/>
        <a:lstStyle/>
        <a:p>
          <a:r>
            <a:rPr lang="en-US" sz="2400" dirty="0" smtClean="0"/>
            <a:t>Elections,</a:t>
          </a:r>
          <a:br>
            <a:rPr lang="en-US" sz="2400" dirty="0" smtClean="0"/>
          </a:br>
          <a:r>
            <a:rPr lang="en-US" sz="2400" dirty="0" smtClean="0"/>
            <a:t>Political Parties</a:t>
          </a:r>
          <a:br>
            <a:rPr lang="en-US" sz="2400" dirty="0" smtClean="0"/>
          </a:br>
          <a:r>
            <a:rPr lang="en-US" sz="2400" dirty="0" smtClean="0"/>
            <a:t>Formation of govt. on the basis of majority wins.</a:t>
          </a:r>
          <a:endParaRPr lang="en-US" sz="2400" dirty="0"/>
        </a:p>
      </dgm:t>
    </dgm:pt>
    <dgm:pt modelId="{34A47BD5-0853-4E12-8337-E33E42D788B5}" type="parTrans" cxnId="{99426D1C-D68C-4C95-943E-B25AE43C89F9}">
      <dgm:prSet/>
      <dgm:spPr/>
      <dgm:t>
        <a:bodyPr/>
        <a:lstStyle/>
        <a:p>
          <a:endParaRPr lang="en-US"/>
        </a:p>
      </dgm:t>
    </dgm:pt>
    <dgm:pt modelId="{87AB58C9-EFDA-4DD3-9F3C-4C8BE3330CBC}" type="sibTrans" cxnId="{99426D1C-D68C-4C95-943E-B25AE43C89F9}">
      <dgm:prSet/>
      <dgm:spPr/>
      <dgm:t>
        <a:bodyPr/>
        <a:lstStyle/>
        <a:p>
          <a:endParaRPr lang="en-US"/>
        </a:p>
      </dgm:t>
    </dgm:pt>
    <dgm:pt modelId="{DBCD38B2-94BA-4657-BFE4-200E2895051E}" type="pres">
      <dgm:prSet presAssocID="{BA53AE6B-AE69-4473-BF21-5293F6CBB092}" presName="vert0" presStyleCnt="0">
        <dgm:presLayoutVars>
          <dgm:dir/>
          <dgm:animOne val="branch"/>
          <dgm:animLvl val="lvl"/>
        </dgm:presLayoutVars>
      </dgm:prSet>
      <dgm:spPr/>
      <dgm:t>
        <a:bodyPr/>
        <a:lstStyle/>
        <a:p>
          <a:endParaRPr lang="en-US"/>
        </a:p>
      </dgm:t>
    </dgm:pt>
    <dgm:pt modelId="{6A20045F-40E3-4CF3-B383-3931B62236E6}" type="pres">
      <dgm:prSet presAssocID="{5316337B-54FC-4AFF-BCB6-C42298BDE7BF}" presName="thickLine" presStyleLbl="alignNode1" presStyleIdx="0" presStyleCnt="1"/>
      <dgm:spPr/>
    </dgm:pt>
    <dgm:pt modelId="{7AA6579E-A07A-44C2-841F-5773BAD978F6}" type="pres">
      <dgm:prSet presAssocID="{5316337B-54FC-4AFF-BCB6-C42298BDE7BF}" presName="horz1" presStyleCnt="0"/>
      <dgm:spPr/>
    </dgm:pt>
    <dgm:pt modelId="{E31A41B0-F88F-4499-B390-F9898D1CFC68}" type="pres">
      <dgm:prSet presAssocID="{5316337B-54FC-4AFF-BCB6-C42298BDE7BF}" presName="tx1" presStyleLbl="revTx" presStyleIdx="0" presStyleCnt="5" custScaleX="172509"/>
      <dgm:spPr/>
      <dgm:t>
        <a:bodyPr/>
        <a:lstStyle/>
        <a:p>
          <a:endParaRPr lang="en-US"/>
        </a:p>
      </dgm:t>
    </dgm:pt>
    <dgm:pt modelId="{F12A05B9-B50B-429D-9627-F4889F6A5A43}" type="pres">
      <dgm:prSet presAssocID="{5316337B-54FC-4AFF-BCB6-C42298BDE7BF}" presName="vert1" presStyleCnt="0"/>
      <dgm:spPr/>
    </dgm:pt>
    <dgm:pt modelId="{3796E7BD-AFC4-47A8-8C04-97A6DB16EB38}" type="pres">
      <dgm:prSet presAssocID="{BB67C589-EAE9-441A-8C25-4F567A64886C}" presName="vertSpace2a" presStyleCnt="0"/>
      <dgm:spPr/>
    </dgm:pt>
    <dgm:pt modelId="{B94A210C-31C6-4515-8A64-16B82F116044}" type="pres">
      <dgm:prSet presAssocID="{BB67C589-EAE9-441A-8C25-4F567A64886C}" presName="horz2" presStyleCnt="0"/>
      <dgm:spPr/>
    </dgm:pt>
    <dgm:pt modelId="{6A478FED-45BD-4DFF-96B3-DE1E3EF1D34C}" type="pres">
      <dgm:prSet presAssocID="{BB67C589-EAE9-441A-8C25-4F567A64886C}" presName="horzSpace2" presStyleCnt="0"/>
      <dgm:spPr/>
    </dgm:pt>
    <dgm:pt modelId="{08D16E66-6C36-4B66-AAC5-50982EED072F}" type="pres">
      <dgm:prSet presAssocID="{BB67C589-EAE9-441A-8C25-4F567A64886C}" presName="tx2" presStyleLbl="revTx" presStyleIdx="1" presStyleCnt="5"/>
      <dgm:spPr/>
      <dgm:t>
        <a:bodyPr/>
        <a:lstStyle/>
        <a:p>
          <a:endParaRPr lang="en-US"/>
        </a:p>
      </dgm:t>
    </dgm:pt>
    <dgm:pt modelId="{C38F9C52-9F68-42BC-90FF-A416F77971BA}" type="pres">
      <dgm:prSet presAssocID="{BB67C589-EAE9-441A-8C25-4F567A64886C}" presName="vert2" presStyleCnt="0"/>
      <dgm:spPr/>
    </dgm:pt>
    <dgm:pt modelId="{55889460-D1C2-433A-A33B-66EF5F84A64A}" type="pres">
      <dgm:prSet presAssocID="{BB67C589-EAE9-441A-8C25-4F567A64886C}" presName="thinLine2b" presStyleLbl="callout" presStyleIdx="0" presStyleCnt="4"/>
      <dgm:spPr/>
    </dgm:pt>
    <dgm:pt modelId="{CAB992BE-E2D4-45B1-8912-65414EFD3970}" type="pres">
      <dgm:prSet presAssocID="{BB67C589-EAE9-441A-8C25-4F567A64886C}" presName="vertSpace2b" presStyleCnt="0"/>
      <dgm:spPr/>
    </dgm:pt>
    <dgm:pt modelId="{74F86A34-6369-49F3-AB35-D159F9B53E7F}" type="pres">
      <dgm:prSet presAssocID="{CA8E6C68-D8C8-4BAC-B6A9-5387B6579AB4}" presName="horz2" presStyleCnt="0"/>
      <dgm:spPr/>
    </dgm:pt>
    <dgm:pt modelId="{191522D0-8C88-4BEF-8D44-EAEEF2224BC0}" type="pres">
      <dgm:prSet presAssocID="{CA8E6C68-D8C8-4BAC-B6A9-5387B6579AB4}" presName="horzSpace2" presStyleCnt="0"/>
      <dgm:spPr/>
    </dgm:pt>
    <dgm:pt modelId="{37B93005-813F-4F27-BF95-A80B15495D09}" type="pres">
      <dgm:prSet presAssocID="{CA8E6C68-D8C8-4BAC-B6A9-5387B6579AB4}" presName="tx2" presStyleLbl="revTx" presStyleIdx="2" presStyleCnt="5"/>
      <dgm:spPr/>
      <dgm:t>
        <a:bodyPr/>
        <a:lstStyle/>
        <a:p>
          <a:endParaRPr lang="en-US"/>
        </a:p>
      </dgm:t>
    </dgm:pt>
    <dgm:pt modelId="{430CD413-3C29-4101-89A1-EBE4271A5A18}" type="pres">
      <dgm:prSet presAssocID="{CA8E6C68-D8C8-4BAC-B6A9-5387B6579AB4}" presName="vert2" presStyleCnt="0"/>
      <dgm:spPr/>
    </dgm:pt>
    <dgm:pt modelId="{8C707686-282D-4960-9C12-52BA1B5D2ED6}" type="pres">
      <dgm:prSet presAssocID="{CA8E6C68-D8C8-4BAC-B6A9-5387B6579AB4}" presName="thinLine2b" presStyleLbl="callout" presStyleIdx="1" presStyleCnt="4"/>
      <dgm:spPr/>
    </dgm:pt>
    <dgm:pt modelId="{8ED3181C-6CBA-492A-BDA6-732F5E1F7C3D}" type="pres">
      <dgm:prSet presAssocID="{CA8E6C68-D8C8-4BAC-B6A9-5387B6579AB4}" presName="vertSpace2b" presStyleCnt="0"/>
      <dgm:spPr/>
    </dgm:pt>
    <dgm:pt modelId="{4E6022A8-0118-4DAA-972D-6307A1D10245}" type="pres">
      <dgm:prSet presAssocID="{8EA6D9FF-3012-44A8-B0BA-709C8018CC95}" presName="horz2" presStyleCnt="0"/>
      <dgm:spPr/>
    </dgm:pt>
    <dgm:pt modelId="{8FABBFA1-E6BC-4616-8611-E9FD4EB133CC}" type="pres">
      <dgm:prSet presAssocID="{8EA6D9FF-3012-44A8-B0BA-709C8018CC95}" presName="horzSpace2" presStyleCnt="0"/>
      <dgm:spPr/>
    </dgm:pt>
    <dgm:pt modelId="{D30E9EC3-A510-4F7F-8CDB-DEFC9EF47F8D}" type="pres">
      <dgm:prSet presAssocID="{8EA6D9FF-3012-44A8-B0BA-709C8018CC95}" presName="tx2" presStyleLbl="revTx" presStyleIdx="3" presStyleCnt="5"/>
      <dgm:spPr/>
      <dgm:t>
        <a:bodyPr/>
        <a:lstStyle/>
        <a:p>
          <a:endParaRPr lang="en-US"/>
        </a:p>
      </dgm:t>
    </dgm:pt>
    <dgm:pt modelId="{DD1C2928-7E1A-479C-A7AC-0E8928C9372D}" type="pres">
      <dgm:prSet presAssocID="{8EA6D9FF-3012-44A8-B0BA-709C8018CC95}" presName="vert2" presStyleCnt="0"/>
      <dgm:spPr/>
    </dgm:pt>
    <dgm:pt modelId="{29DDC17A-B284-4766-9447-B2BBD0CF28D9}" type="pres">
      <dgm:prSet presAssocID="{8EA6D9FF-3012-44A8-B0BA-709C8018CC95}" presName="thinLine2b" presStyleLbl="callout" presStyleIdx="2" presStyleCnt="4"/>
      <dgm:spPr/>
    </dgm:pt>
    <dgm:pt modelId="{9C616826-93A0-4960-9B21-7AE4EDAEDCF4}" type="pres">
      <dgm:prSet presAssocID="{8EA6D9FF-3012-44A8-B0BA-709C8018CC95}" presName="vertSpace2b" presStyleCnt="0"/>
      <dgm:spPr/>
    </dgm:pt>
    <dgm:pt modelId="{721EDF41-8FB0-4D88-B0DD-54CCFAB1520D}" type="pres">
      <dgm:prSet presAssocID="{9F483DFE-58D2-4136-B0B8-063A3E22E2BE}" presName="horz2" presStyleCnt="0"/>
      <dgm:spPr/>
    </dgm:pt>
    <dgm:pt modelId="{6FA656C5-EAFD-408B-BA12-14FB1A381918}" type="pres">
      <dgm:prSet presAssocID="{9F483DFE-58D2-4136-B0B8-063A3E22E2BE}" presName="horzSpace2" presStyleCnt="0"/>
      <dgm:spPr/>
    </dgm:pt>
    <dgm:pt modelId="{4775C222-3E3B-4892-956F-6C470D51D853}" type="pres">
      <dgm:prSet presAssocID="{9F483DFE-58D2-4136-B0B8-063A3E22E2BE}" presName="tx2" presStyleLbl="revTx" presStyleIdx="4" presStyleCnt="5"/>
      <dgm:spPr/>
      <dgm:t>
        <a:bodyPr/>
        <a:lstStyle/>
        <a:p>
          <a:endParaRPr lang="en-US"/>
        </a:p>
      </dgm:t>
    </dgm:pt>
    <dgm:pt modelId="{661F6B12-1A54-46F5-A9B5-1F796CE5C884}" type="pres">
      <dgm:prSet presAssocID="{9F483DFE-58D2-4136-B0B8-063A3E22E2BE}" presName="vert2" presStyleCnt="0"/>
      <dgm:spPr/>
    </dgm:pt>
    <dgm:pt modelId="{A93E2139-ED8C-4BEA-88C9-F2C9B7D2C410}" type="pres">
      <dgm:prSet presAssocID="{9F483DFE-58D2-4136-B0B8-063A3E22E2BE}" presName="thinLine2b" presStyleLbl="callout" presStyleIdx="3" presStyleCnt="4"/>
      <dgm:spPr/>
    </dgm:pt>
    <dgm:pt modelId="{14703CEF-86C0-4BE3-AFC9-CC352FE1D0BE}" type="pres">
      <dgm:prSet presAssocID="{9F483DFE-58D2-4136-B0B8-063A3E22E2BE}" presName="vertSpace2b" presStyleCnt="0"/>
      <dgm:spPr/>
    </dgm:pt>
  </dgm:ptLst>
  <dgm:cxnLst>
    <dgm:cxn modelId="{050A21B3-E7C0-4634-A460-E7B670ED79C1}" srcId="{BA53AE6B-AE69-4473-BF21-5293F6CBB092}" destId="{5316337B-54FC-4AFF-BCB6-C42298BDE7BF}" srcOrd="0" destOrd="0" parTransId="{68F9A675-BB19-40BA-B357-CFA4CFC41DF1}" sibTransId="{BC4A5B79-E762-45DE-BE85-F359DDEBE513}"/>
    <dgm:cxn modelId="{0E4A7338-216C-4362-AEED-049BB859ED9F}" srcId="{5316337B-54FC-4AFF-BCB6-C42298BDE7BF}" destId="{8EA6D9FF-3012-44A8-B0BA-709C8018CC95}" srcOrd="2" destOrd="0" parTransId="{11A8BB01-AD25-4BF7-87A8-3FAB1D824365}" sibTransId="{035578A5-8ED3-47E9-A7DB-DFBE3DDCE6C0}"/>
    <dgm:cxn modelId="{99426D1C-D68C-4C95-943E-B25AE43C89F9}" srcId="{5316337B-54FC-4AFF-BCB6-C42298BDE7BF}" destId="{9F483DFE-58D2-4136-B0B8-063A3E22E2BE}" srcOrd="3" destOrd="0" parTransId="{34A47BD5-0853-4E12-8337-E33E42D788B5}" sibTransId="{87AB58C9-EFDA-4DD3-9F3C-4C8BE3330CBC}"/>
    <dgm:cxn modelId="{1C8AF5DC-E2ED-4DB3-AA01-930995F2FF36}" srcId="{5316337B-54FC-4AFF-BCB6-C42298BDE7BF}" destId="{BB67C589-EAE9-441A-8C25-4F567A64886C}" srcOrd="0" destOrd="0" parTransId="{C873896D-FA94-47DF-91FF-CF013888389E}" sibTransId="{4E6CF634-1229-4744-A302-77E5F9883B66}"/>
    <dgm:cxn modelId="{6E9BE7B1-48BA-4E7A-A8F5-5A7D3525F46A}" type="presOf" srcId="{8EA6D9FF-3012-44A8-B0BA-709C8018CC95}" destId="{D30E9EC3-A510-4F7F-8CDB-DEFC9EF47F8D}" srcOrd="0" destOrd="0" presId="urn:microsoft.com/office/officeart/2008/layout/LinedList"/>
    <dgm:cxn modelId="{A0208810-37EE-4ECF-8580-637EA1ECDF3A}" type="presOf" srcId="{BA53AE6B-AE69-4473-BF21-5293F6CBB092}" destId="{DBCD38B2-94BA-4657-BFE4-200E2895051E}" srcOrd="0" destOrd="0" presId="urn:microsoft.com/office/officeart/2008/layout/LinedList"/>
    <dgm:cxn modelId="{9E1C83BD-F789-4EA4-B8BC-6733B0A52E01}" type="presOf" srcId="{5316337B-54FC-4AFF-BCB6-C42298BDE7BF}" destId="{E31A41B0-F88F-4499-B390-F9898D1CFC68}" srcOrd="0" destOrd="0" presId="urn:microsoft.com/office/officeart/2008/layout/LinedList"/>
    <dgm:cxn modelId="{F160A6EB-FA74-4CED-8876-1704A3925349}" srcId="{5316337B-54FC-4AFF-BCB6-C42298BDE7BF}" destId="{CA8E6C68-D8C8-4BAC-B6A9-5387B6579AB4}" srcOrd="1" destOrd="0" parTransId="{012888ED-CA60-4C8D-B07E-59BE91685FE3}" sibTransId="{D500316B-1D55-45CC-92E2-312603A94BBD}"/>
    <dgm:cxn modelId="{1ACD0579-ABB3-423E-BFCD-0B46A2167B11}" type="presOf" srcId="{BB67C589-EAE9-441A-8C25-4F567A64886C}" destId="{08D16E66-6C36-4B66-AAC5-50982EED072F}" srcOrd="0" destOrd="0" presId="urn:microsoft.com/office/officeart/2008/layout/LinedList"/>
    <dgm:cxn modelId="{BEE9D133-27DA-4B52-A39F-4E9F709E7C38}" type="presOf" srcId="{9F483DFE-58D2-4136-B0B8-063A3E22E2BE}" destId="{4775C222-3E3B-4892-956F-6C470D51D853}" srcOrd="0" destOrd="0" presId="urn:microsoft.com/office/officeart/2008/layout/LinedList"/>
    <dgm:cxn modelId="{8A314C14-68AC-4719-918A-5EA9D38159AF}" type="presOf" srcId="{CA8E6C68-D8C8-4BAC-B6A9-5387B6579AB4}" destId="{37B93005-813F-4F27-BF95-A80B15495D09}" srcOrd="0" destOrd="0" presId="urn:microsoft.com/office/officeart/2008/layout/LinedList"/>
    <dgm:cxn modelId="{F504987D-8EE9-4996-82AD-60ACD56873EC}" type="presParOf" srcId="{DBCD38B2-94BA-4657-BFE4-200E2895051E}" destId="{6A20045F-40E3-4CF3-B383-3931B62236E6}" srcOrd="0" destOrd="0" presId="urn:microsoft.com/office/officeart/2008/layout/LinedList"/>
    <dgm:cxn modelId="{EE02DABF-EE47-4470-A546-531B4879869B}" type="presParOf" srcId="{DBCD38B2-94BA-4657-BFE4-200E2895051E}" destId="{7AA6579E-A07A-44C2-841F-5773BAD978F6}" srcOrd="1" destOrd="0" presId="urn:microsoft.com/office/officeart/2008/layout/LinedList"/>
    <dgm:cxn modelId="{AC087B27-F73A-4E53-B6D8-309E3D295C13}" type="presParOf" srcId="{7AA6579E-A07A-44C2-841F-5773BAD978F6}" destId="{E31A41B0-F88F-4499-B390-F9898D1CFC68}" srcOrd="0" destOrd="0" presId="urn:microsoft.com/office/officeart/2008/layout/LinedList"/>
    <dgm:cxn modelId="{F423C5B4-3151-4A0A-8FF1-C87DB9233B7C}" type="presParOf" srcId="{7AA6579E-A07A-44C2-841F-5773BAD978F6}" destId="{F12A05B9-B50B-429D-9627-F4889F6A5A43}" srcOrd="1" destOrd="0" presId="urn:microsoft.com/office/officeart/2008/layout/LinedList"/>
    <dgm:cxn modelId="{C793616B-4864-4860-8328-9522F3C78CEF}" type="presParOf" srcId="{F12A05B9-B50B-429D-9627-F4889F6A5A43}" destId="{3796E7BD-AFC4-47A8-8C04-97A6DB16EB38}" srcOrd="0" destOrd="0" presId="urn:microsoft.com/office/officeart/2008/layout/LinedList"/>
    <dgm:cxn modelId="{55F50E5D-94B2-422C-AE6F-5B6F16CAD73E}" type="presParOf" srcId="{F12A05B9-B50B-429D-9627-F4889F6A5A43}" destId="{B94A210C-31C6-4515-8A64-16B82F116044}" srcOrd="1" destOrd="0" presId="urn:microsoft.com/office/officeart/2008/layout/LinedList"/>
    <dgm:cxn modelId="{EE56326F-31BC-4E29-AAE0-27488256CE10}" type="presParOf" srcId="{B94A210C-31C6-4515-8A64-16B82F116044}" destId="{6A478FED-45BD-4DFF-96B3-DE1E3EF1D34C}" srcOrd="0" destOrd="0" presId="urn:microsoft.com/office/officeart/2008/layout/LinedList"/>
    <dgm:cxn modelId="{29630F3D-61D1-4168-BA10-9C5BC3FB4B8E}" type="presParOf" srcId="{B94A210C-31C6-4515-8A64-16B82F116044}" destId="{08D16E66-6C36-4B66-AAC5-50982EED072F}" srcOrd="1" destOrd="0" presId="urn:microsoft.com/office/officeart/2008/layout/LinedList"/>
    <dgm:cxn modelId="{3C6B6794-030D-4DBE-AF1E-CCA6417C0D71}" type="presParOf" srcId="{B94A210C-31C6-4515-8A64-16B82F116044}" destId="{C38F9C52-9F68-42BC-90FF-A416F77971BA}" srcOrd="2" destOrd="0" presId="urn:microsoft.com/office/officeart/2008/layout/LinedList"/>
    <dgm:cxn modelId="{4FA5F0AE-2C47-4C29-99C7-8B3963245F75}" type="presParOf" srcId="{F12A05B9-B50B-429D-9627-F4889F6A5A43}" destId="{55889460-D1C2-433A-A33B-66EF5F84A64A}" srcOrd="2" destOrd="0" presId="urn:microsoft.com/office/officeart/2008/layout/LinedList"/>
    <dgm:cxn modelId="{18D85941-12B5-45CE-A843-7B557FF492FA}" type="presParOf" srcId="{F12A05B9-B50B-429D-9627-F4889F6A5A43}" destId="{CAB992BE-E2D4-45B1-8912-65414EFD3970}" srcOrd="3" destOrd="0" presId="urn:microsoft.com/office/officeart/2008/layout/LinedList"/>
    <dgm:cxn modelId="{C9F7D088-E14C-40FB-890B-2CED0D94225F}" type="presParOf" srcId="{F12A05B9-B50B-429D-9627-F4889F6A5A43}" destId="{74F86A34-6369-49F3-AB35-D159F9B53E7F}" srcOrd="4" destOrd="0" presId="urn:microsoft.com/office/officeart/2008/layout/LinedList"/>
    <dgm:cxn modelId="{05CB0563-76FF-4098-81F7-B0273A4E349C}" type="presParOf" srcId="{74F86A34-6369-49F3-AB35-D159F9B53E7F}" destId="{191522D0-8C88-4BEF-8D44-EAEEF2224BC0}" srcOrd="0" destOrd="0" presId="urn:microsoft.com/office/officeart/2008/layout/LinedList"/>
    <dgm:cxn modelId="{1297A92A-8910-44BE-8F52-6CE275BA61AF}" type="presParOf" srcId="{74F86A34-6369-49F3-AB35-D159F9B53E7F}" destId="{37B93005-813F-4F27-BF95-A80B15495D09}" srcOrd="1" destOrd="0" presId="urn:microsoft.com/office/officeart/2008/layout/LinedList"/>
    <dgm:cxn modelId="{A250CCF6-3B75-4C37-BA47-33788E423913}" type="presParOf" srcId="{74F86A34-6369-49F3-AB35-D159F9B53E7F}" destId="{430CD413-3C29-4101-89A1-EBE4271A5A18}" srcOrd="2" destOrd="0" presId="urn:microsoft.com/office/officeart/2008/layout/LinedList"/>
    <dgm:cxn modelId="{0F46BAC5-7FF2-4507-B96C-1892DA7C0652}" type="presParOf" srcId="{F12A05B9-B50B-429D-9627-F4889F6A5A43}" destId="{8C707686-282D-4960-9C12-52BA1B5D2ED6}" srcOrd="5" destOrd="0" presId="urn:microsoft.com/office/officeart/2008/layout/LinedList"/>
    <dgm:cxn modelId="{3D0312A5-9C44-4F2B-A8F7-A303B7CC8151}" type="presParOf" srcId="{F12A05B9-B50B-429D-9627-F4889F6A5A43}" destId="{8ED3181C-6CBA-492A-BDA6-732F5E1F7C3D}" srcOrd="6" destOrd="0" presId="urn:microsoft.com/office/officeart/2008/layout/LinedList"/>
    <dgm:cxn modelId="{A6962858-E6FC-47A8-ABC2-1E8354D4D5E6}" type="presParOf" srcId="{F12A05B9-B50B-429D-9627-F4889F6A5A43}" destId="{4E6022A8-0118-4DAA-972D-6307A1D10245}" srcOrd="7" destOrd="0" presId="urn:microsoft.com/office/officeart/2008/layout/LinedList"/>
    <dgm:cxn modelId="{7D1616D4-511A-49B8-916A-B0EA83080677}" type="presParOf" srcId="{4E6022A8-0118-4DAA-972D-6307A1D10245}" destId="{8FABBFA1-E6BC-4616-8611-E9FD4EB133CC}" srcOrd="0" destOrd="0" presId="urn:microsoft.com/office/officeart/2008/layout/LinedList"/>
    <dgm:cxn modelId="{E4971A2A-1A28-4452-9555-D02B9DAD419A}" type="presParOf" srcId="{4E6022A8-0118-4DAA-972D-6307A1D10245}" destId="{D30E9EC3-A510-4F7F-8CDB-DEFC9EF47F8D}" srcOrd="1" destOrd="0" presId="urn:microsoft.com/office/officeart/2008/layout/LinedList"/>
    <dgm:cxn modelId="{5C540324-9D84-4CAC-81A2-E5F1FAE245E8}" type="presParOf" srcId="{4E6022A8-0118-4DAA-972D-6307A1D10245}" destId="{DD1C2928-7E1A-479C-A7AC-0E8928C9372D}" srcOrd="2" destOrd="0" presId="urn:microsoft.com/office/officeart/2008/layout/LinedList"/>
    <dgm:cxn modelId="{B200AA60-7405-4EFF-8058-046272583789}" type="presParOf" srcId="{F12A05B9-B50B-429D-9627-F4889F6A5A43}" destId="{29DDC17A-B284-4766-9447-B2BBD0CF28D9}" srcOrd="8" destOrd="0" presId="urn:microsoft.com/office/officeart/2008/layout/LinedList"/>
    <dgm:cxn modelId="{E1FBC94A-7D83-4B15-8AFA-90439612992B}" type="presParOf" srcId="{F12A05B9-B50B-429D-9627-F4889F6A5A43}" destId="{9C616826-93A0-4960-9B21-7AE4EDAEDCF4}" srcOrd="9" destOrd="0" presId="urn:microsoft.com/office/officeart/2008/layout/LinedList"/>
    <dgm:cxn modelId="{00015750-42AB-4869-A9D7-5D7713FF88FC}" type="presParOf" srcId="{F12A05B9-B50B-429D-9627-F4889F6A5A43}" destId="{721EDF41-8FB0-4D88-B0DD-54CCFAB1520D}" srcOrd="10" destOrd="0" presId="urn:microsoft.com/office/officeart/2008/layout/LinedList"/>
    <dgm:cxn modelId="{908BF9A7-E350-485E-9838-2F29B830FE6B}" type="presParOf" srcId="{721EDF41-8FB0-4D88-B0DD-54CCFAB1520D}" destId="{6FA656C5-EAFD-408B-BA12-14FB1A381918}" srcOrd="0" destOrd="0" presId="urn:microsoft.com/office/officeart/2008/layout/LinedList"/>
    <dgm:cxn modelId="{DE93722B-5DE7-4D9F-97C7-BA8993FF6245}" type="presParOf" srcId="{721EDF41-8FB0-4D88-B0DD-54CCFAB1520D}" destId="{4775C222-3E3B-4892-956F-6C470D51D853}" srcOrd="1" destOrd="0" presId="urn:microsoft.com/office/officeart/2008/layout/LinedList"/>
    <dgm:cxn modelId="{9AFA5966-0CB2-45B4-8525-7527EC5F4169}" type="presParOf" srcId="{721EDF41-8FB0-4D88-B0DD-54CCFAB1520D}" destId="{661F6B12-1A54-46F5-A9B5-1F796CE5C884}" srcOrd="2" destOrd="0" presId="urn:microsoft.com/office/officeart/2008/layout/LinedList"/>
    <dgm:cxn modelId="{A0429653-5F3D-41FC-A5CD-E449202F4F09}" type="presParOf" srcId="{F12A05B9-B50B-429D-9627-F4889F6A5A43}" destId="{A93E2139-ED8C-4BEA-88C9-F2C9B7D2C410}" srcOrd="11" destOrd="0" presId="urn:microsoft.com/office/officeart/2008/layout/LinedList"/>
    <dgm:cxn modelId="{A2A8BEC4-8AB0-4E75-93D6-89CB6DF42FD7}" type="presParOf" srcId="{F12A05B9-B50B-429D-9627-F4889F6A5A43}" destId="{14703CEF-86C0-4BE3-AFC9-CC352FE1D0B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3A022A1-4A2B-40E1-A5F4-DF42D76A014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055CAF3-CF02-445C-A936-9B763E93902D}">
      <dgm:prSet phldrT="[Text]"/>
      <dgm:spPr/>
      <dgm:t>
        <a:bodyPr/>
        <a:lstStyle/>
        <a:p>
          <a:r>
            <a:rPr lang="en-US" dirty="0" smtClean="0">
              <a:solidFill>
                <a:srgbClr val="FF0000"/>
              </a:solidFill>
            </a:rPr>
            <a:t>Continue…</a:t>
          </a:r>
          <a:endParaRPr lang="en-US" dirty="0">
            <a:solidFill>
              <a:srgbClr val="FF0000"/>
            </a:solidFill>
          </a:endParaRPr>
        </a:p>
      </dgm:t>
    </dgm:pt>
    <dgm:pt modelId="{74BCBFEE-8F85-41E7-9688-FA6231627377}" type="parTrans" cxnId="{91143E6A-FF0C-4F26-ADD5-79703FAF0453}">
      <dgm:prSet/>
      <dgm:spPr/>
      <dgm:t>
        <a:bodyPr/>
        <a:lstStyle/>
        <a:p>
          <a:endParaRPr lang="en-US"/>
        </a:p>
      </dgm:t>
    </dgm:pt>
    <dgm:pt modelId="{56A23A33-DB10-42DE-9EC3-EB86B8905C11}" type="sibTrans" cxnId="{91143E6A-FF0C-4F26-ADD5-79703FAF0453}">
      <dgm:prSet/>
      <dgm:spPr/>
      <dgm:t>
        <a:bodyPr/>
        <a:lstStyle/>
        <a:p>
          <a:endParaRPr lang="en-US"/>
        </a:p>
      </dgm:t>
    </dgm:pt>
    <dgm:pt modelId="{5E003CBC-E516-4847-9156-1F741A625CEA}">
      <dgm:prSet phldrT="[Text]"/>
      <dgm:spPr/>
      <dgm:t>
        <a:bodyPr/>
        <a:lstStyle/>
        <a:p>
          <a:r>
            <a:rPr lang="en-US" dirty="0" smtClean="0"/>
            <a:t>U.K const. as a mother const.</a:t>
          </a:r>
          <a:endParaRPr lang="en-US" dirty="0"/>
        </a:p>
      </dgm:t>
    </dgm:pt>
    <dgm:pt modelId="{0AF6A8FE-520B-45C7-A9EA-B375DCA594F6}" type="parTrans" cxnId="{54F5C42B-5C78-4580-BA17-402D6C15FFED}">
      <dgm:prSet/>
      <dgm:spPr/>
      <dgm:t>
        <a:bodyPr/>
        <a:lstStyle/>
        <a:p>
          <a:endParaRPr lang="en-US"/>
        </a:p>
      </dgm:t>
    </dgm:pt>
    <dgm:pt modelId="{1461F727-0178-49EE-B628-FB6A4ACA4EF6}" type="sibTrans" cxnId="{54F5C42B-5C78-4580-BA17-402D6C15FFED}">
      <dgm:prSet/>
      <dgm:spPr/>
      <dgm:t>
        <a:bodyPr/>
        <a:lstStyle/>
        <a:p>
          <a:endParaRPr lang="en-US"/>
        </a:p>
      </dgm:t>
    </dgm:pt>
    <dgm:pt modelId="{AFA34B07-9445-4E00-9692-91DD091B7B01}">
      <dgm:prSet phldrT="[Text]"/>
      <dgm:spPr/>
      <dgm:t>
        <a:bodyPr/>
        <a:lstStyle/>
        <a:p>
          <a:r>
            <a:rPr lang="en-US" dirty="0" smtClean="0"/>
            <a:t>Legislature and executive are closely related and share powers with each other</a:t>
          </a:r>
          <a:endParaRPr lang="en-US" dirty="0"/>
        </a:p>
      </dgm:t>
    </dgm:pt>
    <dgm:pt modelId="{CCD41277-B2F9-4C10-BE96-DFCAA0021853}" type="parTrans" cxnId="{0104C9FE-54CF-4ADC-AFA9-1021B8EEC9F0}">
      <dgm:prSet/>
      <dgm:spPr/>
      <dgm:t>
        <a:bodyPr/>
        <a:lstStyle/>
        <a:p>
          <a:endParaRPr lang="en-US"/>
        </a:p>
      </dgm:t>
    </dgm:pt>
    <dgm:pt modelId="{2D409ABD-81C3-4C7E-8977-65E2416786A1}" type="sibTrans" cxnId="{0104C9FE-54CF-4ADC-AFA9-1021B8EEC9F0}">
      <dgm:prSet/>
      <dgm:spPr/>
      <dgm:t>
        <a:bodyPr/>
        <a:lstStyle/>
        <a:p>
          <a:endParaRPr lang="en-US"/>
        </a:p>
      </dgm:t>
    </dgm:pt>
    <dgm:pt modelId="{ACDE1672-DC82-4B46-8DBA-8837C28B2BD7}">
      <dgm:prSet phldrT="[Text]"/>
      <dgm:spPr/>
      <dgm:t>
        <a:bodyPr/>
        <a:lstStyle/>
        <a:p>
          <a:r>
            <a:rPr lang="en-US" dirty="0" smtClean="0">
              <a:solidFill>
                <a:srgbClr val="FF0000"/>
              </a:solidFill>
            </a:rPr>
            <a:t>Organs: </a:t>
          </a:r>
          <a:r>
            <a:rPr lang="en-US" dirty="0" smtClean="0"/>
            <a:t>The king/President, PM, Cabinet, Senate, Parliament</a:t>
          </a:r>
          <a:br>
            <a:rPr lang="en-US" dirty="0" smtClean="0"/>
          </a:br>
          <a:r>
            <a:rPr lang="en-US" dirty="0" smtClean="0">
              <a:solidFill>
                <a:srgbClr val="FF0000"/>
              </a:solidFill>
            </a:rPr>
            <a:t>Example: </a:t>
          </a:r>
          <a:r>
            <a:rPr lang="en-US" dirty="0" smtClean="0"/>
            <a:t>Britain, India, Canada, Pakistan</a:t>
          </a:r>
          <a:endParaRPr lang="en-US" dirty="0"/>
        </a:p>
      </dgm:t>
    </dgm:pt>
    <dgm:pt modelId="{A4FB74B8-EB6F-462B-A21B-D6A4F42F4C4D}" type="parTrans" cxnId="{60E5C210-048C-4E02-884A-D79A70442483}">
      <dgm:prSet/>
      <dgm:spPr/>
      <dgm:t>
        <a:bodyPr/>
        <a:lstStyle/>
        <a:p>
          <a:endParaRPr lang="en-US"/>
        </a:p>
      </dgm:t>
    </dgm:pt>
    <dgm:pt modelId="{7722EB1D-C801-4F17-B33C-753AC65751B1}" type="sibTrans" cxnId="{60E5C210-048C-4E02-884A-D79A70442483}">
      <dgm:prSet/>
      <dgm:spPr/>
      <dgm:t>
        <a:bodyPr/>
        <a:lstStyle/>
        <a:p>
          <a:endParaRPr lang="en-US"/>
        </a:p>
      </dgm:t>
    </dgm:pt>
    <dgm:pt modelId="{C9F8208B-2F77-4BC5-B6CB-33E10DF43E66}">
      <dgm:prSet phldrT="[Text]"/>
      <dgm:spPr/>
      <dgm:t>
        <a:bodyPr/>
        <a:lstStyle/>
        <a:p>
          <a:r>
            <a:rPr lang="en-US" dirty="0" smtClean="0"/>
            <a:t>Cabinet is formed by the parliament and parliament is the superior organ </a:t>
          </a:r>
          <a:endParaRPr lang="en-US" dirty="0"/>
        </a:p>
      </dgm:t>
    </dgm:pt>
    <dgm:pt modelId="{4796B881-BF1A-4CE8-A6F6-555C8A54AC84}" type="parTrans" cxnId="{43AA68AB-356A-4B66-8910-5FD5B5E5B0C0}">
      <dgm:prSet/>
      <dgm:spPr/>
      <dgm:t>
        <a:bodyPr/>
        <a:lstStyle/>
        <a:p>
          <a:endParaRPr lang="en-US"/>
        </a:p>
      </dgm:t>
    </dgm:pt>
    <dgm:pt modelId="{255FABCB-2124-435E-B840-54FAFADED3A2}" type="sibTrans" cxnId="{43AA68AB-356A-4B66-8910-5FD5B5E5B0C0}">
      <dgm:prSet/>
      <dgm:spPr/>
      <dgm:t>
        <a:bodyPr/>
        <a:lstStyle/>
        <a:p>
          <a:endParaRPr lang="en-US"/>
        </a:p>
      </dgm:t>
    </dgm:pt>
    <dgm:pt modelId="{2177F3AF-A4DC-4E4C-8A9A-3F84843556BE}">
      <dgm:prSet phldrT="[Text]"/>
      <dgm:spPr/>
      <dgm:t>
        <a:bodyPr/>
        <a:lstStyle/>
        <a:p>
          <a:r>
            <a:rPr lang="en-US" dirty="0" smtClean="0"/>
            <a:t>Two executives i.e. the elected president or king and the prime minister. President represents state and PM represents govt.</a:t>
          </a:r>
          <a:endParaRPr lang="en-US" dirty="0"/>
        </a:p>
      </dgm:t>
    </dgm:pt>
    <dgm:pt modelId="{B0955778-170C-446C-A39B-208420437E62}" type="parTrans" cxnId="{263657CA-9EEF-4E01-91DA-B547A12CDB7F}">
      <dgm:prSet/>
      <dgm:spPr/>
      <dgm:t>
        <a:bodyPr/>
        <a:lstStyle/>
        <a:p>
          <a:endParaRPr lang="en-US"/>
        </a:p>
      </dgm:t>
    </dgm:pt>
    <dgm:pt modelId="{9BEAB78A-2AE0-487A-B492-D4CEE7119330}" type="sibTrans" cxnId="{263657CA-9EEF-4E01-91DA-B547A12CDB7F}">
      <dgm:prSet/>
      <dgm:spPr/>
      <dgm:t>
        <a:bodyPr/>
        <a:lstStyle/>
        <a:p>
          <a:endParaRPr lang="en-US"/>
        </a:p>
      </dgm:t>
    </dgm:pt>
    <dgm:pt modelId="{6308F732-D5E5-47BF-BDEC-3190A4733682}">
      <dgm:prSet phldrT="[Text]"/>
      <dgm:spPr/>
      <dgm:t>
        <a:bodyPr/>
        <a:lstStyle/>
        <a:p>
          <a:r>
            <a:rPr lang="en-US" dirty="0" smtClean="0"/>
            <a:t>Cabinet responsible to legislature </a:t>
          </a:r>
          <a:endParaRPr lang="en-US" dirty="0"/>
        </a:p>
      </dgm:t>
    </dgm:pt>
    <dgm:pt modelId="{899CC5FD-1713-4CA5-A4CB-D0B6DDEECD21}" type="parTrans" cxnId="{3749BE47-C7BE-49E9-BFA9-BE942357A4C6}">
      <dgm:prSet/>
      <dgm:spPr/>
      <dgm:t>
        <a:bodyPr/>
        <a:lstStyle/>
        <a:p>
          <a:endParaRPr lang="en-US"/>
        </a:p>
      </dgm:t>
    </dgm:pt>
    <dgm:pt modelId="{DAD77DF7-63E3-4D5D-AAE1-1BFD873EEC7F}" type="sibTrans" cxnId="{3749BE47-C7BE-49E9-BFA9-BE942357A4C6}">
      <dgm:prSet/>
      <dgm:spPr/>
      <dgm:t>
        <a:bodyPr/>
        <a:lstStyle/>
        <a:p>
          <a:endParaRPr lang="en-US"/>
        </a:p>
      </dgm:t>
    </dgm:pt>
    <dgm:pt modelId="{8A7D9BDA-FA2F-4AF2-8B63-83120BC0BF1C}" type="pres">
      <dgm:prSet presAssocID="{23A022A1-4A2B-40E1-A5F4-DF42D76A0147}" presName="vert0" presStyleCnt="0">
        <dgm:presLayoutVars>
          <dgm:dir/>
          <dgm:animOne val="branch"/>
          <dgm:animLvl val="lvl"/>
        </dgm:presLayoutVars>
      </dgm:prSet>
      <dgm:spPr/>
      <dgm:t>
        <a:bodyPr/>
        <a:lstStyle/>
        <a:p>
          <a:endParaRPr lang="en-US"/>
        </a:p>
      </dgm:t>
    </dgm:pt>
    <dgm:pt modelId="{7588904F-2B59-4891-B984-F6CDA1D55CAB}" type="pres">
      <dgm:prSet presAssocID="{0055CAF3-CF02-445C-A936-9B763E93902D}" presName="thickLine" presStyleLbl="alignNode1" presStyleIdx="0" presStyleCnt="1"/>
      <dgm:spPr/>
    </dgm:pt>
    <dgm:pt modelId="{5F3D95D8-3E8E-456C-9362-BDD4FBA5AA36}" type="pres">
      <dgm:prSet presAssocID="{0055CAF3-CF02-445C-A936-9B763E93902D}" presName="horz1" presStyleCnt="0"/>
      <dgm:spPr/>
    </dgm:pt>
    <dgm:pt modelId="{2B7D0291-FA0D-4641-B77F-0E573894F2F7}" type="pres">
      <dgm:prSet presAssocID="{0055CAF3-CF02-445C-A936-9B763E93902D}" presName="tx1" presStyleLbl="revTx" presStyleIdx="0" presStyleCnt="7"/>
      <dgm:spPr/>
      <dgm:t>
        <a:bodyPr/>
        <a:lstStyle/>
        <a:p>
          <a:endParaRPr lang="en-US"/>
        </a:p>
      </dgm:t>
    </dgm:pt>
    <dgm:pt modelId="{D1313730-C20F-4503-AB0B-D6B4DDC7876F}" type="pres">
      <dgm:prSet presAssocID="{0055CAF3-CF02-445C-A936-9B763E93902D}" presName="vert1" presStyleCnt="0"/>
      <dgm:spPr/>
    </dgm:pt>
    <dgm:pt modelId="{C5CF8482-482D-4F2B-B329-1BCC5E9A73D7}" type="pres">
      <dgm:prSet presAssocID="{5E003CBC-E516-4847-9156-1F741A625CEA}" presName="vertSpace2a" presStyleCnt="0"/>
      <dgm:spPr/>
    </dgm:pt>
    <dgm:pt modelId="{29170C33-17A0-4B10-9583-65A5212C1370}" type="pres">
      <dgm:prSet presAssocID="{5E003CBC-E516-4847-9156-1F741A625CEA}" presName="horz2" presStyleCnt="0"/>
      <dgm:spPr/>
    </dgm:pt>
    <dgm:pt modelId="{5138475A-19E7-4545-B28C-8F65FD744E41}" type="pres">
      <dgm:prSet presAssocID="{5E003CBC-E516-4847-9156-1F741A625CEA}" presName="horzSpace2" presStyleCnt="0"/>
      <dgm:spPr/>
    </dgm:pt>
    <dgm:pt modelId="{B4E1B00E-EF0E-484E-A38B-3DE8E5BE7F53}" type="pres">
      <dgm:prSet presAssocID="{5E003CBC-E516-4847-9156-1F741A625CEA}" presName="tx2" presStyleLbl="revTx" presStyleIdx="1" presStyleCnt="7"/>
      <dgm:spPr/>
      <dgm:t>
        <a:bodyPr/>
        <a:lstStyle/>
        <a:p>
          <a:endParaRPr lang="en-US"/>
        </a:p>
      </dgm:t>
    </dgm:pt>
    <dgm:pt modelId="{5E2695C2-BBB5-4BDC-A745-7ACC540788EE}" type="pres">
      <dgm:prSet presAssocID="{5E003CBC-E516-4847-9156-1F741A625CEA}" presName="vert2" presStyleCnt="0"/>
      <dgm:spPr/>
    </dgm:pt>
    <dgm:pt modelId="{6E450437-29A0-4A13-9BDB-16CF51AF3EF9}" type="pres">
      <dgm:prSet presAssocID="{5E003CBC-E516-4847-9156-1F741A625CEA}" presName="thinLine2b" presStyleLbl="callout" presStyleIdx="0" presStyleCnt="6"/>
      <dgm:spPr/>
    </dgm:pt>
    <dgm:pt modelId="{E5E0E1AE-BBF3-4D0D-AA5E-D5279E17DEFB}" type="pres">
      <dgm:prSet presAssocID="{5E003CBC-E516-4847-9156-1F741A625CEA}" presName="vertSpace2b" presStyleCnt="0"/>
      <dgm:spPr/>
    </dgm:pt>
    <dgm:pt modelId="{0BAC5872-B4C8-4F10-AD01-46A10638F235}" type="pres">
      <dgm:prSet presAssocID="{AFA34B07-9445-4E00-9692-91DD091B7B01}" presName="horz2" presStyleCnt="0"/>
      <dgm:spPr/>
    </dgm:pt>
    <dgm:pt modelId="{CF3EC392-9BA1-4470-8A20-E792B942D3B4}" type="pres">
      <dgm:prSet presAssocID="{AFA34B07-9445-4E00-9692-91DD091B7B01}" presName="horzSpace2" presStyleCnt="0"/>
      <dgm:spPr/>
    </dgm:pt>
    <dgm:pt modelId="{C9061318-8985-46F7-A575-2CA048FD7A43}" type="pres">
      <dgm:prSet presAssocID="{AFA34B07-9445-4E00-9692-91DD091B7B01}" presName="tx2" presStyleLbl="revTx" presStyleIdx="2" presStyleCnt="7"/>
      <dgm:spPr/>
      <dgm:t>
        <a:bodyPr/>
        <a:lstStyle/>
        <a:p>
          <a:endParaRPr lang="en-US"/>
        </a:p>
      </dgm:t>
    </dgm:pt>
    <dgm:pt modelId="{E133069C-1050-4915-B911-062FB30C2337}" type="pres">
      <dgm:prSet presAssocID="{AFA34B07-9445-4E00-9692-91DD091B7B01}" presName="vert2" presStyleCnt="0"/>
      <dgm:spPr/>
    </dgm:pt>
    <dgm:pt modelId="{78077D05-DD25-4D00-A86E-4BCCD790DB9A}" type="pres">
      <dgm:prSet presAssocID="{AFA34B07-9445-4E00-9692-91DD091B7B01}" presName="thinLine2b" presStyleLbl="callout" presStyleIdx="1" presStyleCnt="6"/>
      <dgm:spPr/>
    </dgm:pt>
    <dgm:pt modelId="{524A0927-60AC-452C-85F0-E708C458C380}" type="pres">
      <dgm:prSet presAssocID="{AFA34B07-9445-4E00-9692-91DD091B7B01}" presName="vertSpace2b" presStyleCnt="0"/>
      <dgm:spPr/>
    </dgm:pt>
    <dgm:pt modelId="{D16AA8E5-DFBB-4C6F-83C7-753397F10DBD}" type="pres">
      <dgm:prSet presAssocID="{C9F8208B-2F77-4BC5-B6CB-33E10DF43E66}" presName="horz2" presStyleCnt="0"/>
      <dgm:spPr/>
    </dgm:pt>
    <dgm:pt modelId="{36ECDD19-8742-4CC1-AB65-4D3CDF461A73}" type="pres">
      <dgm:prSet presAssocID="{C9F8208B-2F77-4BC5-B6CB-33E10DF43E66}" presName="horzSpace2" presStyleCnt="0"/>
      <dgm:spPr/>
    </dgm:pt>
    <dgm:pt modelId="{B41EEEAB-2C74-47FE-BC69-C116AFBBF008}" type="pres">
      <dgm:prSet presAssocID="{C9F8208B-2F77-4BC5-B6CB-33E10DF43E66}" presName="tx2" presStyleLbl="revTx" presStyleIdx="3" presStyleCnt="7"/>
      <dgm:spPr/>
      <dgm:t>
        <a:bodyPr/>
        <a:lstStyle/>
        <a:p>
          <a:endParaRPr lang="en-US"/>
        </a:p>
      </dgm:t>
    </dgm:pt>
    <dgm:pt modelId="{6244AAEC-80E0-4F0B-88AD-04BB778FA9D5}" type="pres">
      <dgm:prSet presAssocID="{C9F8208B-2F77-4BC5-B6CB-33E10DF43E66}" presName="vert2" presStyleCnt="0"/>
      <dgm:spPr/>
    </dgm:pt>
    <dgm:pt modelId="{994B6AC1-AD33-450C-B427-128DA25798B5}" type="pres">
      <dgm:prSet presAssocID="{C9F8208B-2F77-4BC5-B6CB-33E10DF43E66}" presName="thinLine2b" presStyleLbl="callout" presStyleIdx="2" presStyleCnt="6"/>
      <dgm:spPr/>
    </dgm:pt>
    <dgm:pt modelId="{E8DB855D-CBB8-4398-9392-B67969AFAC3B}" type="pres">
      <dgm:prSet presAssocID="{C9F8208B-2F77-4BC5-B6CB-33E10DF43E66}" presName="vertSpace2b" presStyleCnt="0"/>
      <dgm:spPr/>
    </dgm:pt>
    <dgm:pt modelId="{7954E126-6EA5-4404-8F2B-34CE669959D0}" type="pres">
      <dgm:prSet presAssocID="{2177F3AF-A4DC-4E4C-8A9A-3F84843556BE}" presName="horz2" presStyleCnt="0"/>
      <dgm:spPr/>
    </dgm:pt>
    <dgm:pt modelId="{77F0F6F2-03D7-4C8F-8E62-5509817FF4DB}" type="pres">
      <dgm:prSet presAssocID="{2177F3AF-A4DC-4E4C-8A9A-3F84843556BE}" presName="horzSpace2" presStyleCnt="0"/>
      <dgm:spPr/>
    </dgm:pt>
    <dgm:pt modelId="{EDDD221A-DB86-47CC-B64D-D4678237078C}" type="pres">
      <dgm:prSet presAssocID="{2177F3AF-A4DC-4E4C-8A9A-3F84843556BE}" presName="tx2" presStyleLbl="revTx" presStyleIdx="4" presStyleCnt="7"/>
      <dgm:spPr/>
      <dgm:t>
        <a:bodyPr/>
        <a:lstStyle/>
        <a:p>
          <a:endParaRPr lang="en-US"/>
        </a:p>
      </dgm:t>
    </dgm:pt>
    <dgm:pt modelId="{4E9FADA3-919A-405D-91B0-1A5D82E53723}" type="pres">
      <dgm:prSet presAssocID="{2177F3AF-A4DC-4E4C-8A9A-3F84843556BE}" presName="vert2" presStyleCnt="0"/>
      <dgm:spPr/>
    </dgm:pt>
    <dgm:pt modelId="{BD041289-6256-4E24-964F-AE6B64A6E03E}" type="pres">
      <dgm:prSet presAssocID="{2177F3AF-A4DC-4E4C-8A9A-3F84843556BE}" presName="thinLine2b" presStyleLbl="callout" presStyleIdx="3" presStyleCnt="6"/>
      <dgm:spPr/>
    </dgm:pt>
    <dgm:pt modelId="{A3CAD559-D1E0-4AA7-9E55-2A4767158EA9}" type="pres">
      <dgm:prSet presAssocID="{2177F3AF-A4DC-4E4C-8A9A-3F84843556BE}" presName="vertSpace2b" presStyleCnt="0"/>
      <dgm:spPr/>
    </dgm:pt>
    <dgm:pt modelId="{7B2378CA-73F5-461E-AFA5-6AB3E9399DCE}" type="pres">
      <dgm:prSet presAssocID="{6308F732-D5E5-47BF-BDEC-3190A4733682}" presName="horz2" presStyleCnt="0"/>
      <dgm:spPr/>
    </dgm:pt>
    <dgm:pt modelId="{FEB1AF5F-25C4-45F6-9C76-5C478C6437A8}" type="pres">
      <dgm:prSet presAssocID="{6308F732-D5E5-47BF-BDEC-3190A4733682}" presName="horzSpace2" presStyleCnt="0"/>
      <dgm:spPr/>
    </dgm:pt>
    <dgm:pt modelId="{D003291C-E2F2-418B-931C-D23599E3C8C3}" type="pres">
      <dgm:prSet presAssocID="{6308F732-D5E5-47BF-BDEC-3190A4733682}" presName="tx2" presStyleLbl="revTx" presStyleIdx="5" presStyleCnt="7"/>
      <dgm:spPr/>
      <dgm:t>
        <a:bodyPr/>
        <a:lstStyle/>
        <a:p>
          <a:endParaRPr lang="en-US"/>
        </a:p>
      </dgm:t>
    </dgm:pt>
    <dgm:pt modelId="{D674A505-B6C7-4711-9594-12E6227101E7}" type="pres">
      <dgm:prSet presAssocID="{6308F732-D5E5-47BF-BDEC-3190A4733682}" presName="vert2" presStyleCnt="0"/>
      <dgm:spPr/>
    </dgm:pt>
    <dgm:pt modelId="{504C8643-38B8-4183-89BD-D40F938B560E}" type="pres">
      <dgm:prSet presAssocID="{6308F732-D5E5-47BF-BDEC-3190A4733682}" presName="thinLine2b" presStyleLbl="callout" presStyleIdx="4" presStyleCnt="6"/>
      <dgm:spPr/>
    </dgm:pt>
    <dgm:pt modelId="{25E06967-0C12-4139-98DB-FC5B494CB4E0}" type="pres">
      <dgm:prSet presAssocID="{6308F732-D5E5-47BF-BDEC-3190A4733682}" presName="vertSpace2b" presStyleCnt="0"/>
      <dgm:spPr/>
    </dgm:pt>
    <dgm:pt modelId="{FF967686-8B9A-47C7-8208-F0559A49E561}" type="pres">
      <dgm:prSet presAssocID="{ACDE1672-DC82-4B46-8DBA-8837C28B2BD7}" presName="horz2" presStyleCnt="0"/>
      <dgm:spPr/>
    </dgm:pt>
    <dgm:pt modelId="{EE0B1E8D-E6EA-4ADC-B891-D7B51648D18A}" type="pres">
      <dgm:prSet presAssocID="{ACDE1672-DC82-4B46-8DBA-8837C28B2BD7}" presName="horzSpace2" presStyleCnt="0"/>
      <dgm:spPr/>
    </dgm:pt>
    <dgm:pt modelId="{2C8ACE6C-8021-46D8-9087-8FCF57D88FBC}" type="pres">
      <dgm:prSet presAssocID="{ACDE1672-DC82-4B46-8DBA-8837C28B2BD7}" presName="tx2" presStyleLbl="revTx" presStyleIdx="6" presStyleCnt="7"/>
      <dgm:spPr/>
      <dgm:t>
        <a:bodyPr/>
        <a:lstStyle/>
        <a:p>
          <a:endParaRPr lang="en-US"/>
        </a:p>
      </dgm:t>
    </dgm:pt>
    <dgm:pt modelId="{8FBEBEA0-EBEB-4650-BD53-C18AF910275F}" type="pres">
      <dgm:prSet presAssocID="{ACDE1672-DC82-4B46-8DBA-8837C28B2BD7}" presName="vert2" presStyleCnt="0"/>
      <dgm:spPr/>
    </dgm:pt>
    <dgm:pt modelId="{3AAD5ED8-8AD9-48C9-B540-E7BB81A46616}" type="pres">
      <dgm:prSet presAssocID="{ACDE1672-DC82-4B46-8DBA-8837C28B2BD7}" presName="thinLine2b" presStyleLbl="callout" presStyleIdx="5" presStyleCnt="6"/>
      <dgm:spPr/>
    </dgm:pt>
    <dgm:pt modelId="{559DD860-2D01-4796-A08F-42C5E03A850F}" type="pres">
      <dgm:prSet presAssocID="{ACDE1672-DC82-4B46-8DBA-8837C28B2BD7}" presName="vertSpace2b" presStyleCnt="0"/>
      <dgm:spPr/>
    </dgm:pt>
  </dgm:ptLst>
  <dgm:cxnLst>
    <dgm:cxn modelId="{36D4E8F7-AF88-4F20-B842-FDB10DF716B2}" type="presOf" srcId="{5E003CBC-E516-4847-9156-1F741A625CEA}" destId="{B4E1B00E-EF0E-484E-A38B-3DE8E5BE7F53}" srcOrd="0" destOrd="0" presId="urn:microsoft.com/office/officeart/2008/layout/LinedList"/>
    <dgm:cxn modelId="{3749BE47-C7BE-49E9-BFA9-BE942357A4C6}" srcId="{0055CAF3-CF02-445C-A936-9B763E93902D}" destId="{6308F732-D5E5-47BF-BDEC-3190A4733682}" srcOrd="4" destOrd="0" parTransId="{899CC5FD-1713-4CA5-A4CB-D0B6DDEECD21}" sibTransId="{DAD77DF7-63E3-4D5D-AAE1-1BFD873EEC7F}"/>
    <dgm:cxn modelId="{97177E23-49C3-4411-B084-106BC6609802}" type="presOf" srcId="{C9F8208B-2F77-4BC5-B6CB-33E10DF43E66}" destId="{B41EEEAB-2C74-47FE-BC69-C116AFBBF008}" srcOrd="0" destOrd="0" presId="urn:microsoft.com/office/officeart/2008/layout/LinedList"/>
    <dgm:cxn modelId="{54F5C42B-5C78-4580-BA17-402D6C15FFED}" srcId="{0055CAF3-CF02-445C-A936-9B763E93902D}" destId="{5E003CBC-E516-4847-9156-1F741A625CEA}" srcOrd="0" destOrd="0" parTransId="{0AF6A8FE-520B-45C7-A9EA-B375DCA594F6}" sibTransId="{1461F727-0178-49EE-B628-FB6A4ACA4EF6}"/>
    <dgm:cxn modelId="{0104C9FE-54CF-4ADC-AFA9-1021B8EEC9F0}" srcId="{0055CAF3-CF02-445C-A936-9B763E93902D}" destId="{AFA34B07-9445-4E00-9692-91DD091B7B01}" srcOrd="1" destOrd="0" parTransId="{CCD41277-B2F9-4C10-BE96-DFCAA0021853}" sibTransId="{2D409ABD-81C3-4C7E-8977-65E2416786A1}"/>
    <dgm:cxn modelId="{43AA68AB-356A-4B66-8910-5FD5B5E5B0C0}" srcId="{0055CAF3-CF02-445C-A936-9B763E93902D}" destId="{C9F8208B-2F77-4BC5-B6CB-33E10DF43E66}" srcOrd="2" destOrd="0" parTransId="{4796B881-BF1A-4CE8-A6F6-555C8A54AC84}" sibTransId="{255FABCB-2124-435E-B840-54FAFADED3A2}"/>
    <dgm:cxn modelId="{91143E6A-FF0C-4F26-ADD5-79703FAF0453}" srcId="{23A022A1-4A2B-40E1-A5F4-DF42D76A0147}" destId="{0055CAF3-CF02-445C-A936-9B763E93902D}" srcOrd="0" destOrd="0" parTransId="{74BCBFEE-8F85-41E7-9688-FA6231627377}" sibTransId="{56A23A33-DB10-42DE-9EC3-EB86B8905C11}"/>
    <dgm:cxn modelId="{DCAF720E-D739-42F1-94B0-F49C52C8A167}" type="presOf" srcId="{ACDE1672-DC82-4B46-8DBA-8837C28B2BD7}" destId="{2C8ACE6C-8021-46D8-9087-8FCF57D88FBC}" srcOrd="0" destOrd="0" presId="urn:microsoft.com/office/officeart/2008/layout/LinedList"/>
    <dgm:cxn modelId="{0077402A-A871-44A3-BE7D-C2147A7558B6}" type="presOf" srcId="{23A022A1-4A2B-40E1-A5F4-DF42D76A0147}" destId="{8A7D9BDA-FA2F-4AF2-8B63-83120BC0BF1C}" srcOrd="0" destOrd="0" presId="urn:microsoft.com/office/officeart/2008/layout/LinedList"/>
    <dgm:cxn modelId="{5F223751-6439-47DA-B5BE-34D549F335AE}" type="presOf" srcId="{6308F732-D5E5-47BF-BDEC-3190A4733682}" destId="{D003291C-E2F2-418B-931C-D23599E3C8C3}" srcOrd="0" destOrd="0" presId="urn:microsoft.com/office/officeart/2008/layout/LinedList"/>
    <dgm:cxn modelId="{7AD174C9-1BA3-4707-9CCE-68C121438573}" type="presOf" srcId="{0055CAF3-CF02-445C-A936-9B763E93902D}" destId="{2B7D0291-FA0D-4641-B77F-0E573894F2F7}" srcOrd="0" destOrd="0" presId="urn:microsoft.com/office/officeart/2008/layout/LinedList"/>
    <dgm:cxn modelId="{A4F61B4B-96F3-4895-9285-BF3D36DC0A7D}" type="presOf" srcId="{AFA34B07-9445-4E00-9692-91DD091B7B01}" destId="{C9061318-8985-46F7-A575-2CA048FD7A43}" srcOrd="0" destOrd="0" presId="urn:microsoft.com/office/officeart/2008/layout/LinedList"/>
    <dgm:cxn modelId="{11ACC062-29CC-4F80-99BC-9473B948D4CC}" type="presOf" srcId="{2177F3AF-A4DC-4E4C-8A9A-3F84843556BE}" destId="{EDDD221A-DB86-47CC-B64D-D4678237078C}" srcOrd="0" destOrd="0" presId="urn:microsoft.com/office/officeart/2008/layout/LinedList"/>
    <dgm:cxn modelId="{60E5C210-048C-4E02-884A-D79A70442483}" srcId="{0055CAF3-CF02-445C-A936-9B763E93902D}" destId="{ACDE1672-DC82-4B46-8DBA-8837C28B2BD7}" srcOrd="5" destOrd="0" parTransId="{A4FB74B8-EB6F-462B-A21B-D6A4F42F4C4D}" sibTransId="{7722EB1D-C801-4F17-B33C-753AC65751B1}"/>
    <dgm:cxn modelId="{263657CA-9EEF-4E01-91DA-B547A12CDB7F}" srcId="{0055CAF3-CF02-445C-A936-9B763E93902D}" destId="{2177F3AF-A4DC-4E4C-8A9A-3F84843556BE}" srcOrd="3" destOrd="0" parTransId="{B0955778-170C-446C-A39B-208420437E62}" sibTransId="{9BEAB78A-2AE0-487A-B492-D4CEE7119330}"/>
    <dgm:cxn modelId="{7C750D5A-2E20-44F4-82BE-14C2431D2BC4}" type="presParOf" srcId="{8A7D9BDA-FA2F-4AF2-8B63-83120BC0BF1C}" destId="{7588904F-2B59-4891-B984-F6CDA1D55CAB}" srcOrd="0" destOrd="0" presId="urn:microsoft.com/office/officeart/2008/layout/LinedList"/>
    <dgm:cxn modelId="{B1227442-92EC-4F44-9026-91B4CCCB81AB}" type="presParOf" srcId="{8A7D9BDA-FA2F-4AF2-8B63-83120BC0BF1C}" destId="{5F3D95D8-3E8E-456C-9362-BDD4FBA5AA36}" srcOrd="1" destOrd="0" presId="urn:microsoft.com/office/officeart/2008/layout/LinedList"/>
    <dgm:cxn modelId="{36826DB0-1EDD-4C64-B7E3-6567B7B95BD0}" type="presParOf" srcId="{5F3D95D8-3E8E-456C-9362-BDD4FBA5AA36}" destId="{2B7D0291-FA0D-4641-B77F-0E573894F2F7}" srcOrd="0" destOrd="0" presId="urn:microsoft.com/office/officeart/2008/layout/LinedList"/>
    <dgm:cxn modelId="{D452650D-FAD5-4681-B7D5-E1636CC70C11}" type="presParOf" srcId="{5F3D95D8-3E8E-456C-9362-BDD4FBA5AA36}" destId="{D1313730-C20F-4503-AB0B-D6B4DDC7876F}" srcOrd="1" destOrd="0" presId="urn:microsoft.com/office/officeart/2008/layout/LinedList"/>
    <dgm:cxn modelId="{38830EC1-1F9F-4872-824E-610ECD362BA9}" type="presParOf" srcId="{D1313730-C20F-4503-AB0B-D6B4DDC7876F}" destId="{C5CF8482-482D-4F2B-B329-1BCC5E9A73D7}" srcOrd="0" destOrd="0" presId="urn:microsoft.com/office/officeart/2008/layout/LinedList"/>
    <dgm:cxn modelId="{DC584906-2660-4D94-83E2-ACABE2DD9D77}" type="presParOf" srcId="{D1313730-C20F-4503-AB0B-D6B4DDC7876F}" destId="{29170C33-17A0-4B10-9583-65A5212C1370}" srcOrd="1" destOrd="0" presId="urn:microsoft.com/office/officeart/2008/layout/LinedList"/>
    <dgm:cxn modelId="{AABFD98E-B2BD-4F7D-8E52-4BCA4B4738A2}" type="presParOf" srcId="{29170C33-17A0-4B10-9583-65A5212C1370}" destId="{5138475A-19E7-4545-B28C-8F65FD744E41}" srcOrd="0" destOrd="0" presId="urn:microsoft.com/office/officeart/2008/layout/LinedList"/>
    <dgm:cxn modelId="{0EBA4543-808B-4DDA-B174-8236957E0558}" type="presParOf" srcId="{29170C33-17A0-4B10-9583-65A5212C1370}" destId="{B4E1B00E-EF0E-484E-A38B-3DE8E5BE7F53}" srcOrd="1" destOrd="0" presId="urn:microsoft.com/office/officeart/2008/layout/LinedList"/>
    <dgm:cxn modelId="{D4288DB1-7D41-4887-B79C-925991140BB0}" type="presParOf" srcId="{29170C33-17A0-4B10-9583-65A5212C1370}" destId="{5E2695C2-BBB5-4BDC-A745-7ACC540788EE}" srcOrd="2" destOrd="0" presId="urn:microsoft.com/office/officeart/2008/layout/LinedList"/>
    <dgm:cxn modelId="{5D0D700A-474E-4F32-A353-F92E28267FDD}" type="presParOf" srcId="{D1313730-C20F-4503-AB0B-D6B4DDC7876F}" destId="{6E450437-29A0-4A13-9BDB-16CF51AF3EF9}" srcOrd="2" destOrd="0" presId="urn:microsoft.com/office/officeart/2008/layout/LinedList"/>
    <dgm:cxn modelId="{E9C5D0EC-B09A-48D5-872E-3C7B411889D0}" type="presParOf" srcId="{D1313730-C20F-4503-AB0B-D6B4DDC7876F}" destId="{E5E0E1AE-BBF3-4D0D-AA5E-D5279E17DEFB}" srcOrd="3" destOrd="0" presId="urn:microsoft.com/office/officeart/2008/layout/LinedList"/>
    <dgm:cxn modelId="{BD580BD0-5589-47AF-97B3-51D5566F2729}" type="presParOf" srcId="{D1313730-C20F-4503-AB0B-D6B4DDC7876F}" destId="{0BAC5872-B4C8-4F10-AD01-46A10638F235}" srcOrd="4" destOrd="0" presId="urn:microsoft.com/office/officeart/2008/layout/LinedList"/>
    <dgm:cxn modelId="{0EDC7429-4BBB-44D6-96CB-CC7A2677B818}" type="presParOf" srcId="{0BAC5872-B4C8-4F10-AD01-46A10638F235}" destId="{CF3EC392-9BA1-4470-8A20-E792B942D3B4}" srcOrd="0" destOrd="0" presId="urn:microsoft.com/office/officeart/2008/layout/LinedList"/>
    <dgm:cxn modelId="{A318D867-DD00-4D1D-95B6-5A91FB090F41}" type="presParOf" srcId="{0BAC5872-B4C8-4F10-AD01-46A10638F235}" destId="{C9061318-8985-46F7-A575-2CA048FD7A43}" srcOrd="1" destOrd="0" presId="urn:microsoft.com/office/officeart/2008/layout/LinedList"/>
    <dgm:cxn modelId="{FB42EB87-1E55-4BBC-86BA-CC2F62484D3B}" type="presParOf" srcId="{0BAC5872-B4C8-4F10-AD01-46A10638F235}" destId="{E133069C-1050-4915-B911-062FB30C2337}" srcOrd="2" destOrd="0" presId="urn:microsoft.com/office/officeart/2008/layout/LinedList"/>
    <dgm:cxn modelId="{68ACF487-B393-4BA6-AF38-AAFD065CC77D}" type="presParOf" srcId="{D1313730-C20F-4503-AB0B-D6B4DDC7876F}" destId="{78077D05-DD25-4D00-A86E-4BCCD790DB9A}" srcOrd="5" destOrd="0" presId="urn:microsoft.com/office/officeart/2008/layout/LinedList"/>
    <dgm:cxn modelId="{7C4FE49A-0706-4389-BD85-0CD5971BAACD}" type="presParOf" srcId="{D1313730-C20F-4503-AB0B-D6B4DDC7876F}" destId="{524A0927-60AC-452C-85F0-E708C458C380}" srcOrd="6" destOrd="0" presId="urn:microsoft.com/office/officeart/2008/layout/LinedList"/>
    <dgm:cxn modelId="{0BBD899D-2050-484D-8B25-499B0A91E726}" type="presParOf" srcId="{D1313730-C20F-4503-AB0B-D6B4DDC7876F}" destId="{D16AA8E5-DFBB-4C6F-83C7-753397F10DBD}" srcOrd="7" destOrd="0" presId="urn:microsoft.com/office/officeart/2008/layout/LinedList"/>
    <dgm:cxn modelId="{504C1BCC-132D-43E5-A6F3-E53FAD284F33}" type="presParOf" srcId="{D16AA8E5-DFBB-4C6F-83C7-753397F10DBD}" destId="{36ECDD19-8742-4CC1-AB65-4D3CDF461A73}" srcOrd="0" destOrd="0" presId="urn:microsoft.com/office/officeart/2008/layout/LinedList"/>
    <dgm:cxn modelId="{6CE98E18-4C9B-4412-BDDF-A9E19577F429}" type="presParOf" srcId="{D16AA8E5-DFBB-4C6F-83C7-753397F10DBD}" destId="{B41EEEAB-2C74-47FE-BC69-C116AFBBF008}" srcOrd="1" destOrd="0" presId="urn:microsoft.com/office/officeart/2008/layout/LinedList"/>
    <dgm:cxn modelId="{7BC9EDC7-5083-4E2A-BC8C-378097E50BDE}" type="presParOf" srcId="{D16AA8E5-DFBB-4C6F-83C7-753397F10DBD}" destId="{6244AAEC-80E0-4F0B-88AD-04BB778FA9D5}" srcOrd="2" destOrd="0" presId="urn:microsoft.com/office/officeart/2008/layout/LinedList"/>
    <dgm:cxn modelId="{905782BB-7FC2-4173-8141-A11BAF04CE1F}" type="presParOf" srcId="{D1313730-C20F-4503-AB0B-D6B4DDC7876F}" destId="{994B6AC1-AD33-450C-B427-128DA25798B5}" srcOrd="8" destOrd="0" presId="urn:microsoft.com/office/officeart/2008/layout/LinedList"/>
    <dgm:cxn modelId="{6804A95E-8F8C-48DC-B8EF-4BEB1D6AB18B}" type="presParOf" srcId="{D1313730-C20F-4503-AB0B-D6B4DDC7876F}" destId="{E8DB855D-CBB8-4398-9392-B67969AFAC3B}" srcOrd="9" destOrd="0" presId="urn:microsoft.com/office/officeart/2008/layout/LinedList"/>
    <dgm:cxn modelId="{C4CEF2C8-7F51-4D07-9BB3-C7AD9D22ABA6}" type="presParOf" srcId="{D1313730-C20F-4503-AB0B-D6B4DDC7876F}" destId="{7954E126-6EA5-4404-8F2B-34CE669959D0}" srcOrd="10" destOrd="0" presId="urn:microsoft.com/office/officeart/2008/layout/LinedList"/>
    <dgm:cxn modelId="{01A3DF3F-01AF-418A-BF85-F4DE1556AAAA}" type="presParOf" srcId="{7954E126-6EA5-4404-8F2B-34CE669959D0}" destId="{77F0F6F2-03D7-4C8F-8E62-5509817FF4DB}" srcOrd="0" destOrd="0" presId="urn:microsoft.com/office/officeart/2008/layout/LinedList"/>
    <dgm:cxn modelId="{9ECB79FC-67BA-4BB2-A60B-EECCFA2E2E34}" type="presParOf" srcId="{7954E126-6EA5-4404-8F2B-34CE669959D0}" destId="{EDDD221A-DB86-47CC-B64D-D4678237078C}" srcOrd="1" destOrd="0" presId="urn:microsoft.com/office/officeart/2008/layout/LinedList"/>
    <dgm:cxn modelId="{048E1DC7-62BF-47BA-8E01-141F6A37CD0B}" type="presParOf" srcId="{7954E126-6EA5-4404-8F2B-34CE669959D0}" destId="{4E9FADA3-919A-405D-91B0-1A5D82E53723}" srcOrd="2" destOrd="0" presId="urn:microsoft.com/office/officeart/2008/layout/LinedList"/>
    <dgm:cxn modelId="{E7DBAF44-5D8B-4A8A-8731-4279718CCA57}" type="presParOf" srcId="{D1313730-C20F-4503-AB0B-D6B4DDC7876F}" destId="{BD041289-6256-4E24-964F-AE6B64A6E03E}" srcOrd="11" destOrd="0" presId="urn:microsoft.com/office/officeart/2008/layout/LinedList"/>
    <dgm:cxn modelId="{A4E42877-8709-4964-9F57-8DF5AEBDD83A}" type="presParOf" srcId="{D1313730-C20F-4503-AB0B-D6B4DDC7876F}" destId="{A3CAD559-D1E0-4AA7-9E55-2A4767158EA9}" srcOrd="12" destOrd="0" presId="urn:microsoft.com/office/officeart/2008/layout/LinedList"/>
    <dgm:cxn modelId="{C76A1FD5-F90E-4475-87BD-545C48091808}" type="presParOf" srcId="{D1313730-C20F-4503-AB0B-D6B4DDC7876F}" destId="{7B2378CA-73F5-461E-AFA5-6AB3E9399DCE}" srcOrd="13" destOrd="0" presId="urn:microsoft.com/office/officeart/2008/layout/LinedList"/>
    <dgm:cxn modelId="{E16F6BA4-4ED9-4440-B12E-5CD4D7211E81}" type="presParOf" srcId="{7B2378CA-73F5-461E-AFA5-6AB3E9399DCE}" destId="{FEB1AF5F-25C4-45F6-9C76-5C478C6437A8}" srcOrd="0" destOrd="0" presId="urn:microsoft.com/office/officeart/2008/layout/LinedList"/>
    <dgm:cxn modelId="{1A291BE4-9F1E-4A12-8EDD-1BD20A743847}" type="presParOf" srcId="{7B2378CA-73F5-461E-AFA5-6AB3E9399DCE}" destId="{D003291C-E2F2-418B-931C-D23599E3C8C3}" srcOrd="1" destOrd="0" presId="urn:microsoft.com/office/officeart/2008/layout/LinedList"/>
    <dgm:cxn modelId="{F67F1D68-67A0-469D-AED9-C2D1C3C731C2}" type="presParOf" srcId="{7B2378CA-73F5-461E-AFA5-6AB3E9399DCE}" destId="{D674A505-B6C7-4711-9594-12E6227101E7}" srcOrd="2" destOrd="0" presId="urn:microsoft.com/office/officeart/2008/layout/LinedList"/>
    <dgm:cxn modelId="{6C042F3B-03AB-4E0F-A5EE-4C2B617E36C0}" type="presParOf" srcId="{D1313730-C20F-4503-AB0B-D6B4DDC7876F}" destId="{504C8643-38B8-4183-89BD-D40F938B560E}" srcOrd="14" destOrd="0" presId="urn:microsoft.com/office/officeart/2008/layout/LinedList"/>
    <dgm:cxn modelId="{E4BD2537-FFBB-46D6-9AE9-D56BD37E74DC}" type="presParOf" srcId="{D1313730-C20F-4503-AB0B-D6B4DDC7876F}" destId="{25E06967-0C12-4139-98DB-FC5B494CB4E0}" srcOrd="15" destOrd="0" presId="urn:microsoft.com/office/officeart/2008/layout/LinedList"/>
    <dgm:cxn modelId="{39B1E67B-D93A-4430-9559-0EF778997DC3}" type="presParOf" srcId="{D1313730-C20F-4503-AB0B-D6B4DDC7876F}" destId="{FF967686-8B9A-47C7-8208-F0559A49E561}" srcOrd="16" destOrd="0" presId="urn:microsoft.com/office/officeart/2008/layout/LinedList"/>
    <dgm:cxn modelId="{51EF590F-4977-40DB-BD89-3BEFA302BB6C}" type="presParOf" srcId="{FF967686-8B9A-47C7-8208-F0559A49E561}" destId="{EE0B1E8D-E6EA-4ADC-B891-D7B51648D18A}" srcOrd="0" destOrd="0" presId="urn:microsoft.com/office/officeart/2008/layout/LinedList"/>
    <dgm:cxn modelId="{5B5B3EE6-CF69-445B-898B-2D1A1D0D8633}" type="presParOf" srcId="{FF967686-8B9A-47C7-8208-F0559A49E561}" destId="{2C8ACE6C-8021-46D8-9087-8FCF57D88FBC}" srcOrd="1" destOrd="0" presId="urn:microsoft.com/office/officeart/2008/layout/LinedList"/>
    <dgm:cxn modelId="{0EC1D926-C99E-4FE9-95B3-2725569B41AD}" type="presParOf" srcId="{FF967686-8B9A-47C7-8208-F0559A49E561}" destId="{8FBEBEA0-EBEB-4650-BD53-C18AF910275F}" srcOrd="2" destOrd="0" presId="urn:microsoft.com/office/officeart/2008/layout/LinedList"/>
    <dgm:cxn modelId="{89086AFF-F3A4-4A8D-A981-80F9B3DA8D18}" type="presParOf" srcId="{D1313730-C20F-4503-AB0B-D6B4DDC7876F}" destId="{3AAD5ED8-8AD9-48C9-B540-E7BB81A46616}" srcOrd="17" destOrd="0" presId="urn:microsoft.com/office/officeart/2008/layout/LinedList"/>
    <dgm:cxn modelId="{A75FCBA4-CEB6-49E6-BE17-1AAC655C3912}" type="presParOf" srcId="{D1313730-C20F-4503-AB0B-D6B4DDC7876F}" destId="{559DD860-2D01-4796-A08F-42C5E03A850F}"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2BC1F21-4731-4C52-BC18-BFF6448F0ED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6243E95-5CBB-4FC8-8E67-B304FE337813}">
      <dgm:prSet phldrT="[Text]"/>
      <dgm:spPr/>
      <dgm:t>
        <a:bodyPr/>
        <a:lstStyle/>
        <a:p>
          <a:r>
            <a:rPr lang="en-US" dirty="0" smtClean="0"/>
            <a:t>Features</a:t>
          </a:r>
          <a:endParaRPr lang="en-US" dirty="0"/>
        </a:p>
      </dgm:t>
    </dgm:pt>
    <dgm:pt modelId="{1B48348A-AE0A-4A3C-966B-77DD34AFCD62}" type="parTrans" cxnId="{0AE952A7-A375-4270-ACCD-2DB765FAFC5F}">
      <dgm:prSet/>
      <dgm:spPr/>
      <dgm:t>
        <a:bodyPr/>
        <a:lstStyle/>
        <a:p>
          <a:endParaRPr lang="en-US"/>
        </a:p>
      </dgm:t>
    </dgm:pt>
    <dgm:pt modelId="{B7871F2F-0294-4600-9F23-B23111CE2458}" type="sibTrans" cxnId="{0AE952A7-A375-4270-ACCD-2DB765FAFC5F}">
      <dgm:prSet/>
      <dgm:spPr/>
      <dgm:t>
        <a:bodyPr/>
        <a:lstStyle/>
        <a:p>
          <a:endParaRPr lang="en-US"/>
        </a:p>
      </dgm:t>
    </dgm:pt>
    <dgm:pt modelId="{F01BFB78-FAE2-496F-AA5A-9106A8A93C0A}">
      <dgm:prSet phldrT="[Text]"/>
      <dgm:spPr/>
      <dgm:t>
        <a:bodyPr/>
        <a:lstStyle/>
        <a:p>
          <a:r>
            <a:rPr lang="en-US" dirty="0" smtClean="0">
              <a:solidFill>
                <a:srgbClr val="FF0000"/>
              </a:solidFill>
            </a:rPr>
            <a:t>Existence of a Constitutional Ruler: </a:t>
          </a:r>
          <a:br>
            <a:rPr lang="en-US" dirty="0" smtClean="0">
              <a:solidFill>
                <a:srgbClr val="FF0000"/>
              </a:solidFill>
            </a:rPr>
          </a:br>
          <a:r>
            <a:rPr lang="en-US" dirty="0" smtClean="0"/>
            <a:t>Legally the administration of all the affairs of the state is conducted by the head of the state (Council of ministers)</a:t>
          </a:r>
          <a:endParaRPr lang="en-US" dirty="0"/>
        </a:p>
      </dgm:t>
    </dgm:pt>
    <dgm:pt modelId="{2F0F501F-D40E-4A5E-B6FB-D5E81C228E8E}" type="parTrans" cxnId="{139E6682-5167-4728-AEB7-2EDB8F30AA1E}">
      <dgm:prSet/>
      <dgm:spPr/>
      <dgm:t>
        <a:bodyPr/>
        <a:lstStyle/>
        <a:p>
          <a:endParaRPr lang="en-US"/>
        </a:p>
      </dgm:t>
    </dgm:pt>
    <dgm:pt modelId="{341D7F58-D0EC-4D6D-8C4A-9A7E9A68145F}" type="sibTrans" cxnId="{139E6682-5167-4728-AEB7-2EDB8F30AA1E}">
      <dgm:prSet/>
      <dgm:spPr/>
      <dgm:t>
        <a:bodyPr/>
        <a:lstStyle/>
        <a:p>
          <a:endParaRPr lang="en-US"/>
        </a:p>
      </dgm:t>
    </dgm:pt>
    <dgm:pt modelId="{489A0377-E787-49CF-8100-923AF9BCC6B3}">
      <dgm:prSet phldrT="[Text]"/>
      <dgm:spPr/>
      <dgm:t>
        <a:bodyPr/>
        <a:lstStyle/>
        <a:p>
          <a:r>
            <a:rPr lang="en-US" dirty="0" smtClean="0">
              <a:solidFill>
                <a:srgbClr val="FF0000"/>
              </a:solidFill>
            </a:rPr>
            <a:t>Absence of Separation of Power: </a:t>
          </a:r>
          <a:br>
            <a:rPr lang="en-US" dirty="0" smtClean="0">
              <a:solidFill>
                <a:srgbClr val="FF0000"/>
              </a:solidFill>
            </a:rPr>
          </a:br>
          <a:r>
            <a:rPr lang="en-US" dirty="0" smtClean="0"/>
            <a:t>Shared functions and powers</a:t>
          </a:r>
          <a:endParaRPr lang="en-US" dirty="0"/>
        </a:p>
      </dgm:t>
    </dgm:pt>
    <dgm:pt modelId="{ED2C61AB-B3A3-40C3-B7C1-356D33A6793B}" type="parTrans" cxnId="{C61DA2E8-1334-4519-AC1E-501574C7A51A}">
      <dgm:prSet/>
      <dgm:spPr/>
      <dgm:t>
        <a:bodyPr/>
        <a:lstStyle/>
        <a:p>
          <a:endParaRPr lang="en-US"/>
        </a:p>
      </dgm:t>
    </dgm:pt>
    <dgm:pt modelId="{21D21312-E475-4ACB-8828-B6585F810A13}" type="sibTrans" cxnId="{C61DA2E8-1334-4519-AC1E-501574C7A51A}">
      <dgm:prSet/>
      <dgm:spPr/>
      <dgm:t>
        <a:bodyPr/>
        <a:lstStyle/>
        <a:p>
          <a:endParaRPr lang="en-US"/>
        </a:p>
      </dgm:t>
    </dgm:pt>
    <dgm:pt modelId="{16D42CDE-9566-440F-ACBF-D65DAEF1C1F2}">
      <dgm:prSet phldrT="[Text]"/>
      <dgm:spPr/>
      <dgm:t>
        <a:bodyPr/>
        <a:lstStyle/>
        <a:p>
          <a:r>
            <a:rPr lang="en-US" dirty="0" smtClean="0">
              <a:solidFill>
                <a:srgbClr val="FF0000"/>
              </a:solidFill>
            </a:rPr>
            <a:t>Main Role of the Lower House(LH) in Ministry-Formation:</a:t>
          </a:r>
          <a:br>
            <a:rPr lang="en-US" dirty="0" smtClean="0">
              <a:solidFill>
                <a:srgbClr val="FF0000"/>
              </a:solidFill>
            </a:rPr>
          </a:br>
          <a:r>
            <a:rPr lang="en-US" dirty="0" smtClean="0"/>
            <a:t>Majority wins, leader of the party appointed as the PM</a:t>
          </a:r>
          <a:endParaRPr lang="en-US" dirty="0"/>
        </a:p>
      </dgm:t>
    </dgm:pt>
    <dgm:pt modelId="{87FC6257-071C-4FF2-947C-66D4C39BC5F3}" type="parTrans" cxnId="{4EAD3D39-9C8F-4715-8AA4-F43E496E92A8}">
      <dgm:prSet/>
      <dgm:spPr/>
      <dgm:t>
        <a:bodyPr/>
        <a:lstStyle/>
        <a:p>
          <a:endParaRPr lang="en-US"/>
        </a:p>
      </dgm:t>
    </dgm:pt>
    <dgm:pt modelId="{44DFE059-F240-4435-88F3-3B296218AC7F}" type="sibTrans" cxnId="{4EAD3D39-9C8F-4715-8AA4-F43E496E92A8}">
      <dgm:prSet/>
      <dgm:spPr/>
      <dgm:t>
        <a:bodyPr/>
        <a:lstStyle/>
        <a:p>
          <a:endParaRPr lang="en-US"/>
        </a:p>
      </dgm:t>
    </dgm:pt>
    <dgm:pt modelId="{A876E7D4-79BF-4059-A5A9-483DBA82A2C5}">
      <dgm:prSet phldrT="[Text]"/>
      <dgm:spPr/>
      <dgm:t>
        <a:bodyPr/>
        <a:lstStyle/>
        <a:p>
          <a:r>
            <a:rPr lang="en-US" dirty="0" smtClean="0">
              <a:solidFill>
                <a:srgbClr val="FF0000"/>
              </a:solidFill>
            </a:rPr>
            <a:t>Responsibility to the Legislature:</a:t>
          </a:r>
          <a:br>
            <a:rPr lang="en-US" dirty="0" smtClean="0">
              <a:solidFill>
                <a:srgbClr val="FF0000"/>
              </a:solidFill>
            </a:rPr>
          </a:br>
          <a:r>
            <a:rPr lang="en-US" dirty="0" smtClean="0">
              <a:solidFill>
                <a:srgbClr val="FF0000"/>
              </a:solidFill>
            </a:rPr>
            <a:t> </a:t>
          </a:r>
          <a:r>
            <a:rPr lang="en-US" dirty="0" smtClean="0"/>
            <a:t>Cabinet and ministry </a:t>
          </a:r>
          <a:endParaRPr lang="en-US" dirty="0"/>
        </a:p>
      </dgm:t>
    </dgm:pt>
    <dgm:pt modelId="{25BB5402-B0B9-43A6-9D22-DC17CE00970D}" type="parTrans" cxnId="{A00F9EBC-BAA7-43BC-8F48-E93921CA5678}">
      <dgm:prSet/>
      <dgm:spPr/>
      <dgm:t>
        <a:bodyPr/>
        <a:lstStyle/>
        <a:p>
          <a:endParaRPr lang="en-US"/>
        </a:p>
      </dgm:t>
    </dgm:pt>
    <dgm:pt modelId="{C6D66B7F-A318-4BD7-BF3C-BAE1D19C63D4}" type="sibTrans" cxnId="{A00F9EBC-BAA7-43BC-8F48-E93921CA5678}">
      <dgm:prSet/>
      <dgm:spPr/>
      <dgm:t>
        <a:bodyPr/>
        <a:lstStyle/>
        <a:p>
          <a:endParaRPr lang="en-US"/>
        </a:p>
      </dgm:t>
    </dgm:pt>
    <dgm:pt modelId="{5CCC4ECF-367D-49E8-A52B-9A0D6C115BD5}">
      <dgm:prSet phldrT="[Text]"/>
      <dgm:spPr/>
      <dgm:t>
        <a:bodyPr/>
        <a:lstStyle/>
        <a:p>
          <a:r>
            <a:rPr lang="en-US" dirty="0" smtClean="0">
              <a:solidFill>
                <a:srgbClr val="FF0000"/>
              </a:solidFill>
            </a:rPr>
            <a:t>Collective Responsibility: </a:t>
          </a:r>
          <a:r>
            <a:rPr lang="en-US" dirty="0" smtClean="0"/>
            <a:t/>
          </a:r>
          <a:br>
            <a:rPr lang="en-US" dirty="0" smtClean="0"/>
          </a:br>
          <a:r>
            <a:rPr lang="en-US" dirty="0" smtClean="0"/>
            <a:t>Individual and collective (head of dept. and part of cabinet)</a:t>
          </a:r>
          <a:endParaRPr lang="en-US" dirty="0"/>
        </a:p>
      </dgm:t>
    </dgm:pt>
    <dgm:pt modelId="{EAFDB5EA-0038-4E9E-90E7-BDAAC694C33E}" type="parTrans" cxnId="{5E5FD958-7C6B-40AD-AF38-E5643D41CB0C}">
      <dgm:prSet/>
      <dgm:spPr/>
      <dgm:t>
        <a:bodyPr/>
        <a:lstStyle/>
        <a:p>
          <a:endParaRPr lang="en-US"/>
        </a:p>
      </dgm:t>
    </dgm:pt>
    <dgm:pt modelId="{FC5F1BF5-E1D1-485D-A468-36BADA58CEF1}" type="sibTrans" cxnId="{5E5FD958-7C6B-40AD-AF38-E5643D41CB0C}">
      <dgm:prSet/>
      <dgm:spPr/>
      <dgm:t>
        <a:bodyPr/>
        <a:lstStyle/>
        <a:p>
          <a:endParaRPr lang="en-US"/>
        </a:p>
      </dgm:t>
    </dgm:pt>
    <dgm:pt modelId="{F961CB20-E84E-400D-9531-8A14EDFF039F}" type="pres">
      <dgm:prSet presAssocID="{72BC1F21-4731-4C52-BC18-BFF6448F0EDB}" presName="vert0" presStyleCnt="0">
        <dgm:presLayoutVars>
          <dgm:dir/>
          <dgm:animOne val="branch"/>
          <dgm:animLvl val="lvl"/>
        </dgm:presLayoutVars>
      </dgm:prSet>
      <dgm:spPr/>
      <dgm:t>
        <a:bodyPr/>
        <a:lstStyle/>
        <a:p>
          <a:endParaRPr lang="en-US"/>
        </a:p>
      </dgm:t>
    </dgm:pt>
    <dgm:pt modelId="{163EABE1-D793-4F7D-AB7D-C743B8785964}" type="pres">
      <dgm:prSet presAssocID="{26243E95-5CBB-4FC8-8E67-B304FE337813}" presName="thickLine" presStyleLbl="alignNode1" presStyleIdx="0" presStyleCnt="1"/>
      <dgm:spPr/>
    </dgm:pt>
    <dgm:pt modelId="{6CA17EB5-D128-4E7E-8135-1D5B4113F742}" type="pres">
      <dgm:prSet presAssocID="{26243E95-5CBB-4FC8-8E67-B304FE337813}" presName="horz1" presStyleCnt="0"/>
      <dgm:spPr/>
    </dgm:pt>
    <dgm:pt modelId="{74B79093-6CAC-4E2E-8DAF-50BB3D08B186}" type="pres">
      <dgm:prSet presAssocID="{26243E95-5CBB-4FC8-8E67-B304FE337813}" presName="tx1" presStyleLbl="revTx" presStyleIdx="0" presStyleCnt="6"/>
      <dgm:spPr/>
      <dgm:t>
        <a:bodyPr/>
        <a:lstStyle/>
        <a:p>
          <a:endParaRPr lang="en-US"/>
        </a:p>
      </dgm:t>
    </dgm:pt>
    <dgm:pt modelId="{059FFAB4-E1EB-4980-B5FC-CCFA2AED7EF8}" type="pres">
      <dgm:prSet presAssocID="{26243E95-5CBB-4FC8-8E67-B304FE337813}" presName="vert1" presStyleCnt="0"/>
      <dgm:spPr/>
    </dgm:pt>
    <dgm:pt modelId="{4EB33CC4-6002-466E-96CF-5997A7C632F9}" type="pres">
      <dgm:prSet presAssocID="{F01BFB78-FAE2-496F-AA5A-9106A8A93C0A}" presName="vertSpace2a" presStyleCnt="0"/>
      <dgm:spPr/>
    </dgm:pt>
    <dgm:pt modelId="{315DBF41-F806-427B-A34E-C8B844DA74D0}" type="pres">
      <dgm:prSet presAssocID="{F01BFB78-FAE2-496F-AA5A-9106A8A93C0A}" presName="horz2" presStyleCnt="0"/>
      <dgm:spPr/>
    </dgm:pt>
    <dgm:pt modelId="{038DEFDC-939C-45C2-9DAE-C615225C64EE}" type="pres">
      <dgm:prSet presAssocID="{F01BFB78-FAE2-496F-AA5A-9106A8A93C0A}" presName="horzSpace2" presStyleCnt="0"/>
      <dgm:spPr/>
    </dgm:pt>
    <dgm:pt modelId="{12CDC81C-4A16-431A-8591-46F0CC5FC542}" type="pres">
      <dgm:prSet presAssocID="{F01BFB78-FAE2-496F-AA5A-9106A8A93C0A}" presName="tx2" presStyleLbl="revTx" presStyleIdx="1" presStyleCnt="6"/>
      <dgm:spPr/>
      <dgm:t>
        <a:bodyPr/>
        <a:lstStyle/>
        <a:p>
          <a:endParaRPr lang="en-US"/>
        </a:p>
      </dgm:t>
    </dgm:pt>
    <dgm:pt modelId="{91EAA02D-61CC-403D-A79C-0433E9CDF8EC}" type="pres">
      <dgm:prSet presAssocID="{F01BFB78-FAE2-496F-AA5A-9106A8A93C0A}" presName="vert2" presStyleCnt="0"/>
      <dgm:spPr/>
    </dgm:pt>
    <dgm:pt modelId="{93A9B487-CCF0-4763-AE17-6469F426BD56}" type="pres">
      <dgm:prSet presAssocID="{F01BFB78-FAE2-496F-AA5A-9106A8A93C0A}" presName="thinLine2b" presStyleLbl="callout" presStyleIdx="0" presStyleCnt="5"/>
      <dgm:spPr/>
    </dgm:pt>
    <dgm:pt modelId="{313F1BDA-BD89-4243-962C-F3C6AE73B51F}" type="pres">
      <dgm:prSet presAssocID="{F01BFB78-FAE2-496F-AA5A-9106A8A93C0A}" presName="vertSpace2b" presStyleCnt="0"/>
      <dgm:spPr/>
    </dgm:pt>
    <dgm:pt modelId="{15F9277B-9D3C-4852-B24E-F9D90EF5B20D}" type="pres">
      <dgm:prSet presAssocID="{489A0377-E787-49CF-8100-923AF9BCC6B3}" presName="horz2" presStyleCnt="0"/>
      <dgm:spPr/>
    </dgm:pt>
    <dgm:pt modelId="{57963389-4270-4741-BF0D-855E70F32435}" type="pres">
      <dgm:prSet presAssocID="{489A0377-E787-49CF-8100-923AF9BCC6B3}" presName="horzSpace2" presStyleCnt="0"/>
      <dgm:spPr/>
    </dgm:pt>
    <dgm:pt modelId="{C4698B21-CE0F-4B65-B9BD-55B5E97F33F7}" type="pres">
      <dgm:prSet presAssocID="{489A0377-E787-49CF-8100-923AF9BCC6B3}" presName="tx2" presStyleLbl="revTx" presStyleIdx="2" presStyleCnt="6"/>
      <dgm:spPr/>
      <dgm:t>
        <a:bodyPr/>
        <a:lstStyle/>
        <a:p>
          <a:endParaRPr lang="en-US"/>
        </a:p>
      </dgm:t>
    </dgm:pt>
    <dgm:pt modelId="{3B0BA070-8B77-4974-BF41-63BF34112871}" type="pres">
      <dgm:prSet presAssocID="{489A0377-E787-49CF-8100-923AF9BCC6B3}" presName="vert2" presStyleCnt="0"/>
      <dgm:spPr/>
    </dgm:pt>
    <dgm:pt modelId="{0F84947E-B846-4FD2-9AEE-E235252F811C}" type="pres">
      <dgm:prSet presAssocID="{489A0377-E787-49CF-8100-923AF9BCC6B3}" presName="thinLine2b" presStyleLbl="callout" presStyleIdx="1" presStyleCnt="5"/>
      <dgm:spPr/>
    </dgm:pt>
    <dgm:pt modelId="{7375F459-0461-40BE-8372-0439B88B6212}" type="pres">
      <dgm:prSet presAssocID="{489A0377-E787-49CF-8100-923AF9BCC6B3}" presName="vertSpace2b" presStyleCnt="0"/>
      <dgm:spPr/>
    </dgm:pt>
    <dgm:pt modelId="{A3FA0D30-D926-4AFF-87A4-073BD9C375A9}" type="pres">
      <dgm:prSet presAssocID="{16D42CDE-9566-440F-ACBF-D65DAEF1C1F2}" presName="horz2" presStyleCnt="0"/>
      <dgm:spPr/>
    </dgm:pt>
    <dgm:pt modelId="{CA876F07-DA22-4932-84A1-EE6E4F8AE753}" type="pres">
      <dgm:prSet presAssocID="{16D42CDE-9566-440F-ACBF-D65DAEF1C1F2}" presName="horzSpace2" presStyleCnt="0"/>
      <dgm:spPr/>
    </dgm:pt>
    <dgm:pt modelId="{3B1C0987-E8B8-43B4-B05C-48BA7E250943}" type="pres">
      <dgm:prSet presAssocID="{16D42CDE-9566-440F-ACBF-D65DAEF1C1F2}" presName="tx2" presStyleLbl="revTx" presStyleIdx="3" presStyleCnt="6"/>
      <dgm:spPr/>
      <dgm:t>
        <a:bodyPr/>
        <a:lstStyle/>
        <a:p>
          <a:endParaRPr lang="en-US"/>
        </a:p>
      </dgm:t>
    </dgm:pt>
    <dgm:pt modelId="{D7BCEC96-EE2C-43C7-A954-ADF324F9DF11}" type="pres">
      <dgm:prSet presAssocID="{16D42CDE-9566-440F-ACBF-D65DAEF1C1F2}" presName="vert2" presStyleCnt="0"/>
      <dgm:spPr/>
    </dgm:pt>
    <dgm:pt modelId="{794EDB1F-48D2-4126-9E46-897A576F3EC0}" type="pres">
      <dgm:prSet presAssocID="{16D42CDE-9566-440F-ACBF-D65DAEF1C1F2}" presName="thinLine2b" presStyleLbl="callout" presStyleIdx="2" presStyleCnt="5"/>
      <dgm:spPr/>
    </dgm:pt>
    <dgm:pt modelId="{51BD35D1-D283-4AE2-8B3F-AFE04E83525B}" type="pres">
      <dgm:prSet presAssocID="{16D42CDE-9566-440F-ACBF-D65DAEF1C1F2}" presName="vertSpace2b" presStyleCnt="0"/>
      <dgm:spPr/>
    </dgm:pt>
    <dgm:pt modelId="{93A57CDE-96F3-47BD-8E13-95643C767A39}" type="pres">
      <dgm:prSet presAssocID="{A876E7D4-79BF-4059-A5A9-483DBA82A2C5}" presName="horz2" presStyleCnt="0"/>
      <dgm:spPr/>
    </dgm:pt>
    <dgm:pt modelId="{0B13378A-86A3-4111-9F68-8888F1D8A7B3}" type="pres">
      <dgm:prSet presAssocID="{A876E7D4-79BF-4059-A5A9-483DBA82A2C5}" presName="horzSpace2" presStyleCnt="0"/>
      <dgm:spPr/>
    </dgm:pt>
    <dgm:pt modelId="{121AEACF-F017-4275-B132-02CEB010ED91}" type="pres">
      <dgm:prSet presAssocID="{A876E7D4-79BF-4059-A5A9-483DBA82A2C5}" presName="tx2" presStyleLbl="revTx" presStyleIdx="4" presStyleCnt="6"/>
      <dgm:spPr/>
      <dgm:t>
        <a:bodyPr/>
        <a:lstStyle/>
        <a:p>
          <a:endParaRPr lang="en-US"/>
        </a:p>
      </dgm:t>
    </dgm:pt>
    <dgm:pt modelId="{E94920B9-2890-4E9A-9F15-D4AE77D1738F}" type="pres">
      <dgm:prSet presAssocID="{A876E7D4-79BF-4059-A5A9-483DBA82A2C5}" presName="vert2" presStyleCnt="0"/>
      <dgm:spPr/>
    </dgm:pt>
    <dgm:pt modelId="{E7A1AE16-C595-472F-9D69-1ED460BC1E84}" type="pres">
      <dgm:prSet presAssocID="{A876E7D4-79BF-4059-A5A9-483DBA82A2C5}" presName="thinLine2b" presStyleLbl="callout" presStyleIdx="3" presStyleCnt="5"/>
      <dgm:spPr/>
    </dgm:pt>
    <dgm:pt modelId="{9B8C8070-B787-4372-8AE3-DB7B4DDF375E}" type="pres">
      <dgm:prSet presAssocID="{A876E7D4-79BF-4059-A5A9-483DBA82A2C5}" presName="vertSpace2b" presStyleCnt="0"/>
      <dgm:spPr/>
    </dgm:pt>
    <dgm:pt modelId="{94BF59BE-E42D-40FA-9B3F-ADEC7CF99C72}" type="pres">
      <dgm:prSet presAssocID="{5CCC4ECF-367D-49E8-A52B-9A0D6C115BD5}" presName="horz2" presStyleCnt="0"/>
      <dgm:spPr/>
    </dgm:pt>
    <dgm:pt modelId="{12E4ABA5-7D8A-4F9C-A407-412FED761B9F}" type="pres">
      <dgm:prSet presAssocID="{5CCC4ECF-367D-49E8-A52B-9A0D6C115BD5}" presName="horzSpace2" presStyleCnt="0"/>
      <dgm:spPr/>
    </dgm:pt>
    <dgm:pt modelId="{FC06E9CF-8630-4F64-B785-F6264DCBDFCD}" type="pres">
      <dgm:prSet presAssocID="{5CCC4ECF-367D-49E8-A52B-9A0D6C115BD5}" presName="tx2" presStyleLbl="revTx" presStyleIdx="5" presStyleCnt="6"/>
      <dgm:spPr/>
      <dgm:t>
        <a:bodyPr/>
        <a:lstStyle/>
        <a:p>
          <a:endParaRPr lang="en-US"/>
        </a:p>
      </dgm:t>
    </dgm:pt>
    <dgm:pt modelId="{B349DE01-8C76-4C2E-8969-C8FFF91FD5F4}" type="pres">
      <dgm:prSet presAssocID="{5CCC4ECF-367D-49E8-A52B-9A0D6C115BD5}" presName="vert2" presStyleCnt="0"/>
      <dgm:spPr/>
    </dgm:pt>
    <dgm:pt modelId="{7DDE75EC-1F5A-4737-A9B2-DDA284A743F9}" type="pres">
      <dgm:prSet presAssocID="{5CCC4ECF-367D-49E8-A52B-9A0D6C115BD5}" presName="thinLine2b" presStyleLbl="callout" presStyleIdx="4" presStyleCnt="5"/>
      <dgm:spPr/>
    </dgm:pt>
    <dgm:pt modelId="{853756FE-8DB5-4439-9AB5-60557478FCFD}" type="pres">
      <dgm:prSet presAssocID="{5CCC4ECF-367D-49E8-A52B-9A0D6C115BD5}" presName="vertSpace2b" presStyleCnt="0"/>
      <dgm:spPr/>
    </dgm:pt>
  </dgm:ptLst>
  <dgm:cxnLst>
    <dgm:cxn modelId="{4EAD3D39-9C8F-4715-8AA4-F43E496E92A8}" srcId="{26243E95-5CBB-4FC8-8E67-B304FE337813}" destId="{16D42CDE-9566-440F-ACBF-D65DAEF1C1F2}" srcOrd="2" destOrd="0" parTransId="{87FC6257-071C-4FF2-947C-66D4C39BC5F3}" sibTransId="{44DFE059-F240-4435-88F3-3B296218AC7F}"/>
    <dgm:cxn modelId="{E6502A66-0F59-45E5-946B-6DC0F1BDAB22}" type="presOf" srcId="{489A0377-E787-49CF-8100-923AF9BCC6B3}" destId="{C4698B21-CE0F-4B65-B9BD-55B5E97F33F7}" srcOrd="0" destOrd="0" presId="urn:microsoft.com/office/officeart/2008/layout/LinedList"/>
    <dgm:cxn modelId="{C0679D46-8EC5-40F7-85C4-655D011530DD}" type="presOf" srcId="{F01BFB78-FAE2-496F-AA5A-9106A8A93C0A}" destId="{12CDC81C-4A16-431A-8591-46F0CC5FC542}" srcOrd="0" destOrd="0" presId="urn:microsoft.com/office/officeart/2008/layout/LinedList"/>
    <dgm:cxn modelId="{C61DA2E8-1334-4519-AC1E-501574C7A51A}" srcId="{26243E95-5CBB-4FC8-8E67-B304FE337813}" destId="{489A0377-E787-49CF-8100-923AF9BCC6B3}" srcOrd="1" destOrd="0" parTransId="{ED2C61AB-B3A3-40C3-B7C1-356D33A6793B}" sibTransId="{21D21312-E475-4ACB-8828-B6585F810A13}"/>
    <dgm:cxn modelId="{B445FBCD-E753-45B7-BC41-C6703494536D}" type="presOf" srcId="{A876E7D4-79BF-4059-A5A9-483DBA82A2C5}" destId="{121AEACF-F017-4275-B132-02CEB010ED91}" srcOrd="0" destOrd="0" presId="urn:microsoft.com/office/officeart/2008/layout/LinedList"/>
    <dgm:cxn modelId="{A00F9EBC-BAA7-43BC-8F48-E93921CA5678}" srcId="{26243E95-5CBB-4FC8-8E67-B304FE337813}" destId="{A876E7D4-79BF-4059-A5A9-483DBA82A2C5}" srcOrd="3" destOrd="0" parTransId="{25BB5402-B0B9-43A6-9D22-DC17CE00970D}" sibTransId="{C6D66B7F-A318-4BD7-BF3C-BAE1D19C63D4}"/>
    <dgm:cxn modelId="{9082BD81-8F67-4BF6-9DC1-22C6CF47489E}" type="presOf" srcId="{5CCC4ECF-367D-49E8-A52B-9A0D6C115BD5}" destId="{FC06E9CF-8630-4F64-B785-F6264DCBDFCD}" srcOrd="0" destOrd="0" presId="urn:microsoft.com/office/officeart/2008/layout/LinedList"/>
    <dgm:cxn modelId="{B2955DE9-2C7A-45B2-A157-D3DFEBC18D18}" type="presOf" srcId="{16D42CDE-9566-440F-ACBF-D65DAEF1C1F2}" destId="{3B1C0987-E8B8-43B4-B05C-48BA7E250943}" srcOrd="0" destOrd="0" presId="urn:microsoft.com/office/officeart/2008/layout/LinedList"/>
    <dgm:cxn modelId="{5E5FD958-7C6B-40AD-AF38-E5643D41CB0C}" srcId="{26243E95-5CBB-4FC8-8E67-B304FE337813}" destId="{5CCC4ECF-367D-49E8-A52B-9A0D6C115BD5}" srcOrd="4" destOrd="0" parTransId="{EAFDB5EA-0038-4E9E-90E7-BDAAC694C33E}" sibTransId="{FC5F1BF5-E1D1-485D-A468-36BADA58CEF1}"/>
    <dgm:cxn modelId="{0AE952A7-A375-4270-ACCD-2DB765FAFC5F}" srcId="{72BC1F21-4731-4C52-BC18-BFF6448F0EDB}" destId="{26243E95-5CBB-4FC8-8E67-B304FE337813}" srcOrd="0" destOrd="0" parTransId="{1B48348A-AE0A-4A3C-966B-77DD34AFCD62}" sibTransId="{B7871F2F-0294-4600-9F23-B23111CE2458}"/>
    <dgm:cxn modelId="{139E6682-5167-4728-AEB7-2EDB8F30AA1E}" srcId="{26243E95-5CBB-4FC8-8E67-B304FE337813}" destId="{F01BFB78-FAE2-496F-AA5A-9106A8A93C0A}" srcOrd="0" destOrd="0" parTransId="{2F0F501F-D40E-4A5E-B6FB-D5E81C228E8E}" sibTransId="{341D7F58-D0EC-4D6D-8C4A-9A7E9A68145F}"/>
    <dgm:cxn modelId="{950232F2-6D07-4AE6-B40F-7256892AA980}" type="presOf" srcId="{72BC1F21-4731-4C52-BC18-BFF6448F0EDB}" destId="{F961CB20-E84E-400D-9531-8A14EDFF039F}" srcOrd="0" destOrd="0" presId="urn:microsoft.com/office/officeart/2008/layout/LinedList"/>
    <dgm:cxn modelId="{97287E2C-9DDB-423C-8C00-DAA099B80A5C}" type="presOf" srcId="{26243E95-5CBB-4FC8-8E67-B304FE337813}" destId="{74B79093-6CAC-4E2E-8DAF-50BB3D08B186}" srcOrd="0" destOrd="0" presId="urn:microsoft.com/office/officeart/2008/layout/LinedList"/>
    <dgm:cxn modelId="{EE7F232B-6108-498B-B7CD-7F1E0F27E38C}" type="presParOf" srcId="{F961CB20-E84E-400D-9531-8A14EDFF039F}" destId="{163EABE1-D793-4F7D-AB7D-C743B8785964}" srcOrd="0" destOrd="0" presId="urn:microsoft.com/office/officeart/2008/layout/LinedList"/>
    <dgm:cxn modelId="{7D27A142-3E3C-4843-984B-BA233AE53A16}" type="presParOf" srcId="{F961CB20-E84E-400D-9531-8A14EDFF039F}" destId="{6CA17EB5-D128-4E7E-8135-1D5B4113F742}" srcOrd="1" destOrd="0" presId="urn:microsoft.com/office/officeart/2008/layout/LinedList"/>
    <dgm:cxn modelId="{09551A27-2465-41C6-B1D5-5BDE37C9EF57}" type="presParOf" srcId="{6CA17EB5-D128-4E7E-8135-1D5B4113F742}" destId="{74B79093-6CAC-4E2E-8DAF-50BB3D08B186}" srcOrd="0" destOrd="0" presId="urn:microsoft.com/office/officeart/2008/layout/LinedList"/>
    <dgm:cxn modelId="{AE4ABA4E-08ED-4DE4-8BCA-5AAA2C56B7B8}" type="presParOf" srcId="{6CA17EB5-D128-4E7E-8135-1D5B4113F742}" destId="{059FFAB4-E1EB-4980-B5FC-CCFA2AED7EF8}" srcOrd="1" destOrd="0" presId="urn:microsoft.com/office/officeart/2008/layout/LinedList"/>
    <dgm:cxn modelId="{D168D51F-F67B-4F36-AB11-38423248A8F1}" type="presParOf" srcId="{059FFAB4-E1EB-4980-B5FC-CCFA2AED7EF8}" destId="{4EB33CC4-6002-466E-96CF-5997A7C632F9}" srcOrd="0" destOrd="0" presId="urn:microsoft.com/office/officeart/2008/layout/LinedList"/>
    <dgm:cxn modelId="{42F1C23F-6F86-4244-AC40-F3CD78F8C8D6}" type="presParOf" srcId="{059FFAB4-E1EB-4980-B5FC-CCFA2AED7EF8}" destId="{315DBF41-F806-427B-A34E-C8B844DA74D0}" srcOrd="1" destOrd="0" presId="urn:microsoft.com/office/officeart/2008/layout/LinedList"/>
    <dgm:cxn modelId="{FE9054B6-CE0D-4BEE-BEB0-EA812510E2A5}" type="presParOf" srcId="{315DBF41-F806-427B-A34E-C8B844DA74D0}" destId="{038DEFDC-939C-45C2-9DAE-C615225C64EE}" srcOrd="0" destOrd="0" presId="urn:microsoft.com/office/officeart/2008/layout/LinedList"/>
    <dgm:cxn modelId="{BFC8FEA6-3B4C-4E3A-AA02-3510DAFFFAD3}" type="presParOf" srcId="{315DBF41-F806-427B-A34E-C8B844DA74D0}" destId="{12CDC81C-4A16-431A-8591-46F0CC5FC542}" srcOrd="1" destOrd="0" presId="urn:microsoft.com/office/officeart/2008/layout/LinedList"/>
    <dgm:cxn modelId="{E1E108E2-C257-4B92-8671-B5BC5AA959C1}" type="presParOf" srcId="{315DBF41-F806-427B-A34E-C8B844DA74D0}" destId="{91EAA02D-61CC-403D-A79C-0433E9CDF8EC}" srcOrd="2" destOrd="0" presId="urn:microsoft.com/office/officeart/2008/layout/LinedList"/>
    <dgm:cxn modelId="{41BDDF1E-9F0A-44D7-8D6F-0AFB71042130}" type="presParOf" srcId="{059FFAB4-E1EB-4980-B5FC-CCFA2AED7EF8}" destId="{93A9B487-CCF0-4763-AE17-6469F426BD56}" srcOrd="2" destOrd="0" presId="urn:microsoft.com/office/officeart/2008/layout/LinedList"/>
    <dgm:cxn modelId="{8A02B1F4-765E-41D1-ACEC-FAB81C02EC1E}" type="presParOf" srcId="{059FFAB4-E1EB-4980-B5FC-CCFA2AED7EF8}" destId="{313F1BDA-BD89-4243-962C-F3C6AE73B51F}" srcOrd="3" destOrd="0" presId="urn:microsoft.com/office/officeart/2008/layout/LinedList"/>
    <dgm:cxn modelId="{FD532E2E-4E98-4B9E-97D2-B58A09CDA7B8}" type="presParOf" srcId="{059FFAB4-E1EB-4980-B5FC-CCFA2AED7EF8}" destId="{15F9277B-9D3C-4852-B24E-F9D90EF5B20D}" srcOrd="4" destOrd="0" presId="urn:microsoft.com/office/officeart/2008/layout/LinedList"/>
    <dgm:cxn modelId="{B3AF6E81-40BE-484C-945C-AAC3A3763849}" type="presParOf" srcId="{15F9277B-9D3C-4852-B24E-F9D90EF5B20D}" destId="{57963389-4270-4741-BF0D-855E70F32435}" srcOrd="0" destOrd="0" presId="urn:microsoft.com/office/officeart/2008/layout/LinedList"/>
    <dgm:cxn modelId="{74CBEF9B-382C-47F6-A8E1-DAAF76661342}" type="presParOf" srcId="{15F9277B-9D3C-4852-B24E-F9D90EF5B20D}" destId="{C4698B21-CE0F-4B65-B9BD-55B5E97F33F7}" srcOrd="1" destOrd="0" presId="urn:microsoft.com/office/officeart/2008/layout/LinedList"/>
    <dgm:cxn modelId="{A8105FCB-1FFF-4262-9DC9-828CEE744E74}" type="presParOf" srcId="{15F9277B-9D3C-4852-B24E-F9D90EF5B20D}" destId="{3B0BA070-8B77-4974-BF41-63BF34112871}" srcOrd="2" destOrd="0" presId="urn:microsoft.com/office/officeart/2008/layout/LinedList"/>
    <dgm:cxn modelId="{A7B37775-EF73-4CFE-BC64-EE474D40F248}" type="presParOf" srcId="{059FFAB4-E1EB-4980-B5FC-CCFA2AED7EF8}" destId="{0F84947E-B846-4FD2-9AEE-E235252F811C}" srcOrd="5" destOrd="0" presId="urn:microsoft.com/office/officeart/2008/layout/LinedList"/>
    <dgm:cxn modelId="{1437931B-8E49-4301-B1AC-3A34EC0D22E6}" type="presParOf" srcId="{059FFAB4-E1EB-4980-B5FC-CCFA2AED7EF8}" destId="{7375F459-0461-40BE-8372-0439B88B6212}" srcOrd="6" destOrd="0" presId="urn:microsoft.com/office/officeart/2008/layout/LinedList"/>
    <dgm:cxn modelId="{E3BDD535-187C-413D-9DA3-C0E40FB0B64F}" type="presParOf" srcId="{059FFAB4-E1EB-4980-B5FC-CCFA2AED7EF8}" destId="{A3FA0D30-D926-4AFF-87A4-073BD9C375A9}" srcOrd="7" destOrd="0" presId="urn:microsoft.com/office/officeart/2008/layout/LinedList"/>
    <dgm:cxn modelId="{3735BE5C-4D1D-42EB-8C57-D955274C80BF}" type="presParOf" srcId="{A3FA0D30-D926-4AFF-87A4-073BD9C375A9}" destId="{CA876F07-DA22-4932-84A1-EE6E4F8AE753}" srcOrd="0" destOrd="0" presId="urn:microsoft.com/office/officeart/2008/layout/LinedList"/>
    <dgm:cxn modelId="{B639669D-ABF9-4AA8-8A42-49BDEC02A263}" type="presParOf" srcId="{A3FA0D30-D926-4AFF-87A4-073BD9C375A9}" destId="{3B1C0987-E8B8-43B4-B05C-48BA7E250943}" srcOrd="1" destOrd="0" presId="urn:microsoft.com/office/officeart/2008/layout/LinedList"/>
    <dgm:cxn modelId="{5ED6BAA5-9CA9-4E8D-A55D-1006B9FC9636}" type="presParOf" srcId="{A3FA0D30-D926-4AFF-87A4-073BD9C375A9}" destId="{D7BCEC96-EE2C-43C7-A954-ADF324F9DF11}" srcOrd="2" destOrd="0" presId="urn:microsoft.com/office/officeart/2008/layout/LinedList"/>
    <dgm:cxn modelId="{FA32B062-DFB3-4C80-96C5-1A395FD3220D}" type="presParOf" srcId="{059FFAB4-E1EB-4980-B5FC-CCFA2AED7EF8}" destId="{794EDB1F-48D2-4126-9E46-897A576F3EC0}" srcOrd="8" destOrd="0" presId="urn:microsoft.com/office/officeart/2008/layout/LinedList"/>
    <dgm:cxn modelId="{213CCD1B-658A-4BAA-BEB9-2954A374933A}" type="presParOf" srcId="{059FFAB4-E1EB-4980-B5FC-CCFA2AED7EF8}" destId="{51BD35D1-D283-4AE2-8B3F-AFE04E83525B}" srcOrd="9" destOrd="0" presId="urn:microsoft.com/office/officeart/2008/layout/LinedList"/>
    <dgm:cxn modelId="{31A4C051-2A13-4CCF-8698-93848F7CF90C}" type="presParOf" srcId="{059FFAB4-E1EB-4980-B5FC-CCFA2AED7EF8}" destId="{93A57CDE-96F3-47BD-8E13-95643C767A39}" srcOrd="10" destOrd="0" presId="urn:microsoft.com/office/officeart/2008/layout/LinedList"/>
    <dgm:cxn modelId="{5F192318-5CF3-4726-AA00-AF3E8BE84344}" type="presParOf" srcId="{93A57CDE-96F3-47BD-8E13-95643C767A39}" destId="{0B13378A-86A3-4111-9F68-8888F1D8A7B3}" srcOrd="0" destOrd="0" presId="urn:microsoft.com/office/officeart/2008/layout/LinedList"/>
    <dgm:cxn modelId="{A30017D7-1640-46CC-9D24-4AE2252F6704}" type="presParOf" srcId="{93A57CDE-96F3-47BD-8E13-95643C767A39}" destId="{121AEACF-F017-4275-B132-02CEB010ED91}" srcOrd="1" destOrd="0" presId="urn:microsoft.com/office/officeart/2008/layout/LinedList"/>
    <dgm:cxn modelId="{6AA1FE98-EC94-4393-9006-A1366C68DBD3}" type="presParOf" srcId="{93A57CDE-96F3-47BD-8E13-95643C767A39}" destId="{E94920B9-2890-4E9A-9F15-D4AE77D1738F}" srcOrd="2" destOrd="0" presId="urn:microsoft.com/office/officeart/2008/layout/LinedList"/>
    <dgm:cxn modelId="{50F3EEAE-3340-4C95-AFAE-68AF927DADC1}" type="presParOf" srcId="{059FFAB4-E1EB-4980-B5FC-CCFA2AED7EF8}" destId="{E7A1AE16-C595-472F-9D69-1ED460BC1E84}" srcOrd="11" destOrd="0" presId="urn:microsoft.com/office/officeart/2008/layout/LinedList"/>
    <dgm:cxn modelId="{364CD187-3EA6-461D-A0BD-A95D6C37792E}" type="presParOf" srcId="{059FFAB4-E1EB-4980-B5FC-CCFA2AED7EF8}" destId="{9B8C8070-B787-4372-8AE3-DB7B4DDF375E}" srcOrd="12" destOrd="0" presId="urn:microsoft.com/office/officeart/2008/layout/LinedList"/>
    <dgm:cxn modelId="{B9122C62-D656-4080-A341-5C2562DD9C5E}" type="presParOf" srcId="{059FFAB4-E1EB-4980-B5FC-CCFA2AED7EF8}" destId="{94BF59BE-E42D-40FA-9B3F-ADEC7CF99C72}" srcOrd="13" destOrd="0" presId="urn:microsoft.com/office/officeart/2008/layout/LinedList"/>
    <dgm:cxn modelId="{CADD039D-AB32-496E-AFE8-10C62705ABD1}" type="presParOf" srcId="{94BF59BE-E42D-40FA-9B3F-ADEC7CF99C72}" destId="{12E4ABA5-7D8A-4F9C-A407-412FED761B9F}" srcOrd="0" destOrd="0" presId="urn:microsoft.com/office/officeart/2008/layout/LinedList"/>
    <dgm:cxn modelId="{5D0188B3-DB1E-4A96-8F9F-1F6606BEB504}" type="presParOf" srcId="{94BF59BE-E42D-40FA-9B3F-ADEC7CF99C72}" destId="{FC06E9CF-8630-4F64-B785-F6264DCBDFCD}" srcOrd="1" destOrd="0" presId="urn:microsoft.com/office/officeart/2008/layout/LinedList"/>
    <dgm:cxn modelId="{DE3652CF-3645-4823-BB90-4DB9B68AEF47}" type="presParOf" srcId="{94BF59BE-E42D-40FA-9B3F-ADEC7CF99C72}" destId="{B349DE01-8C76-4C2E-8969-C8FFF91FD5F4}" srcOrd="2" destOrd="0" presId="urn:microsoft.com/office/officeart/2008/layout/LinedList"/>
    <dgm:cxn modelId="{29E43852-E80E-4D2A-9473-50DEE47EAC5D}" type="presParOf" srcId="{059FFAB4-E1EB-4980-B5FC-CCFA2AED7EF8}" destId="{7DDE75EC-1F5A-4737-A9B2-DDA284A743F9}" srcOrd="14" destOrd="0" presId="urn:microsoft.com/office/officeart/2008/layout/LinedList"/>
    <dgm:cxn modelId="{ABA0D9CA-79DD-450C-9605-D4ED226CE6F3}" type="presParOf" srcId="{059FFAB4-E1EB-4980-B5FC-CCFA2AED7EF8}" destId="{853756FE-8DB5-4439-9AB5-60557478FCF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2BC1F21-4731-4C52-BC18-BFF6448F0ED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6243E95-5CBB-4FC8-8E67-B304FE337813}">
      <dgm:prSet phldrT="[Text]"/>
      <dgm:spPr/>
      <dgm:t>
        <a:bodyPr/>
        <a:lstStyle/>
        <a:p>
          <a:r>
            <a:rPr lang="en-US" dirty="0" smtClean="0"/>
            <a:t>Features</a:t>
          </a:r>
          <a:endParaRPr lang="en-US" dirty="0"/>
        </a:p>
      </dgm:t>
    </dgm:pt>
    <dgm:pt modelId="{1B48348A-AE0A-4A3C-966B-77DD34AFCD62}" type="parTrans" cxnId="{0AE952A7-A375-4270-ACCD-2DB765FAFC5F}">
      <dgm:prSet/>
      <dgm:spPr/>
      <dgm:t>
        <a:bodyPr/>
        <a:lstStyle/>
        <a:p>
          <a:endParaRPr lang="en-US"/>
        </a:p>
      </dgm:t>
    </dgm:pt>
    <dgm:pt modelId="{B7871F2F-0294-4600-9F23-B23111CE2458}" type="sibTrans" cxnId="{0AE952A7-A375-4270-ACCD-2DB765FAFC5F}">
      <dgm:prSet/>
      <dgm:spPr/>
      <dgm:t>
        <a:bodyPr/>
        <a:lstStyle/>
        <a:p>
          <a:endParaRPr lang="en-US"/>
        </a:p>
      </dgm:t>
    </dgm:pt>
    <dgm:pt modelId="{F01BFB78-FAE2-496F-AA5A-9106A8A93C0A}">
      <dgm:prSet phldrT="[Text]" custT="1"/>
      <dgm:spPr/>
      <dgm:t>
        <a:bodyPr/>
        <a:lstStyle/>
        <a:p>
          <a:r>
            <a:rPr lang="en-US" sz="2000" dirty="0" smtClean="0">
              <a:solidFill>
                <a:srgbClr val="FF0000"/>
              </a:solidFill>
            </a:rPr>
            <a:t>Intimate Relationship b/w the Legislature and Executive: </a:t>
          </a:r>
          <a:br>
            <a:rPr lang="en-US" sz="2000" dirty="0" smtClean="0">
              <a:solidFill>
                <a:srgbClr val="FF0000"/>
              </a:solidFill>
            </a:rPr>
          </a:br>
          <a:r>
            <a:rPr lang="en-US" sz="2000" dirty="0" smtClean="0">
              <a:solidFill>
                <a:schemeClr val="tx1"/>
              </a:solidFill>
            </a:rPr>
            <a:t>Control each other, PM from the Majority (Alliance) </a:t>
          </a:r>
          <a:br>
            <a:rPr lang="en-US" sz="2000" dirty="0" smtClean="0">
              <a:solidFill>
                <a:schemeClr val="tx1"/>
              </a:solidFill>
            </a:rPr>
          </a:br>
          <a:r>
            <a:rPr lang="en-US" sz="2000" dirty="0" smtClean="0">
              <a:solidFill>
                <a:schemeClr val="tx1"/>
              </a:solidFill>
            </a:rPr>
            <a:t>The programs and policies of the cabinet are backed by the majority in the parliament</a:t>
          </a:r>
          <a:endParaRPr lang="en-US" sz="2000" dirty="0">
            <a:solidFill>
              <a:schemeClr val="tx1"/>
            </a:solidFill>
          </a:endParaRPr>
        </a:p>
      </dgm:t>
    </dgm:pt>
    <dgm:pt modelId="{2F0F501F-D40E-4A5E-B6FB-D5E81C228E8E}" type="parTrans" cxnId="{139E6682-5167-4728-AEB7-2EDB8F30AA1E}">
      <dgm:prSet/>
      <dgm:spPr/>
      <dgm:t>
        <a:bodyPr/>
        <a:lstStyle/>
        <a:p>
          <a:endParaRPr lang="en-US"/>
        </a:p>
      </dgm:t>
    </dgm:pt>
    <dgm:pt modelId="{341D7F58-D0EC-4D6D-8C4A-9A7E9A68145F}" type="sibTrans" cxnId="{139E6682-5167-4728-AEB7-2EDB8F30AA1E}">
      <dgm:prSet/>
      <dgm:spPr/>
      <dgm:t>
        <a:bodyPr/>
        <a:lstStyle/>
        <a:p>
          <a:endParaRPr lang="en-US"/>
        </a:p>
      </dgm:t>
    </dgm:pt>
    <dgm:pt modelId="{489A0377-E787-49CF-8100-923AF9BCC6B3}">
      <dgm:prSet phldrT="[Text]" custT="1"/>
      <dgm:spPr/>
      <dgm:t>
        <a:bodyPr/>
        <a:lstStyle/>
        <a:p>
          <a:r>
            <a:rPr lang="en-US" sz="2000" dirty="0" smtClean="0">
              <a:solidFill>
                <a:srgbClr val="FF0000"/>
              </a:solidFill>
            </a:rPr>
            <a:t>Leadership of the PM: </a:t>
          </a:r>
          <a:br>
            <a:rPr lang="en-US" sz="2000" dirty="0" smtClean="0">
              <a:solidFill>
                <a:srgbClr val="FF0000"/>
              </a:solidFill>
            </a:rPr>
          </a:br>
          <a:r>
            <a:rPr lang="en-US" sz="2000" dirty="0" smtClean="0">
              <a:solidFill>
                <a:schemeClr val="tx1"/>
              </a:solidFill>
            </a:rPr>
            <a:t>The success of parliamentary democracy depends, to a great extent, on the personality, efficiency and charisma of the PM</a:t>
          </a:r>
          <a:endParaRPr lang="en-US" sz="2000" dirty="0">
            <a:solidFill>
              <a:schemeClr val="tx1"/>
            </a:solidFill>
          </a:endParaRPr>
        </a:p>
      </dgm:t>
    </dgm:pt>
    <dgm:pt modelId="{ED2C61AB-B3A3-40C3-B7C1-356D33A6793B}" type="parTrans" cxnId="{C61DA2E8-1334-4519-AC1E-501574C7A51A}">
      <dgm:prSet/>
      <dgm:spPr/>
      <dgm:t>
        <a:bodyPr/>
        <a:lstStyle/>
        <a:p>
          <a:endParaRPr lang="en-US"/>
        </a:p>
      </dgm:t>
    </dgm:pt>
    <dgm:pt modelId="{21D21312-E475-4ACB-8828-B6585F810A13}" type="sibTrans" cxnId="{C61DA2E8-1334-4519-AC1E-501574C7A51A}">
      <dgm:prSet/>
      <dgm:spPr/>
      <dgm:t>
        <a:bodyPr/>
        <a:lstStyle/>
        <a:p>
          <a:endParaRPr lang="en-US"/>
        </a:p>
      </dgm:t>
    </dgm:pt>
    <dgm:pt modelId="{16D42CDE-9566-440F-ACBF-D65DAEF1C1F2}">
      <dgm:prSet phldrT="[Text]" custT="1"/>
      <dgm:spPr/>
      <dgm:t>
        <a:bodyPr/>
        <a:lstStyle/>
        <a:p>
          <a:r>
            <a:rPr lang="en-US" sz="2000" dirty="0" smtClean="0">
              <a:solidFill>
                <a:srgbClr val="FF0000"/>
              </a:solidFill>
            </a:rPr>
            <a:t>Existence of a Strong Opposition:</a:t>
          </a:r>
          <a:br>
            <a:rPr lang="en-US" sz="2000" dirty="0" smtClean="0">
              <a:solidFill>
                <a:srgbClr val="FF0000"/>
              </a:solidFill>
            </a:rPr>
          </a:br>
          <a:r>
            <a:rPr lang="en-US" sz="2000" dirty="0" smtClean="0">
              <a:solidFill>
                <a:schemeClr val="tx1"/>
              </a:solidFill>
            </a:rPr>
            <a:t>Li</a:t>
          </a:r>
          <a:r>
            <a:rPr lang="en-US" sz="2000" dirty="0" smtClean="0"/>
            <a:t>fe force of Parliamentary democracy</a:t>
          </a:r>
          <a:endParaRPr lang="en-US" sz="2000" dirty="0"/>
        </a:p>
      </dgm:t>
    </dgm:pt>
    <dgm:pt modelId="{87FC6257-071C-4FF2-947C-66D4C39BC5F3}" type="parTrans" cxnId="{4EAD3D39-9C8F-4715-8AA4-F43E496E92A8}">
      <dgm:prSet/>
      <dgm:spPr/>
      <dgm:t>
        <a:bodyPr/>
        <a:lstStyle/>
        <a:p>
          <a:endParaRPr lang="en-US"/>
        </a:p>
      </dgm:t>
    </dgm:pt>
    <dgm:pt modelId="{44DFE059-F240-4435-88F3-3B296218AC7F}" type="sibTrans" cxnId="{4EAD3D39-9C8F-4715-8AA4-F43E496E92A8}">
      <dgm:prSet/>
      <dgm:spPr/>
      <dgm:t>
        <a:bodyPr/>
        <a:lstStyle/>
        <a:p>
          <a:endParaRPr lang="en-US"/>
        </a:p>
      </dgm:t>
    </dgm:pt>
    <dgm:pt modelId="{A876E7D4-79BF-4059-A5A9-483DBA82A2C5}">
      <dgm:prSet phldrT="[Text]" custT="1"/>
      <dgm:spPr/>
      <dgm:t>
        <a:bodyPr/>
        <a:lstStyle/>
        <a:p>
          <a:r>
            <a:rPr lang="en-US" sz="2000" dirty="0" smtClean="0">
              <a:solidFill>
                <a:srgbClr val="FF0000"/>
              </a:solidFill>
            </a:rPr>
            <a:t>Cabinet Dictatorship:</a:t>
          </a:r>
          <a:br>
            <a:rPr lang="en-US" sz="2000" dirty="0" smtClean="0">
              <a:solidFill>
                <a:srgbClr val="FF0000"/>
              </a:solidFill>
            </a:rPr>
          </a:br>
          <a:r>
            <a:rPr lang="en-US" sz="2000" dirty="0" smtClean="0">
              <a:solidFill>
                <a:schemeClr val="tx1"/>
              </a:solidFill>
            </a:rPr>
            <a:t>Policies formulation (National and International issues)</a:t>
          </a:r>
          <a:br>
            <a:rPr lang="en-US" sz="2000" dirty="0" smtClean="0">
              <a:solidFill>
                <a:schemeClr val="tx1"/>
              </a:solidFill>
            </a:rPr>
          </a:br>
          <a:r>
            <a:rPr lang="en-US" sz="2000" dirty="0" smtClean="0">
              <a:solidFill>
                <a:schemeClr val="tx1"/>
              </a:solidFill>
            </a:rPr>
            <a:t>Passing laws</a:t>
          </a:r>
          <a:br>
            <a:rPr lang="en-US" sz="2000" dirty="0" smtClean="0">
              <a:solidFill>
                <a:schemeClr val="tx1"/>
              </a:solidFill>
            </a:rPr>
          </a:br>
          <a:r>
            <a:rPr lang="en-US" sz="2000" dirty="0" smtClean="0">
              <a:solidFill>
                <a:schemeClr val="tx1"/>
              </a:solidFill>
            </a:rPr>
            <a:t>Prepares the budget draft in Consultation with PM</a:t>
          </a:r>
          <a:br>
            <a:rPr lang="en-US" sz="2000" dirty="0" smtClean="0">
              <a:solidFill>
                <a:schemeClr val="tx1"/>
              </a:solidFill>
            </a:rPr>
          </a:br>
          <a:r>
            <a:rPr lang="en-US" sz="2000" dirty="0" smtClean="0">
              <a:solidFill>
                <a:schemeClr val="tx1"/>
              </a:solidFill>
            </a:rPr>
            <a:t>Formulates economic policies</a:t>
          </a:r>
          <a:br>
            <a:rPr lang="en-US" sz="2000" dirty="0" smtClean="0">
              <a:solidFill>
                <a:schemeClr val="tx1"/>
              </a:solidFill>
            </a:rPr>
          </a:br>
          <a:r>
            <a:rPr lang="en-US" sz="2000" dirty="0" smtClean="0">
              <a:solidFill>
                <a:schemeClr val="tx1"/>
              </a:solidFill>
            </a:rPr>
            <a:t>The Keystone of Political Arch</a:t>
          </a:r>
          <a:endParaRPr lang="en-US" sz="2000" dirty="0">
            <a:solidFill>
              <a:schemeClr val="tx1"/>
            </a:solidFill>
          </a:endParaRPr>
        </a:p>
      </dgm:t>
    </dgm:pt>
    <dgm:pt modelId="{25BB5402-B0B9-43A6-9D22-DC17CE00970D}" type="parTrans" cxnId="{A00F9EBC-BAA7-43BC-8F48-E93921CA5678}">
      <dgm:prSet/>
      <dgm:spPr/>
      <dgm:t>
        <a:bodyPr/>
        <a:lstStyle/>
        <a:p>
          <a:endParaRPr lang="en-US"/>
        </a:p>
      </dgm:t>
    </dgm:pt>
    <dgm:pt modelId="{C6D66B7F-A318-4BD7-BF3C-BAE1D19C63D4}" type="sibTrans" cxnId="{A00F9EBC-BAA7-43BC-8F48-E93921CA5678}">
      <dgm:prSet/>
      <dgm:spPr/>
      <dgm:t>
        <a:bodyPr/>
        <a:lstStyle/>
        <a:p>
          <a:endParaRPr lang="en-US"/>
        </a:p>
      </dgm:t>
    </dgm:pt>
    <dgm:pt modelId="{F961CB20-E84E-400D-9531-8A14EDFF039F}" type="pres">
      <dgm:prSet presAssocID="{72BC1F21-4731-4C52-BC18-BFF6448F0EDB}" presName="vert0" presStyleCnt="0">
        <dgm:presLayoutVars>
          <dgm:dir/>
          <dgm:animOne val="branch"/>
          <dgm:animLvl val="lvl"/>
        </dgm:presLayoutVars>
      </dgm:prSet>
      <dgm:spPr/>
      <dgm:t>
        <a:bodyPr/>
        <a:lstStyle/>
        <a:p>
          <a:endParaRPr lang="en-US"/>
        </a:p>
      </dgm:t>
    </dgm:pt>
    <dgm:pt modelId="{163EABE1-D793-4F7D-AB7D-C743B8785964}" type="pres">
      <dgm:prSet presAssocID="{26243E95-5CBB-4FC8-8E67-B304FE337813}" presName="thickLine" presStyleLbl="alignNode1" presStyleIdx="0" presStyleCnt="1"/>
      <dgm:spPr/>
    </dgm:pt>
    <dgm:pt modelId="{6CA17EB5-D128-4E7E-8135-1D5B4113F742}" type="pres">
      <dgm:prSet presAssocID="{26243E95-5CBB-4FC8-8E67-B304FE337813}" presName="horz1" presStyleCnt="0"/>
      <dgm:spPr/>
    </dgm:pt>
    <dgm:pt modelId="{74B79093-6CAC-4E2E-8DAF-50BB3D08B186}" type="pres">
      <dgm:prSet presAssocID="{26243E95-5CBB-4FC8-8E67-B304FE337813}" presName="tx1" presStyleLbl="revTx" presStyleIdx="0" presStyleCnt="5"/>
      <dgm:spPr/>
      <dgm:t>
        <a:bodyPr/>
        <a:lstStyle/>
        <a:p>
          <a:endParaRPr lang="en-US"/>
        </a:p>
      </dgm:t>
    </dgm:pt>
    <dgm:pt modelId="{059FFAB4-E1EB-4980-B5FC-CCFA2AED7EF8}" type="pres">
      <dgm:prSet presAssocID="{26243E95-5CBB-4FC8-8E67-B304FE337813}" presName="vert1" presStyleCnt="0"/>
      <dgm:spPr/>
    </dgm:pt>
    <dgm:pt modelId="{4EB33CC4-6002-466E-96CF-5997A7C632F9}" type="pres">
      <dgm:prSet presAssocID="{F01BFB78-FAE2-496F-AA5A-9106A8A93C0A}" presName="vertSpace2a" presStyleCnt="0"/>
      <dgm:spPr/>
    </dgm:pt>
    <dgm:pt modelId="{315DBF41-F806-427B-A34E-C8B844DA74D0}" type="pres">
      <dgm:prSet presAssocID="{F01BFB78-FAE2-496F-AA5A-9106A8A93C0A}" presName="horz2" presStyleCnt="0"/>
      <dgm:spPr/>
    </dgm:pt>
    <dgm:pt modelId="{038DEFDC-939C-45C2-9DAE-C615225C64EE}" type="pres">
      <dgm:prSet presAssocID="{F01BFB78-FAE2-496F-AA5A-9106A8A93C0A}" presName="horzSpace2" presStyleCnt="0"/>
      <dgm:spPr/>
    </dgm:pt>
    <dgm:pt modelId="{12CDC81C-4A16-431A-8591-46F0CC5FC542}" type="pres">
      <dgm:prSet presAssocID="{F01BFB78-FAE2-496F-AA5A-9106A8A93C0A}" presName="tx2" presStyleLbl="revTx" presStyleIdx="1" presStyleCnt="5"/>
      <dgm:spPr/>
      <dgm:t>
        <a:bodyPr/>
        <a:lstStyle/>
        <a:p>
          <a:endParaRPr lang="en-US"/>
        </a:p>
      </dgm:t>
    </dgm:pt>
    <dgm:pt modelId="{91EAA02D-61CC-403D-A79C-0433E9CDF8EC}" type="pres">
      <dgm:prSet presAssocID="{F01BFB78-FAE2-496F-AA5A-9106A8A93C0A}" presName="vert2" presStyleCnt="0"/>
      <dgm:spPr/>
    </dgm:pt>
    <dgm:pt modelId="{93A9B487-CCF0-4763-AE17-6469F426BD56}" type="pres">
      <dgm:prSet presAssocID="{F01BFB78-FAE2-496F-AA5A-9106A8A93C0A}" presName="thinLine2b" presStyleLbl="callout" presStyleIdx="0" presStyleCnt="4"/>
      <dgm:spPr/>
    </dgm:pt>
    <dgm:pt modelId="{313F1BDA-BD89-4243-962C-F3C6AE73B51F}" type="pres">
      <dgm:prSet presAssocID="{F01BFB78-FAE2-496F-AA5A-9106A8A93C0A}" presName="vertSpace2b" presStyleCnt="0"/>
      <dgm:spPr/>
    </dgm:pt>
    <dgm:pt modelId="{15F9277B-9D3C-4852-B24E-F9D90EF5B20D}" type="pres">
      <dgm:prSet presAssocID="{489A0377-E787-49CF-8100-923AF9BCC6B3}" presName="horz2" presStyleCnt="0"/>
      <dgm:spPr/>
    </dgm:pt>
    <dgm:pt modelId="{57963389-4270-4741-BF0D-855E70F32435}" type="pres">
      <dgm:prSet presAssocID="{489A0377-E787-49CF-8100-923AF9BCC6B3}" presName="horzSpace2" presStyleCnt="0"/>
      <dgm:spPr/>
    </dgm:pt>
    <dgm:pt modelId="{C4698B21-CE0F-4B65-B9BD-55B5E97F33F7}" type="pres">
      <dgm:prSet presAssocID="{489A0377-E787-49CF-8100-923AF9BCC6B3}" presName="tx2" presStyleLbl="revTx" presStyleIdx="2" presStyleCnt="5"/>
      <dgm:spPr/>
      <dgm:t>
        <a:bodyPr/>
        <a:lstStyle/>
        <a:p>
          <a:endParaRPr lang="en-US"/>
        </a:p>
      </dgm:t>
    </dgm:pt>
    <dgm:pt modelId="{3B0BA070-8B77-4974-BF41-63BF34112871}" type="pres">
      <dgm:prSet presAssocID="{489A0377-E787-49CF-8100-923AF9BCC6B3}" presName="vert2" presStyleCnt="0"/>
      <dgm:spPr/>
    </dgm:pt>
    <dgm:pt modelId="{0F84947E-B846-4FD2-9AEE-E235252F811C}" type="pres">
      <dgm:prSet presAssocID="{489A0377-E787-49CF-8100-923AF9BCC6B3}" presName="thinLine2b" presStyleLbl="callout" presStyleIdx="1" presStyleCnt="4"/>
      <dgm:spPr/>
    </dgm:pt>
    <dgm:pt modelId="{7375F459-0461-40BE-8372-0439B88B6212}" type="pres">
      <dgm:prSet presAssocID="{489A0377-E787-49CF-8100-923AF9BCC6B3}" presName="vertSpace2b" presStyleCnt="0"/>
      <dgm:spPr/>
    </dgm:pt>
    <dgm:pt modelId="{A3FA0D30-D926-4AFF-87A4-073BD9C375A9}" type="pres">
      <dgm:prSet presAssocID="{16D42CDE-9566-440F-ACBF-D65DAEF1C1F2}" presName="horz2" presStyleCnt="0"/>
      <dgm:spPr/>
    </dgm:pt>
    <dgm:pt modelId="{CA876F07-DA22-4932-84A1-EE6E4F8AE753}" type="pres">
      <dgm:prSet presAssocID="{16D42CDE-9566-440F-ACBF-D65DAEF1C1F2}" presName="horzSpace2" presStyleCnt="0"/>
      <dgm:spPr/>
    </dgm:pt>
    <dgm:pt modelId="{3B1C0987-E8B8-43B4-B05C-48BA7E250943}" type="pres">
      <dgm:prSet presAssocID="{16D42CDE-9566-440F-ACBF-D65DAEF1C1F2}" presName="tx2" presStyleLbl="revTx" presStyleIdx="3" presStyleCnt="5"/>
      <dgm:spPr/>
      <dgm:t>
        <a:bodyPr/>
        <a:lstStyle/>
        <a:p>
          <a:endParaRPr lang="en-US"/>
        </a:p>
      </dgm:t>
    </dgm:pt>
    <dgm:pt modelId="{D7BCEC96-EE2C-43C7-A954-ADF324F9DF11}" type="pres">
      <dgm:prSet presAssocID="{16D42CDE-9566-440F-ACBF-D65DAEF1C1F2}" presName="vert2" presStyleCnt="0"/>
      <dgm:spPr/>
    </dgm:pt>
    <dgm:pt modelId="{794EDB1F-48D2-4126-9E46-897A576F3EC0}" type="pres">
      <dgm:prSet presAssocID="{16D42CDE-9566-440F-ACBF-D65DAEF1C1F2}" presName="thinLine2b" presStyleLbl="callout" presStyleIdx="2" presStyleCnt="4" custLinFactNeighborY="-87026"/>
      <dgm:spPr/>
    </dgm:pt>
    <dgm:pt modelId="{51BD35D1-D283-4AE2-8B3F-AFE04E83525B}" type="pres">
      <dgm:prSet presAssocID="{16D42CDE-9566-440F-ACBF-D65DAEF1C1F2}" presName="vertSpace2b" presStyleCnt="0"/>
      <dgm:spPr/>
    </dgm:pt>
    <dgm:pt modelId="{93A57CDE-96F3-47BD-8E13-95643C767A39}" type="pres">
      <dgm:prSet presAssocID="{A876E7D4-79BF-4059-A5A9-483DBA82A2C5}" presName="horz2" presStyleCnt="0"/>
      <dgm:spPr/>
    </dgm:pt>
    <dgm:pt modelId="{0B13378A-86A3-4111-9F68-8888F1D8A7B3}" type="pres">
      <dgm:prSet presAssocID="{A876E7D4-79BF-4059-A5A9-483DBA82A2C5}" presName="horzSpace2" presStyleCnt="0"/>
      <dgm:spPr/>
    </dgm:pt>
    <dgm:pt modelId="{121AEACF-F017-4275-B132-02CEB010ED91}" type="pres">
      <dgm:prSet presAssocID="{A876E7D4-79BF-4059-A5A9-483DBA82A2C5}" presName="tx2" presStyleLbl="revTx" presStyleIdx="4" presStyleCnt="5"/>
      <dgm:spPr/>
      <dgm:t>
        <a:bodyPr/>
        <a:lstStyle/>
        <a:p>
          <a:endParaRPr lang="en-US"/>
        </a:p>
      </dgm:t>
    </dgm:pt>
    <dgm:pt modelId="{E94920B9-2890-4E9A-9F15-D4AE77D1738F}" type="pres">
      <dgm:prSet presAssocID="{A876E7D4-79BF-4059-A5A9-483DBA82A2C5}" presName="vert2" presStyleCnt="0"/>
      <dgm:spPr/>
    </dgm:pt>
    <dgm:pt modelId="{E7A1AE16-C595-472F-9D69-1ED460BC1E84}" type="pres">
      <dgm:prSet presAssocID="{A876E7D4-79BF-4059-A5A9-483DBA82A2C5}" presName="thinLine2b" presStyleLbl="callout" presStyleIdx="3" presStyleCnt="4"/>
      <dgm:spPr/>
    </dgm:pt>
    <dgm:pt modelId="{9B8C8070-B787-4372-8AE3-DB7B4DDF375E}" type="pres">
      <dgm:prSet presAssocID="{A876E7D4-79BF-4059-A5A9-483DBA82A2C5}" presName="vertSpace2b" presStyleCnt="0"/>
      <dgm:spPr/>
    </dgm:pt>
  </dgm:ptLst>
  <dgm:cxnLst>
    <dgm:cxn modelId="{EB43F9DC-49AE-4D73-91D9-DA62EC98BFEC}" type="presOf" srcId="{A876E7D4-79BF-4059-A5A9-483DBA82A2C5}" destId="{121AEACF-F017-4275-B132-02CEB010ED91}" srcOrd="0" destOrd="0" presId="urn:microsoft.com/office/officeart/2008/layout/LinedList"/>
    <dgm:cxn modelId="{4EAD3D39-9C8F-4715-8AA4-F43E496E92A8}" srcId="{26243E95-5CBB-4FC8-8E67-B304FE337813}" destId="{16D42CDE-9566-440F-ACBF-D65DAEF1C1F2}" srcOrd="2" destOrd="0" parTransId="{87FC6257-071C-4FF2-947C-66D4C39BC5F3}" sibTransId="{44DFE059-F240-4435-88F3-3B296218AC7F}"/>
    <dgm:cxn modelId="{863FB219-51E4-46B2-A9FE-98147ADC178B}" type="presOf" srcId="{26243E95-5CBB-4FC8-8E67-B304FE337813}" destId="{74B79093-6CAC-4E2E-8DAF-50BB3D08B186}" srcOrd="0" destOrd="0" presId="urn:microsoft.com/office/officeart/2008/layout/LinedList"/>
    <dgm:cxn modelId="{97B388D9-457E-4CED-9FDF-0D10E981BC23}" type="presOf" srcId="{16D42CDE-9566-440F-ACBF-D65DAEF1C1F2}" destId="{3B1C0987-E8B8-43B4-B05C-48BA7E250943}" srcOrd="0" destOrd="0" presId="urn:microsoft.com/office/officeart/2008/layout/LinedList"/>
    <dgm:cxn modelId="{F00EDBD0-69CF-480F-B479-C89E347A69C4}" type="presOf" srcId="{489A0377-E787-49CF-8100-923AF9BCC6B3}" destId="{C4698B21-CE0F-4B65-B9BD-55B5E97F33F7}" srcOrd="0" destOrd="0" presId="urn:microsoft.com/office/officeart/2008/layout/LinedList"/>
    <dgm:cxn modelId="{139E6682-5167-4728-AEB7-2EDB8F30AA1E}" srcId="{26243E95-5CBB-4FC8-8E67-B304FE337813}" destId="{F01BFB78-FAE2-496F-AA5A-9106A8A93C0A}" srcOrd="0" destOrd="0" parTransId="{2F0F501F-D40E-4A5E-B6FB-D5E81C228E8E}" sibTransId="{341D7F58-D0EC-4D6D-8C4A-9A7E9A68145F}"/>
    <dgm:cxn modelId="{9084C8E6-4B8E-4FFF-8AB9-444EDCE85140}" type="presOf" srcId="{F01BFB78-FAE2-496F-AA5A-9106A8A93C0A}" destId="{12CDC81C-4A16-431A-8591-46F0CC5FC542}" srcOrd="0" destOrd="0" presId="urn:microsoft.com/office/officeart/2008/layout/LinedList"/>
    <dgm:cxn modelId="{A00F9EBC-BAA7-43BC-8F48-E93921CA5678}" srcId="{26243E95-5CBB-4FC8-8E67-B304FE337813}" destId="{A876E7D4-79BF-4059-A5A9-483DBA82A2C5}" srcOrd="3" destOrd="0" parTransId="{25BB5402-B0B9-43A6-9D22-DC17CE00970D}" sibTransId="{C6D66B7F-A318-4BD7-BF3C-BAE1D19C63D4}"/>
    <dgm:cxn modelId="{C61DA2E8-1334-4519-AC1E-501574C7A51A}" srcId="{26243E95-5CBB-4FC8-8E67-B304FE337813}" destId="{489A0377-E787-49CF-8100-923AF9BCC6B3}" srcOrd="1" destOrd="0" parTransId="{ED2C61AB-B3A3-40C3-B7C1-356D33A6793B}" sibTransId="{21D21312-E475-4ACB-8828-B6585F810A13}"/>
    <dgm:cxn modelId="{0AE952A7-A375-4270-ACCD-2DB765FAFC5F}" srcId="{72BC1F21-4731-4C52-BC18-BFF6448F0EDB}" destId="{26243E95-5CBB-4FC8-8E67-B304FE337813}" srcOrd="0" destOrd="0" parTransId="{1B48348A-AE0A-4A3C-966B-77DD34AFCD62}" sibTransId="{B7871F2F-0294-4600-9F23-B23111CE2458}"/>
    <dgm:cxn modelId="{971D6A0B-2550-4E3C-8BD6-286846AC3955}" type="presOf" srcId="{72BC1F21-4731-4C52-BC18-BFF6448F0EDB}" destId="{F961CB20-E84E-400D-9531-8A14EDFF039F}" srcOrd="0" destOrd="0" presId="urn:microsoft.com/office/officeart/2008/layout/LinedList"/>
    <dgm:cxn modelId="{157CFDF3-6250-47CF-BFFC-9FC5B7ABA69B}" type="presParOf" srcId="{F961CB20-E84E-400D-9531-8A14EDFF039F}" destId="{163EABE1-D793-4F7D-AB7D-C743B8785964}" srcOrd="0" destOrd="0" presId="urn:microsoft.com/office/officeart/2008/layout/LinedList"/>
    <dgm:cxn modelId="{B5964065-4179-4BBA-B09A-26CBAF2028DD}" type="presParOf" srcId="{F961CB20-E84E-400D-9531-8A14EDFF039F}" destId="{6CA17EB5-D128-4E7E-8135-1D5B4113F742}" srcOrd="1" destOrd="0" presId="urn:microsoft.com/office/officeart/2008/layout/LinedList"/>
    <dgm:cxn modelId="{CBDAB699-CFFB-4B7B-8450-69F698F37F61}" type="presParOf" srcId="{6CA17EB5-D128-4E7E-8135-1D5B4113F742}" destId="{74B79093-6CAC-4E2E-8DAF-50BB3D08B186}" srcOrd="0" destOrd="0" presId="urn:microsoft.com/office/officeart/2008/layout/LinedList"/>
    <dgm:cxn modelId="{6FBD31CA-18B7-42E6-B434-B4DE6BB313A0}" type="presParOf" srcId="{6CA17EB5-D128-4E7E-8135-1D5B4113F742}" destId="{059FFAB4-E1EB-4980-B5FC-CCFA2AED7EF8}" srcOrd="1" destOrd="0" presId="urn:microsoft.com/office/officeart/2008/layout/LinedList"/>
    <dgm:cxn modelId="{5BFCB5BA-F665-4360-A2E3-A9E2C9233F41}" type="presParOf" srcId="{059FFAB4-E1EB-4980-B5FC-CCFA2AED7EF8}" destId="{4EB33CC4-6002-466E-96CF-5997A7C632F9}" srcOrd="0" destOrd="0" presId="urn:microsoft.com/office/officeart/2008/layout/LinedList"/>
    <dgm:cxn modelId="{E5A08EE6-D6DD-470C-B788-803E0930807F}" type="presParOf" srcId="{059FFAB4-E1EB-4980-B5FC-CCFA2AED7EF8}" destId="{315DBF41-F806-427B-A34E-C8B844DA74D0}" srcOrd="1" destOrd="0" presId="urn:microsoft.com/office/officeart/2008/layout/LinedList"/>
    <dgm:cxn modelId="{283ACA2C-8783-493F-98AA-686196C53E83}" type="presParOf" srcId="{315DBF41-F806-427B-A34E-C8B844DA74D0}" destId="{038DEFDC-939C-45C2-9DAE-C615225C64EE}" srcOrd="0" destOrd="0" presId="urn:microsoft.com/office/officeart/2008/layout/LinedList"/>
    <dgm:cxn modelId="{31FAE871-9411-461A-B7A5-24DAFCB40761}" type="presParOf" srcId="{315DBF41-F806-427B-A34E-C8B844DA74D0}" destId="{12CDC81C-4A16-431A-8591-46F0CC5FC542}" srcOrd="1" destOrd="0" presId="urn:microsoft.com/office/officeart/2008/layout/LinedList"/>
    <dgm:cxn modelId="{3675D896-F72E-4BA8-B7D3-1D0780D516E0}" type="presParOf" srcId="{315DBF41-F806-427B-A34E-C8B844DA74D0}" destId="{91EAA02D-61CC-403D-A79C-0433E9CDF8EC}" srcOrd="2" destOrd="0" presId="urn:microsoft.com/office/officeart/2008/layout/LinedList"/>
    <dgm:cxn modelId="{7C86E1EB-E8B3-43CE-A66B-7E1CD9B7EEE9}" type="presParOf" srcId="{059FFAB4-E1EB-4980-B5FC-CCFA2AED7EF8}" destId="{93A9B487-CCF0-4763-AE17-6469F426BD56}" srcOrd="2" destOrd="0" presId="urn:microsoft.com/office/officeart/2008/layout/LinedList"/>
    <dgm:cxn modelId="{B9FB0DF9-EED7-4B8E-ABDD-6A7A2AC917A6}" type="presParOf" srcId="{059FFAB4-E1EB-4980-B5FC-CCFA2AED7EF8}" destId="{313F1BDA-BD89-4243-962C-F3C6AE73B51F}" srcOrd="3" destOrd="0" presId="urn:microsoft.com/office/officeart/2008/layout/LinedList"/>
    <dgm:cxn modelId="{C6BB9A66-AD56-4B7A-8CE7-0C50217BC3AB}" type="presParOf" srcId="{059FFAB4-E1EB-4980-B5FC-CCFA2AED7EF8}" destId="{15F9277B-9D3C-4852-B24E-F9D90EF5B20D}" srcOrd="4" destOrd="0" presId="urn:microsoft.com/office/officeart/2008/layout/LinedList"/>
    <dgm:cxn modelId="{30DC783F-A7A6-4473-9954-7B4FBCA7A528}" type="presParOf" srcId="{15F9277B-9D3C-4852-B24E-F9D90EF5B20D}" destId="{57963389-4270-4741-BF0D-855E70F32435}" srcOrd="0" destOrd="0" presId="urn:microsoft.com/office/officeart/2008/layout/LinedList"/>
    <dgm:cxn modelId="{18B62B1B-4CBB-4BF3-A9B0-8344110387B7}" type="presParOf" srcId="{15F9277B-9D3C-4852-B24E-F9D90EF5B20D}" destId="{C4698B21-CE0F-4B65-B9BD-55B5E97F33F7}" srcOrd="1" destOrd="0" presId="urn:microsoft.com/office/officeart/2008/layout/LinedList"/>
    <dgm:cxn modelId="{4D466013-769C-41E3-932F-4DCF9E8C95CF}" type="presParOf" srcId="{15F9277B-9D3C-4852-B24E-F9D90EF5B20D}" destId="{3B0BA070-8B77-4974-BF41-63BF34112871}" srcOrd="2" destOrd="0" presId="urn:microsoft.com/office/officeart/2008/layout/LinedList"/>
    <dgm:cxn modelId="{9F92EBC9-0224-4209-AA89-B1B4C9D72236}" type="presParOf" srcId="{059FFAB4-E1EB-4980-B5FC-CCFA2AED7EF8}" destId="{0F84947E-B846-4FD2-9AEE-E235252F811C}" srcOrd="5" destOrd="0" presId="urn:microsoft.com/office/officeart/2008/layout/LinedList"/>
    <dgm:cxn modelId="{D23D8433-9F30-4689-A02C-ACD2C3B19EAB}" type="presParOf" srcId="{059FFAB4-E1EB-4980-B5FC-CCFA2AED7EF8}" destId="{7375F459-0461-40BE-8372-0439B88B6212}" srcOrd="6" destOrd="0" presId="urn:microsoft.com/office/officeart/2008/layout/LinedList"/>
    <dgm:cxn modelId="{5520D3F5-6664-44E3-933E-48E6B2120C7C}" type="presParOf" srcId="{059FFAB4-E1EB-4980-B5FC-CCFA2AED7EF8}" destId="{A3FA0D30-D926-4AFF-87A4-073BD9C375A9}" srcOrd="7" destOrd="0" presId="urn:microsoft.com/office/officeart/2008/layout/LinedList"/>
    <dgm:cxn modelId="{39E51E90-B411-41E8-92DF-F48F2047BC63}" type="presParOf" srcId="{A3FA0D30-D926-4AFF-87A4-073BD9C375A9}" destId="{CA876F07-DA22-4932-84A1-EE6E4F8AE753}" srcOrd="0" destOrd="0" presId="urn:microsoft.com/office/officeart/2008/layout/LinedList"/>
    <dgm:cxn modelId="{C6991FE1-B3CC-4B7D-941C-639D754951C6}" type="presParOf" srcId="{A3FA0D30-D926-4AFF-87A4-073BD9C375A9}" destId="{3B1C0987-E8B8-43B4-B05C-48BA7E250943}" srcOrd="1" destOrd="0" presId="urn:microsoft.com/office/officeart/2008/layout/LinedList"/>
    <dgm:cxn modelId="{66830FDB-D92D-4AEA-9234-BF32BFB50472}" type="presParOf" srcId="{A3FA0D30-D926-4AFF-87A4-073BD9C375A9}" destId="{D7BCEC96-EE2C-43C7-A954-ADF324F9DF11}" srcOrd="2" destOrd="0" presId="urn:microsoft.com/office/officeart/2008/layout/LinedList"/>
    <dgm:cxn modelId="{05ADE758-3776-42C4-95EC-FBAD9796FA4E}" type="presParOf" srcId="{059FFAB4-E1EB-4980-B5FC-CCFA2AED7EF8}" destId="{794EDB1F-48D2-4126-9E46-897A576F3EC0}" srcOrd="8" destOrd="0" presId="urn:microsoft.com/office/officeart/2008/layout/LinedList"/>
    <dgm:cxn modelId="{8234672C-29F2-45F9-B503-8196DE3BBAB5}" type="presParOf" srcId="{059FFAB4-E1EB-4980-B5FC-CCFA2AED7EF8}" destId="{51BD35D1-D283-4AE2-8B3F-AFE04E83525B}" srcOrd="9" destOrd="0" presId="urn:microsoft.com/office/officeart/2008/layout/LinedList"/>
    <dgm:cxn modelId="{0FC565B6-68A1-4904-8524-0F649F512413}" type="presParOf" srcId="{059FFAB4-E1EB-4980-B5FC-CCFA2AED7EF8}" destId="{93A57CDE-96F3-47BD-8E13-95643C767A39}" srcOrd="10" destOrd="0" presId="urn:microsoft.com/office/officeart/2008/layout/LinedList"/>
    <dgm:cxn modelId="{661CD6C7-38AA-4FE7-BFE2-3F52DB46CF49}" type="presParOf" srcId="{93A57CDE-96F3-47BD-8E13-95643C767A39}" destId="{0B13378A-86A3-4111-9F68-8888F1D8A7B3}" srcOrd="0" destOrd="0" presId="urn:microsoft.com/office/officeart/2008/layout/LinedList"/>
    <dgm:cxn modelId="{A2D58640-378C-48EA-AFE1-951077CC97E2}" type="presParOf" srcId="{93A57CDE-96F3-47BD-8E13-95643C767A39}" destId="{121AEACF-F017-4275-B132-02CEB010ED91}" srcOrd="1" destOrd="0" presId="urn:microsoft.com/office/officeart/2008/layout/LinedList"/>
    <dgm:cxn modelId="{08982A31-9AA6-4005-8D38-2A44D01B4482}" type="presParOf" srcId="{93A57CDE-96F3-47BD-8E13-95643C767A39}" destId="{E94920B9-2890-4E9A-9F15-D4AE77D1738F}" srcOrd="2" destOrd="0" presId="urn:microsoft.com/office/officeart/2008/layout/LinedList"/>
    <dgm:cxn modelId="{BE547EE6-4F84-4ADF-8C0D-25EB0416093A}" type="presParOf" srcId="{059FFAB4-E1EB-4980-B5FC-CCFA2AED7EF8}" destId="{E7A1AE16-C595-472F-9D69-1ED460BC1E84}" srcOrd="11" destOrd="0" presId="urn:microsoft.com/office/officeart/2008/layout/LinedList"/>
    <dgm:cxn modelId="{F21BEBF8-9B62-4BD9-A958-94578C025CF5}" type="presParOf" srcId="{059FFAB4-E1EB-4980-B5FC-CCFA2AED7EF8}" destId="{9B8C8070-B787-4372-8AE3-DB7B4DDF375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2E74CF3-205E-436E-82D3-296972BB1E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E710BC1-510D-4E51-AFF5-C8EA16E12B10}">
      <dgm:prSet phldrT="[Text]"/>
      <dgm:spPr/>
      <dgm:t>
        <a:bodyPr/>
        <a:lstStyle/>
        <a:p>
          <a:r>
            <a:rPr lang="en-US" dirty="0" smtClean="0">
              <a:solidFill>
                <a:srgbClr val="FF0000"/>
              </a:solidFill>
            </a:rPr>
            <a:t>Presidential Form of Govt.</a:t>
          </a:r>
          <a:endParaRPr lang="en-US" dirty="0">
            <a:solidFill>
              <a:srgbClr val="FF0000"/>
            </a:solidFill>
          </a:endParaRPr>
        </a:p>
      </dgm:t>
    </dgm:pt>
    <dgm:pt modelId="{1B61F445-CE01-45D2-9AF6-54FB7F04C3CC}" type="parTrans" cxnId="{29BBC631-A913-4E4C-BA4F-396EFFF2C915}">
      <dgm:prSet/>
      <dgm:spPr/>
      <dgm:t>
        <a:bodyPr/>
        <a:lstStyle/>
        <a:p>
          <a:endParaRPr lang="en-US"/>
        </a:p>
      </dgm:t>
    </dgm:pt>
    <dgm:pt modelId="{DBA0136E-8E26-49AB-B70C-9BFE3ABD92F6}" type="sibTrans" cxnId="{29BBC631-A913-4E4C-BA4F-396EFFF2C915}">
      <dgm:prSet/>
      <dgm:spPr/>
      <dgm:t>
        <a:bodyPr/>
        <a:lstStyle/>
        <a:p>
          <a:endParaRPr lang="en-US"/>
        </a:p>
      </dgm:t>
    </dgm:pt>
    <dgm:pt modelId="{37E07E82-FDE8-4CE6-8178-4B60BF77054B}">
      <dgm:prSet phldrT="[Text]"/>
      <dgm:spPr/>
      <dgm:t>
        <a:bodyPr/>
        <a:lstStyle/>
        <a:p>
          <a:r>
            <a:rPr lang="en-US" dirty="0" smtClean="0"/>
            <a:t>A system of govt. where an executive branch is led by a president who serves both head of the state and head of govt.</a:t>
          </a:r>
          <a:endParaRPr lang="en-US" dirty="0"/>
        </a:p>
      </dgm:t>
    </dgm:pt>
    <dgm:pt modelId="{56FE49F7-E2A3-4F4B-A065-CC59EC0F4646}" type="parTrans" cxnId="{74D79008-7D14-4385-B21F-6F3923C0A6F1}">
      <dgm:prSet/>
      <dgm:spPr/>
      <dgm:t>
        <a:bodyPr/>
        <a:lstStyle/>
        <a:p>
          <a:endParaRPr lang="en-US"/>
        </a:p>
      </dgm:t>
    </dgm:pt>
    <dgm:pt modelId="{ADED1A4A-581E-4457-BDAB-64B33040E233}" type="sibTrans" cxnId="{74D79008-7D14-4385-B21F-6F3923C0A6F1}">
      <dgm:prSet/>
      <dgm:spPr/>
      <dgm:t>
        <a:bodyPr/>
        <a:lstStyle/>
        <a:p>
          <a:endParaRPr lang="en-US"/>
        </a:p>
      </dgm:t>
    </dgm:pt>
    <dgm:pt modelId="{2E7FECD5-D40C-4DE2-977C-D1CA59B52867}">
      <dgm:prSet phldrT="[Text]"/>
      <dgm:spPr/>
      <dgm:t>
        <a:bodyPr/>
        <a:lstStyle/>
        <a:p>
          <a:r>
            <a:rPr lang="en-US" dirty="0" smtClean="0"/>
            <a:t>A system is which president is constitutionally independent of the legislature</a:t>
          </a:r>
          <a:endParaRPr lang="en-US" dirty="0"/>
        </a:p>
      </dgm:t>
    </dgm:pt>
    <dgm:pt modelId="{3EAFDAC2-7CA1-48C9-9835-FB44FE5EC122}" type="parTrans" cxnId="{D0B29FCD-035C-48AC-9F95-BF8E455C9C7B}">
      <dgm:prSet/>
      <dgm:spPr/>
      <dgm:t>
        <a:bodyPr/>
        <a:lstStyle/>
        <a:p>
          <a:endParaRPr lang="en-US"/>
        </a:p>
      </dgm:t>
    </dgm:pt>
    <dgm:pt modelId="{90FD7319-FCE6-4AD6-8EA0-6DCD8A1B7ABA}" type="sibTrans" cxnId="{D0B29FCD-035C-48AC-9F95-BF8E455C9C7B}">
      <dgm:prSet/>
      <dgm:spPr/>
      <dgm:t>
        <a:bodyPr/>
        <a:lstStyle/>
        <a:p>
          <a:endParaRPr lang="en-US"/>
        </a:p>
      </dgm:t>
    </dgm:pt>
    <dgm:pt modelId="{0103F97D-8731-4B0B-8A5E-1FE5F0173CC7}">
      <dgm:prSet phldrT="[Text]"/>
      <dgm:spPr/>
      <dgm:t>
        <a:bodyPr/>
        <a:lstStyle/>
        <a:p>
          <a:r>
            <a:rPr lang="en-US" dirty="0" smtClean="0"/>
            <a:t>A system of govt. where the executive branch exists separately from a legislature</a:t>
          </a:r>
          <a:endParaRPr lang="en-US" dirty="0"/>
        </a:p>
      </dgm:t>
    </dgm:pt>
    <dgm:pt modelId="{3769F9D1-8E1C-4A71-AA90-7BC72524F3EF}" type="parTrans" cxnId="{63B73FE8-4071-4DAC-A722-FF74E97FF56F}">
      <dgm:prSet/>
      <dgm:spPr/>
      <dgm:t>
        <a:bodyPr/>
        <a:lstStyle/>
        <a:p>
          <a:endParaRPr lang="en-US"/>
        </a:p>
      </dgm:t>
    </dgm:pt>
    <dgm:pt modelId="{91C4F51F-E221-43F3-ADF9-DB7F715CF40A}" type="sibTrans" cxnId="{63B73FE8-4071-4DAC-A722-FF74E97FF56F}">
      <dgm:prSet/>
      <dgm:spPr/>
      <dgm:t>
        <a:bodyPr/>
        <a:lstStyle/>
        <a:p>
          <a:endParaRPr lang="en-US"/>
        </a:p>
      </dgm:t>
    </dgm:pt>
    <dgm:pt modelId="{9CD17154-34A5-4E76-8D2E-4B38EB7C5430}">
      <dgm:prSet phldrT="[Text]"/>
      <dgm:spPr/>
      <dgm:t>
        <a:bodyPr/>
        <a:lstStyle/>
        <a:p>
          <a:r>
            <a:rPr lang="en-US" dirty="0" smtClean="0">
              <a:solidFill>
                <a:srgbClr val="FF0000"/>
              </a:solidFill>
            </a:rPr>
            <a:t>Characteristics: </a:t>
          </a:r>
          <a:r>
            <a:rPr lang="en-US" dirty="0" smtClean="0"/>
            <a:t/>
          </a:r>
          <a:br>
            <a:rPr lang="en-US" dirty="0" smtClean="0"/>
          </a:br>
          <a:r>
            <a:rPr lang="en-US" dirty="0" smtClean="0"/>
            <a:t>President is the Real Head</a:t>
          </a:r>
          <a:br>
            <a:rPr lang="en-US" dirty="0" smtClean="0"/>
          </a:br>
          <a:r>
            <a:rPr lang="en-US" dirty="0" smtClean="0"/>
            <a:t>Separation and checks and balances</a:t>
          </a:r>
          <a:br>
            <a:rPr lang="en-US" dirty="0" smtClean="0"/>
          </a:br>
          <a:r>
            <a:rPr lang="en-US" dirty="0" smtClean="0"/>
            <a:t>Ministers are accountable to President</a:t>
          </a:r>
          <a:endParaRPr lang="en-US" dirty="0"/>
        </a:p>
      </dgm:t>
    </dgm:pt>
    <dgm:pt modelId="{3F5D5B85-4446-4D6B-AD08-5C4BB0E02AE5}" type="parTrans" cxnId="{06266C43-A8A0-436F-8F22-D5665D18B631}">
      <dgm:prSet/>
      <dgm:spPr/>
      <dgm:t>
        <a:bodyPr/>
        <a:lstStyle/>
        <a:p>
          <a:endParaRPr lang="en-US"/>
        </a:p>
      </dgm:t>
    </dgm:pt>
    <dgm:pt modelId="{7020FDCD-3500-4B1A-B47C-4ED45128E561}" type="sibTrans" cxnId="{06266C43-A8A0-436F-8F22-D5665D18B631}">
      <dgm:prSet/>
      <dgm:spPr/>
      <dgm:t>
        <a:bodyPr/>
        <a:lstStyle/>
        <a:p>
          <a:endParaRPr lang="en-US"/>
        </a:p>
      </dgm:t>
    </dgm:pt>
    <dgm:pt modelId="{6BBDE6AF-6D17-4DE4-883D-8B7C923DCFD6}" type="pres">
      <dgm:prSet presAssocID="{02E74CF3-205E-436E-82D3-296972BB1E3D}" presName="vert0" presStyleCnt="0">
        <dgm:presLayoutVars>
          <dgm:dir/>
          <dgm:animOne val="branch"/>
          <dgm:animLvl val="lvl"/>
        </dgm:presLayoutVars>
      </dgm:prSet>
      <dgm:spPr/>
      <dgm:t>
        <a:bodyPr/>
        <a:lstStyle/>
        <a:p>
          <a:endParaRPr lang="en-US"/>
        </a:p>
      </dgm:t>
    </dgm:pt>
    <dgm:pt modelId="{4E6B92FF-83BE-4CF6-B36D-F71388B9B86D}" type="pres">
      <dgm:prSet presAssocID="{3E710BC1-510D-4E51-AFF5-C8EA16E12B10}" presName="thickLine" presStyleLbl="alignNode1" presStyleIdx="0" presStyleCnt="1"/>
      <dgm:spPr/>
    </dgm:pt>
    <dgm:pt modelId="{2978A424-FB65-4F3B-8E2C-AFB21ACDC4DD}" type="pres">
      <dgm:prSet presAssocID="{3E710BC1-510D-4E51-AFF5-C8EA16E12B10}" presName="horz1" presStyleCnt="0"/>
      <dgm:spPr/>
    </dgm:pt>
    <dgm:pt modelId="{6B49663B-A133-4D08-8C1B-1936A7812141}" type="pres">
      <dgm:prSet presAssocID="{3E710BC1-510D-4E51-AFF5-C8EA16E12B10}" presName="tx1" presStyleLbl="revTx" presStyleIdx="0" presStyleCnt="5"/>
      <dgm:spPr/>
      <dgm:t>
        <a:bodyPr/>
        <a:lstStyle/>
        <a:p>
          <a:endParaRPr lang="en-US"/>
        </a:p>
      </dgm:t>
    </dgm:pt>
    <dgm:pt modelId="{74F1901A-B38A-4EC7-BB9F-4C4FE7D80B40}" type="pres">
      <dgm:prSet presAssocID="{3E710BC1-510D-4E51-AFF5-C8EA16E12B10}" presName="vert1" presStyleCnt="0"/>
      <dgm:spPr/>
    </dgm:pt>
    <dgm:pt modelId="{C0DD0B63-82DE-4069-9578-10305170C8E7}" type="pres">
      <dgm:prSet presAssocID="{37E07E82-FDE8-4CE6-8178-4B60BF77054B}" presName="vertSpace2a" presStyleCnt="0"/>
      <dgm:spPr/>
    </dgm:pt>
    <dgm:pt modelId="{DB0CA4F9-1C7A-4BD8-AAA8-2007591D073D}" type="pres">
      <dgm:prSet presAssocID="{37E07E82-FDE8-4CE6-8178-4B60BF77054B}" presName="horz2" presStyleCnt="0"/>
      <dgm:spPr/>
    </dgm:pt>
    <dgm:pt modelId="{CC052573-A642-45FC-BB4B-D25151CCD879}" type="pres">
      <dgm:prSet presAssocID="{37E07E82-FDE8-4CE6-8178-4B60BF77054B}" presName="horzSpace2" presStyleCnt="0"/>
      <dgm:spPr/>
    </dgm:pt>
    <dgm:pt modelId="{C33E8B24-6794-49B9-9B61-1E9698D97F93}" type="pres">
      <dgm:prSet presAssocID="{37E07E82-FDE8-4CE6-8178-4B60BF77054B}" presName="tx2" presStyleLbl="revTx" presStyleIdx="1" presStyleCnt="5"/>
      <dgm:spPr/>
      <dgm:t>
        <a:bodyPr/>
        <a:lstStyle/>
        <a:p>
          <a:endParaRPr lang="en-US"/>
        </a:p>
      </dgm:t>
    </dgm:pt>
    <dgm:pt modelId="{9E6EEC83-57D2-4E18-BB6D-184F8F7699A5}" type="pres">
      <dgm:prSet presAssocID="{37E07E82-FDE8-4CE6-8178-4B60BF77054B}" presName="vert2" presStyleCnt="0"/>
      <dgm:spPr/>
    </dgm:pt>
    <dgm:pt modelId="{072ADB56-E168-4A24-ABAB-24F30C293B63}" type="pres">
      <dgm:prSet presAssocID="{37E07E82-FDE8-4CE6-8178-4B60BF77054B}" presName="thinLine2b" presStyleLbl="callout" presStyleIdx="0" presStyleCnt="4"/>
      <dgm:spPr/>
    </dgm:pt>
    <dgm:pt modelId="{64BF936D-CC7B-408B-82DB-796D1CACAD4C}" type="pres">
      <dgm:prSet presAssocID="{37E07E82-FDE8-4CE6-8178-4B60BF77054B}" presName="vertSpace2b" presStyleCnt="0"/>
      <dgm:spPr/>
    </dgm:pt>
    <dgm:pt modelId="{9E098869-3CA9-4FE2-B31D-6D143093A6AC}" type="pres">
      <dgm:prSet presAssocID="{2E7FECD5-D40C-4DE2-977C-D1CA59B52867}" presName="horz2" presStyleCnt="0"/>
      <dgm:spPr/>
    </dgm:pt>
    <dgm:pt modelId="{B641014F-EDEA-48AE-92EF-029A4C6B8696}" type="pres">
      <dgm:prSet presAssocID="{2E7FECD5-D40C-4DE2-977C-D1CA59B52867}" presName="horzSpace2" presStyleCnt="0"/>
      <dgm:spPr/>
    </dgm:pt>
    <dgm:pt modelId="{37E51FE6-9FE6-44AD-8008-9FBC9DA89252}" type="pres">
      <dgm:prSet presAssocID="{2E7FECD5-D40C-4DE2-977C-D1CA59B52867}" presName="tx2" presStyleLbl="revTx" presStyleIdx="2" presStyleCnt="5"/>
      <dgm:spPr/>
      <dgm:t>
        <a:bodyPr/>
        <a:lstStyle/>
        <a:p>
          <a:endParaRPr lang="en-US"/>
        </a:p>
      </dgm:t>
    </dgm:pt>
    <dgm:pt modelId="{103DE951-F3EE-4AD6-BB05-5E5234100DEC}" type="pres">
      <dgm:prSet presAssocID="{2E7FECD5-D40C-4DE2-977C-D1CA59B52867}" presName="vert2" presStyleCnt="0"/>
      <dgm:spPr/>
    </dgm:pt>
    <dgm:pt modelId="{597077F7-8BD9-4241-BE63-FE667E540554}" type="pres">
      <dgm:prSet presAssocID="{2E7FECD5-D40C-4DE2-977C-D1CA59B52867}" presName="thinLine2b" presStyleLbl="callout" presStyleIdx="1" presStyleCnt="4"/>
      <dgm:spPr/>
    </dgm:pt>
    <dgm:pt modelId="{4D512A95-E0D3-4218-AF06-B6474BE90B2E}" type="pres">
      <dgm:prSet presAssocID="{2E7FECD5-D40C-4DE2-977C-D1CA59B52867}" presName="vertSpace2b" presStyleCnt="0"/>
      <dgm:spPr/>
    </dgm:pt>
    <dgm:pt modelId="{6D48AFEF-9451-4E39-898B-16E5013748D3}" type="pres">
      <dgm:prSet presAssocID="{0103F97D-8731-4B0B-8A5E-1FE5F0173CC7}" presName="horz2" presStyleCnt="0"/>
      <dgm:spPr/>
    </dgm:pt>
    <dgm:pt modelId="{FEBBCF10-2CB3-470B-BA4F-22BB73242115}" type="pres">
      <dgm:prSet presAssocID="{0103F97D-8731-4B0B-8A5E-1FE5F0173CC7}" presName="horzSpace2" presStyleCnt="0"/>
      <dgm:spPr/>
    </dgm:pt>
    <dgm:pt modelId="{8630ECC1-EA81-4228-BB10-01C7BDA69BFA}" type="pres">
      <dgm:prSet presAssocID="{0103F97D-8731-4B0B-8A5E-1FE5F0173CC7}" presName="tx2" presStyleLbl="revTx" presStyleIdx="3" presStyleCnt="5"/>
      <dgm:spPr/>
      <dgm:t>
        <a:bodyPr/>
        <a:lstStyle/>
        <a:p>
          <a:endParaRPr lang="en-US"/>
        </a:p>
      </dgm:t>
    </dgm:pt>
    <dgm:pt modelId="{5DDA4637-109D-4A94-B7ED-292CB1DB3DC3}" type="pres">
      <dgm:prSet presAssocID="{0103F97D-8731-4B0B-8A5E-1FE5F0173CC7}" presName="vert2" presStyleCnt="0"/>
      <dgm:spPr/>
    </dgm:pt>
    <dgm:pt modelId="{D9981919-D411-47AA-B093-98248F984AB9}" type="pres">
      <dgm:prSet presAssocID="{0103F97D-8731-4B0B-8A5E-1FE5F0173CC7}" presName="thinLine2b" presStyleLbl="callout" presStyleIdx="2" presStyleCnt="4"/>
      <dgm:spPr/>
    </dgm:pt>
    <dgm:pt modelId="{51AA1665-AAAB-45DB-AC5C-31E4B50C3DCB}" type="pres">
      <dgm:prSet presAssocID="{0103F97D-8731-4B0B-8A5E-1FE5F0173CC7}" presName="vertSpace2b" presStyleCnt="0"/>
      <dgm:spPr/>
    </dgm:pt>
    <dgm:pt modelId="{7AC3C73F-9B3F-40E2-9D5D-92A4400A53C7}" type="pres">
      <dgm:prSet presAssocID="{9CD17154-34A5-4E76-8D2E-4B38EB7C5430}" presName="horz2" presStyleCnt="0"/>
      <dgm:spPr/>
    </dgm:pt>
    <dgm:pt modelId="{D9179EB5-C736-4C6D-8DFB-1B0DD49E547C}" type="pres">
      <dgm:prSet presAssocID="{9CD17154-34A5-4E76-8D2E-4B38EB7C5430}" presName="horzSpace2" presStyleCnt="0"/>
      <dgm:spPr/>
    </dgm:pt>
    <dgm:pt modelId="{4B36C39E-9AF9-4FCC-A5A9-8E240FEFBAAC}" type="pres">
      <dgm:prSet presAssocID="{9CD17154-34A5-4E76-8D2E-4B38EB7C5430}" presName="tx2" presStyleLbl="revTx" presStyleIdx="4" presStyleCnt="5"/>
      <dgm:spPr/>
      <dgm:t>
        <a:bodyPr/>
        <a:lstStyle/>
        <a:p>
          <a:endParaRPr lang="en-US"/>
        </a:p>
      </dgm:t>
    </dgm:pt>
    <dgm:pt modelId="{429EAE6E-EF7F-4149-8CED-AC4961BB1785}" type="pres">
      <dgm:prSet presAssocID="{9CD17154-34A5-4E76-8D2E-4B38EB7C5430}" presName="vert2" presStyleCnt="0"/>
      <dgm:spPr/>
    </dgm:pt>
    <dgm:pt modelId="{36CE158E-CE43-4629-A310-3ADCC08A6BB9}" type="pres">
      <dgm:prSet presAssocID="{9CD17154-34A5-4E76-8D2E-4B38EB7C5430}" presName="thinLine2b" presStyleLbl="callout" presStyleIdx="3" presStyleCnt="4"/>
      <dgm:spPr/>
    </dgm:pt>
    <dgm:pt modelId="{7915CA8A-42DC-4DE0-B811-FC9CE9887B26}" type="pres">
      <dgm:prSet presAssocID="{9CD17154-34A5-4E76-8D2E-4B38EB7C5430}" presName="vertSpace2b" presStyleCnt="0"/>
      <dgm:spPr/>
    </dgm:pt>
  </dgm:ptLst>
  <dgm:cxnLst>
    <dgm:cxn modelId="{01AF7B48-4CEF-45F8-B9AA-89740633C514}" type="presOf" srcId="{3E710BC1-510D-4E51-AFF5-C8EA16E12B10}" destId="{6B49663B-A133-4D08-8C1B-1936A7812141}" srcOrd="0" destOrd="0" presId="urn:microsoft.com/office/officeart/2008/layout/LinedList"/>
    <dgm:cxn modelId="{63B73FE8-4071-4DAC-A722-FF74E97FF56F}" srcId="{3E710BC1-510D-4E51-AFF5-C8EA16E12B10}" destId="{0103F97D-8731-4B0B-8A5E-1FE5F0173CC7}" srcOrd="2" destOrd="0" parTransId="{3769F9D1-8E1C-4A71-AA90-7BC72524F3EF}" sibTransId="{91C4F51F-E221-43F3-ADF9-DB7F715CF40A}"/>
    <dgm:cxn modelId="{724F9A8A-C499-4588-994C-EB46F817A3E7}" type="presOf" srcId="{37E07E82-FDE8-4CE6-8178-4B60BF77054B}" destId="{C33E8B24-6794-49B9-9B61-1E9698D97F93}" srcOrd="0" destOrd="0" presId="urn:microsoft.com/office/officeart/2008/layout/LinedList"/>
    <dgm:cxn modelId="{D0B29FCD-035C-48AC-9F95-BF8E455C9C7B}" srcId="{3E710BC1-510D-4E51-AFF5-C8EA16E12B10}" destId="{2E7FECD5-D40C-4DE2-977C-D1CA59B52867}" srcOrd="1" destOrd="0" parTransId="{3EAFDAC2-7CA1-48C9-9835-FB44FE5EC122}" sibTransId="{90FD7319-FCE6-4AD6-8EA0-6DCD8A1B7ABA}"/>
    <dgm:cxn modelId="{263014A7-4D97-4377-8435-118845273114}" type="presOf" srcId="{2E7FECD5-D40C-4DE2-977C-D1CA59B52867}" destId="{37E51FE6-9FE6-44AD-8008-9FBC9DA89252}" srcOrd="0" destOrd="0" presId="urn:microsoft.com/office/officeart/2008/layout/LinedList"/>
    <dgm:cxn modelId="{0CD1B6CC-5D8B-4AFD-A903-5C77C430BB20}" type="presOf" srcId="{0103F97D-8731-4B0B-8A5E-1FE5F0173CC7}" destId="{8630ECC1-EA81-4228-BB10-01C7BDA69BFA}" srcOrd="0" destOrd="0" presId="urn:microsoft.com/office/officeart/2008/layout/LinedList"/>
    <dgm:cxn modelId="{4D427309-38B0-44F7-AF90-BBEFB62EBAEF}" type="presOf" srcId="{02E74CF3-205E-436E-82D3-296972BB1E3D}" destId="{6BBDE6AF-6D17-4DE4-883D-8B7C923DCFD6}" srcOrd="0" destOrd="0" presId="urn:microsoft.com/office/officeart/2008/layout/LinedList"/>
    <dgm:cxn modelId="{29BBC631-A913-4E4C-BA4F-396EFFF2C915}" srcId="{02E74CF3-205E-436E-82D3-296972BB1E3D}" destId="{3E710BC1-510D-4E51-AFF5-C8EA16E12B10}" srcOrd="0" destOrd="0" parTransId="{1B61F445-CE01-45D2-9AF6-54FB7F04C3CC}" sibTransId="{DBA0136E-8E26-49AB-B70C-9BFE3ABD92F6}"/>
    <dgm:cxn modelId="{FFCA01C2-06E1-4A9A-8FD7-1E2193621A1E}" type="presOf" srcId="{9CD17154-34A5-4E76-8D2E-4B38EB7C5430}" destId="{4B36C39E-9AF9-4FCC-A5A9-8E240FEFBAAC}" srcOrd="0" destOrd="0" presId="urn:microsoft.com/office/officeart/2008/layout/LinedList"/>
    <dgm:cxn modelId="{74D79008-7D14-4385-B21F-6F3923C0A6F1}" srcId="{3E710BC1-510D-4E51-AFF5-C8EA16E12B10}" destId="{37E07E82-FDE8-4CE6-8178-4B60BF77054B}" srcOrd="0" destOrd="0" parTransId="{56FE49F7-E2A3-4F4B-A065-CC59EC0F4646}" sibTransId="{ADED1A4A-581E-4457-BDAB-64B33040E233}"/>
    <dgm:cxn modelId="{06266C43-A8A0-436F-8F22-D5665D18B631}" srcId="{3E710BC1-510D-4E51-AFF5-C8EA16E12B10}" destId="{9CD17154-34A5-4E76-8D2E-4B38EB7C5430}" srcOrd="3" destOrd="0" parTransId="{3F5D5B85-4446-4D6B-AD08-5C4BB0E02AE5}" sibTransId="{7020FDCD-3500-4B1A-B47C-4ED45128E561}"/>
    <dgm:cxn modelId="{7C4FDD05-0C30-4612-AB4C-0501E25D3E07}" type="presParOf" srcId="{6BBDE6AF-6D17-4DE4-883D-8B7C923DCFD6}" destId="{4E6B92FF-83BE-4CF6-B36D-F71388B9B86D}" srcOrd="0" destOrd="0" presId="urn:microsoft.com/office/officeart/2008/layout/LinedList"/>
    <dgm:cxn modelId="{58549F55-3D6A-4F53-AB85-D9D2583C7F90}" type="presParOf" srcId="{6BBDE6AF-6D17-4DE4-883D-8B7C923DCFD6}" destId="{2978A424-FB65-4F3B-8E2C-AFB21ACDC4DD}" srcOrd="1" destOrd="0" presId="urn:microsoft.com/office/officeart/2008/layout/LinedList"/>
    <dgm:cxn modelId="{C306B2B0-FE44-4378-96DE-D0253A2EB221}" type="presParOf" srcId="{2978A424-FB65-4F3B-8E2C-AFB21ACDC4DD}" destId="{6B49663B-A133-4D08-8C1B-1936A7812141}" srcOrd="0" destOrd="0" presId="urn:microsoft.com/office/officeart/2008/layout/LinedList"/>
    <dgm:cxn modelId="{9C70FBA2-D40E-4C20-AC45-633EDB56B0F1}" type="presParOf" srcId="{2978A424-FB65-4F3B-8E2C-AFB21ACDC4DD}" destId="{74F1901A-B38A-4EC7-BB9F-4C4FE7D80B40}" srcOrd="1" destOrd="0" presId="urn:microsoft.com/office/officeart/2008/layout/LinedList"/>
    <dgm:cxn modelId="{ECDA1126-7D1D-4769-983E-688F287BB2A9}" type="presParOf" srcId="{74F1901A-B38A-4EC7-BB9F-4C4FE7D80B40}" destId="{C0DD0B63-82DE-4069-9578-10305170C8E7}" srcOrd="0" destOrd="0" presId="urn:microsoft.com/office/officeart/2008/layout/LinedList"/>
    <dgm:cxn modelId="{736EC821-4807-4EF1-8103-DB12FA17EB7E}" type="presParOf" srcId="{74F1901A-B38A-4EC7-BB9F-4C4FE7D80B40}" destId="{DB0CA4F9-1C7A-4BD8-AAA8-2007591D073D}" srcOrd="1" destOrd="0" presId="urn:microsoft.com/office/officeart/2008/layout/LinedList"/>
    <dgm:cxn modelId="{B69AA7A6-3746-473F-9594-8C68B55D3E58}" type="presParOf" srcId="{DB0CA4F9-1C7A-4BD8-AAA8-2007591D073D}" destId="{CC052573-A642-45FC-BB4B-D25151CCD879}" srcOrd="0" destOrd="0" presId="urn:microsoft.com/office/officeart/2008/layout/LinedList"/>
    <dgm:cxn modelId="{7F923116-2371-40C5-9F17-418F4E940E7F}" type="presParOf" srcId="{DB0CA4F9-1C7A-4BD8-AAA8-2007591D073D}" destId="{C33E8B24-6794-49B9-9B61-1E9698D97F93}" srcOrd="1" destOrd="0" presId="urn:microsoft.com/office/officeart/2008/layout/LinedList"/>
    <dgm:cxn modelId="{9B4336AF-4A80-4D59-98CA-16CE8E190B29}" type="presParOf" srcId="{DB0CA4F9-1C7A-4BD8-AAA8-2007591D073D}" destId="{9E6EEC83-57D2-4E18-BB6D-184F8F7699A5}" srcOrd="2" destOrd="0" presId="urn:microsoft.com/office/officeart/2008/layout/LinedList"/>
    <dgm:cxn modelId="{471164A9-48ED-4792-8ED1-9FEC0C939E7F}" type="presParOf" srcId="{74F1901A-B38A-4EC7-BB9F-4C4FE7D80B40}" destId="{072ADB56-E168-4A24-ABAB-24F30C293B63}" srcOrd="2" destOrd="0" presId="urn:microsoft.com/office/officeart/2008/layout/LinedList"/>
    <dgm:cxn modelId="{261E8AFF-DC88-4F9D-A28C-68D9711F04F2}" type="presParOf" srcId="{74F1901A-B38A-4EC7-BB9F-4C4FE7D80B40}" destId="{64BF936D-CC7B-408B-82DB-796D1CACAD4C}" srcOrd="3" destOrd="0" presId="urn:microsoft.com/office/officeart/2008/layout/LinedList"/>
    <dgm:cxn modelId="{D75135A7-A75A-4D43-95B2-BCFE5910BA4D}" type="presParOf" srcId="{74F1901A-B38A-4EC7-BB9F-4C4FE7D80B40}" destId="{9E098869-3CA9-4FE2-B31D-6D143093A6AC}" srcOrd="4" destOrd="0" presId="urn:microsoft.com/office/officeart/2008/layout/LinedList"/>
    <dgm:cxn modelId="{A6512D0D-8F65-44B9-B8DA-04AF55C2A653}" type="presParOf" srcId="{9E098869-3CA9-4FE2-B31D-6D143093A6AC}" destId="{B641014F-EDEA-48AE-92EF-029A4C6B8696}" srcOrd="0" destOrd="0" presId="urn:microsoft.com/office/officeart/2008/layout/LinedList"/>
    <dgm:cxn modelId="{55EEBE86-FA56-44C8-8C15-D2E816454FFB}" type="presParOf" srcId="{9E098869-3CA9-4FE2-B31D-6D143093A6AC}" destId="{37E51FE6-9FE6-44AD-8008-9FBC9DA89252}" srcOrd="1" destOrd="0" presId="urn:microsoft.com/office/officeart/2008/layout/LinedList"/>
    <dgm:cxn modelId="{B80B1C28-CE13-4683-A4FD-7DB8C99E7007}" type="presParOf" srcId="{9E098869-3CA9-4FE2-B31D-6D143093A6AC}" destId="{103DE951-F3EE-4AD6-BB05-5E5234100DEC}" srcOrd="2" destOrd="0" presId="urn:microsoft.com/office/officeart/2008/layout/LinedList"/>
    <dgm:cxn modelId="{565373C1-BC27-4E4D-BB4E-3307DB3537E4}" type="presParOf" srcId="{74F1901A-B38A-4EC7-BB9F-4C4FE7D80B40}" destId="{597077F7-8BD9-4241-BE63-FE667E540554}" srcOrd="5" destOrd="0" presId="urn:microsoft.com/office/officeart/2008/layout/LinedList"/>
    <dgm:cxn modelId="{4A95CE63-79A4-4CB9-8FD7-E2E2764C849F}" type="presParOf" srcId="{74F1901A-B38A-4EC7-BB9F-4C4FE7D80B40}" destId="{4D512A95-E0D3-4218-AF06-B6474BE90B2E}" srcOrd="6" destOrd="0" presId="urn:microsoft.com/office/officeart/2008/layout/LinedList"/>
    <dgm:cxn modelId="{25C1D96A-E395-459D-95D0-569055665B5D}" type="presParOf" srcId="{74F1901A-B38A-4EC7-BB9F-4C4FE7D80B40}" destId="{6D48AFEF-9451-4E39-898B-16E5013748D3}" srcOrd="7" destOrd="0" presId="urn:microsoft.com/office/officeart/2008/layout/LinedList"/>
    <dgm:cxn modelId="{616732FA-D8B0-439E-8FC0-9750449B91AA}" type="presParOf" srcId="{6D48AFEF-9451-4E39-898B-16E5013748D3}" destId="{FEBBCF10-2CB3-470B-BA4F-22BB73242115}" srcOrd="0" destOrd="0" presId="urn:microsoft.com/office/officeart/2008/layout/LinedList"/>
    <dgm:cxn modelId="{012E51BE-34DD-4A43-B616-6A63D4F34D25}" type="presParOf" srcId="{6D48AFEF-9451-4E39-898B-16E5013748D3}" destId="{8630ECC1-EA81-4228-BB10-01C7BDA69BFA}" srcOrd="1" destOrd="0" presId="urn:microsoft.com/office/officeart/2008/layout/LinedList"/>
    <dgm:cxn modelId="{B25469ED-1837-4A99-8DDC-2661951E376B}" type="presParOf" srcId="{6D48AFEF-9451-4E39-898B-16E5013748D3}" destId="{5DDA4637-109D-4A94-B7ED-292CB1DB3DC3}" srcOrd="2" destOrd="0" presId="urn:microsoft.com/office/officeart/2008/layout/LinedList"/>
    <dgm:cxn modelId="{4FCA3A34-9853-4F53-9532-EDCBAB5C6B92}" type="presParOf" srcId="{74F1901A-B38A-4EC7-BB9F-4C4FE7D80B40}" destId="{D9981919-D411-47AA-B093-98248F984AB9}" srcOrd="8" destOrd="0" presId="urn:microsoft.com/office/officeart/2008/layout/LinedList"/>
    <dgm:cxn modelId="{591D4881-77B9-435D-89C9-36941C721871}" type="presParOf" srcId="{74F1901A-B38A-4EC7-BB9F-4C4FE7D80B40}" destId="{51AA1665-AAAB-45DB-AC5C-31E4B50C3DCB}" srcOrd="9" destOrd="0" presId="urn:microsoft.com/office/officeart/2008/layout/LinedList"/>
    <dgm:cxn modelId="{0EB18BFC-E012-4524-BACF-C5CC0E33BA43}" type="presParOf" srcId="{74F1901A-B38A-4EC7-BB9F-4C4FE7D80B40}" destId="{7AC3C73F-9B3F-40E2-9D5D-92A4400A53C7}" srcOrd="10" destOrd="0" presId="urn:microsoft.com/office/officeart/2008/layout/LinedList"/>
    <dgm:cxn modelId="{19DDD647-A5BD-4827-8B1D-39C44DA159E2}" type="presParOf" srcId="{7AC3C73F-9B3F-40E2-9D5D-92A4400A53C7}" destId="{D9179EB5-C736-4C6D-8DFB-1B0DD49E547C}" srcOrd="0" destOrd="0" presId="urn:microsoft.com/office/officeart/2008/layout/LinedList"/>
    <dgm:cxn modelId="{18C6F2FC-F3A9-4BD0-8AA7-3762964875F5}" type="presParOf" srcId="{7AC3C73F-9B3F-40E2-9D5D-92A4400A53C7}" destId="{4B36C39E-9AF9-4FCC-A5A9-8E240FEFBAAC}" srcOrd="1" destOrd="0" presId="urn:microsoft.com/office/officeart/2008/layout/LinedList"/>
    <dgm:cxn modelId="{0DBFC2F4-3FEA-499B-B9AE-66BAC23FA346}" type="presParOf" srcId="{7AC3C73F-9B3F-40E2-9D5D-92A4400A53C7}" destId="{429EAE6E-EF7F-4149-8CED-AC4961BB1785}" srcOrd="2" destOrd="0" presId="urn:microsoft.com/office/officeart/2008/layout/LinedList"/>
    <dgm:cxn modelId="{4DF228EE-FF02-4017-94CE-6065748DF4AC}" type="presParOf" srcId="{74F1901A-B38A-4EC7-BB9F-4C4FE7D80B40}" destId="{36CE158E-CE43-4629-A310-3ADCC08A6BB9}" srcOrd="11" destOrd="0" presId="urn:microsoft.com/office/officeart/2008/layout/LinedList"/>
    <dgm:cxn modelId="{DF0B796B-27D1-4A9D-AE7B-77DF73C88E83}" type="presParOf" srcId="{74F1901A-B38A-4EC7-BB9F-4C4FE7D80B40}" destId="{7915CA8A-42DC-4DE0-B811-FC9CE9887B26}"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4EBCCEB-979A-4830-94A7-2A705596CC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AFDE7E-9AE5-469A-A398-DCAA08DD87A0}">
      <dgm:prSet phldrT="[Text]"/>
      <dgm:spPr/>
      <dgm:t>
        <a:bodyPr/>
        <a:lstStyle/>
        <a:p>
          <a:r>
            <a:rPr lang="en-US" dirty="0" smtClean="0">
              <a:solidFill>
                <a:srgbClr val="FF0000"/>
              </a:solidFill>
            </a:rPr>
            <a:t>Merits</a:t>
          </a:r>
          <a:endParaRPr lang="en-US" dirty="0">
            <a:solidFill>
              <a:srgbClr val="FF0000"/>
            </a:solidFill>
          </a:endParaRPr>
        </a:p>
      </dgm:t>
    </dgm:pt>
    <dgm:pt modelId="{838F97EB-7EAC-4F53-AB52-F5C46BCDAAF7}" type="parTrans" cxnId="{F250D81A-BD4A-4ADF-89DC-0412B624E740}">
      <dgm:prSet/>
      <dgm:spPr/>
      <dgm:t>
        <a:bodyPr/>
        <a:lstStyle/>
        <a:p>
          <a:endParaRPr lang="en-US"/>
        </a:p>
      </dgm:t>
    </dgm:pt>
    <dgm:pt modelId="{7FBC618D-7699-47CF-850A-1EDDEFD4C92A}" type="sibTrans" cxnId="{F250D81A-BD4A-4ADF-89DC-0412B624E740}">
      <dgm:prSet/>
      <dgm:spPr/>
      <dgm:t>
        <a:bodyPr/>
        <a:lstStyle/>
        <a:p>
          <a:endParaRPr lang="en-US"/>
        </a:p>
      </dgm:t>
    </dgm:pt>
    <dgm:pt modelId="{32CA7EE2-59AC-4B39-9BE7-C66B4E8B6B6B}">
      <dgm:prSet phldrT="[Text]"/>
      <dgm:spPr/>
      <dgm:t>
        <a:bodyPr/>
        <a:lstStyle/>
        <a:p>
          <a:r>
            <a:rPr lang="en-US" dirty="0" smtClean="0">
              <a:solidFill>
                <a:srgbClr val="FF0000"/>
              </a:solidFill>
            </a:rPr>
            <a:t>More Democratic: </a:t>
          </a:r>
          <a:r>
            <a:rPr lang="en-US" dirty="0" smtClean="0"/>
            <a:t/>
          </a:r>
          <a:br>
            <a:rPr lang="en-US" dirty="0" smtClean="0"/>
          </a:br>
          <a:r>
            <a:rPr lang="en-US" dirty="0" smtClean="0"/>
            <a:t>Because of the twin principle of separation of powers and checks and balances, (concentration of powers)</a:t>
          </a:r>
          <a:endParaRPr lang="en-US" dirty="0"/>
        </a:p>
      </dgm:t>
    </dgm:pt>
    <dgm:pt modelId="{DB548A89-B3F5-43AC-8796-ACF9175EE712}" type="parTrans" cxnId="{43DA68B3-00F0-4015-9A21-7393F2CDA5C3}">
      <dgm:prSet/>
      <dgm:spPr/>
      <dgm:t>
        <a:bodyPr/>
        <a:lstStyle/>
        <a:p>
          <a:endParaRPr lang="en-US"/>
        </a:p>
      </dgm:t>
    </dgm:pt>
    <dgm:pt modelId="{14F81788-6CF5-474F-A395-DACA12ED418F}" type="sibTrans" cxnId="{43DA68B3-00F0-4015-9A21-7393F2CDA5C3}">
      <dgm:prSet/>
      <dgm:spPr/>
      <dgm:t>
        <a:bodyPr/>
        <a:lstStyle/>
        <a:p>
          <a:endParaRPr lang="en-US"/>
        </a:p>
      </dgm:t>
    </dgm:pt>
    <dgm:pt modelId="{F80EC326-7C33-43A3-8495-8A42C4451D8C}">
      <dgm:prSet phldrT="[Text]"/>
      <dgm:spPr/>
      <dgm:t>
        <a:bodyPr/>
        <a:lstStyle/>
        <a:p>
          <a:r>
            <a:rPr lang="en-US" dirty="0" smtClean="0">
              <a:solidFill>
                <a:srgbClr val="FF0000"/>
              </a:solidFill>
            </a:rPr>
            <a:t>Stability and Continuity: </a:t>
          </a:r>
          <a:r>
            <a:rPr lang="en-US" dirty="0" smtClean="0"/>
            <a:t/>
          </a:r>
          <a:br>
            <a:rPr lang="en-US" dirty="0" smtClean="0"/>
          </a:br>
          <a:r>
            <a:rPr lang="en-US" dirty="0" smtClean="0"/>
            <a:t>As both the president and legislature enjoy fixed terms of office, continuation of policies.. </a:t>
          </a:r>
          <a:endParaRPr lang="en-US" dirty="0"/>
        </a:p>
      </dgm:t>
    </dgm:pt>
    <dgm:pt modelId="{552EB454-78D7-4C54-81AD-0146A57C29F4}" type="parTrans" cxnId="{0C5E2E26-D51A-44F9-ACEF-3EB13E3A8AFA}">
      <dgm:prSet/>
      <dgm:spPr/>
      <dgm:t>
        <a:bodyPr/>
        <a:lstStyle/>
        <a:p>
          <a:endParaRPr lang="en-US"/>
        </a:p>
      </dgm:t>
    </dgm:pt>
    <dgm:pt modelId="{59F3C052-18AC-4E86-AA36-665D030B710E}" type="sibTrans" cxnId="{0C5E2E26-D51A-44F9-ACEF-3EB13E3A8AFA}">
      <dgm:prSet/>
      <dgm:spPr/>
      <dgm:t>
        <a:bodyPr/>
        <a:lstStyle/>
        <a:p>
          <a:endParaRPr lang="en-US"/>
        </a:p>
      </dgm:t>
    </dgm:pt>
    <dgm:pt modelId="{42EBD55E-AEE1-4898-A64A-6277EF552803}">
      <dgm:prSet phldrT="[Text]"/>
      <dgm:spPr/>
      <dgm:t>
        <a:bodyPr/>
        <a:lstStyle/>
        <a:p>
          <a:r>
            <a:rPr lang="en-US" dirty="0" smtClean="0">
              <a:solidFill>
                <a:srgbClr val="FF0000"/>
              </a:solidFill>
            </a:rPr>
            <a:t>People’s President: </a:t>
          </a:r>
          <a:r>
            <a:rPr lang="en-US" dirty="0" smtClean="0"/>
            <a:t/>
          </a:r>
          <a:br>
            <a:rPr lang="en-US" dirty="0" smtClean="0"/>
          </a:br>
          <a:r>
            <a:rPr lang="en-US" dirty="0" smtClean="0"/>
            <a:t>Elected by direct election </a:t>
          </a:r>
          <a:br>
            <a:rPr lang="en-US" dirty="0" smtClean="0"/>
          </a:br>
          <a:r>
            <a:rPr lang="en-US" dirty="0" smtClean="0"/>
            <a:t>Enjoys more of people’s confidence and support</a:t>
          </a:r>
          <a:endParaRPr lang="en-US" dirty="0"/>
        </a:p>
      </dgm:t>
    </dgm:pt>
    <dgm:pt modelId="{C2791C37-54EF-4361-9ACA-EE1E32C197A9}" type="parTrans" cxnId="{974CEA4D-5E48-443E-A9EC-A847B470ED97}">
      <dgm:prSet/>
      <dgm:spPr/>
      <dgm:t>
        <a:bodyPr/>
        <a:lstStyle/>
        <a:p>
          <a:endParaRPr lang="en-US"/>
        </a:p>
      </dgm:t>
    </dgm:pt>
    <dgm:pt modelId="{19FB8C34-CB7F-4139-8521-2D38BF44FD53}" type="sibTrans" cxnId="{974CEA4D-5E48-443E-A9EC-A847B470ED97}">
      <dgm:prSet/>
      <dgm:spPr/>
      <dgm:t>
        <a:bodyPr/>
        <a:lstStyle/>
        <a:p>
          <a:endParaRPr lang="en-US"/>
        </a:p>
      </dgm:t>
    </dgm:pt>
    <dgm:pt modelId="{FF5406A8-5E32-4ABA-80FA-DE2D7DAD9471}">
      <dgm:prSet phldrT="[Text]"/>
      <dgm:spPr/>
      <dgm:t>
        <a:bodyPr/>
        <a:lstStyle/>
        <a:p>
          <a:r>
            <a:rPr lang="en-US" dirty="0" smtClean="0">
              <a:solidFill>
                <a:srgbClr val="FF0000"/>
              </a:solidFill>
            </a:rPr>
            <a:t>More efficient and take prompt and Bold Decisions: </a:t>
          </a:r>
          <a:r>
            <a:rPr lang="en-US" dirty="0" smtClean="0"/>
            <a:t/>
          </a:r>
          <a:br>
            <a:rPr lang="en-US" dirty="0" smtClean="0"/>
          </a:br>
          <a:r>
            <a:rPr lang="en-US" dirty="0" smtClean="0"/>
            <a:t>Free to chose his ministers. The senate may or may not ratify such appointments but it cannot impose its choice on the president</a:t>
          </a:r>
          <a:endParaRPr lang="en-US" dirty="0"/>
        </a:p>
      </dgm:t>
    </dgm:pt>
    <dgm:pt modelId="{846C6CB1-1A6D-4DCE-B9A4-AEC2DB262D29}" type="parTrans" cxnId="{21C04717-329A-48E2-B207-4D63FC875845}">
      <dgm:prSet/>
      <dgm:spPr/>
      <dgm:t>
        <a:bodyPr/>
        <a:lstStyle/>
        <a:p>
          <a:endParaRPr lang="en-US"/>
        </a:p>
      </dgm:t>
    </dgm:pt>
    <dgm:pt modelId="{0872BCB0-A94D-4316-A1C2-A7C6825B6E0D}" type="sibTrans" cxnId="{21C04717-329A-48E2-B207-4D63FC875845}">
      <dgm:prSet/>
      <dgm:spPr/>
      <dgm:t>
        <a:bodyPr/>
        <a:lstStyle/>
        <a:p>
          <a:endParaRPr lang="en-US"/>
        </a:p>
      </dgm:t>
    </dgm:pt>
    <dgm:pt modelId="{A2E325F0-FAC6-4FA8-A971-4E42D5B7E08F}" type="pres">
      <dgm:prSet presAssocID="{04EBCCEB-979A-4830-94A7-2A705596CC24}" presName="vert0" presStyleCnt="0">
        <dgm:presLayoutVars>
          <dgm:dir/>
          <dgm:animOne val="branch"/>
          <dgm:animLvl val="lvl"/>
        </dgm:presLayoutVars>
      </dgm:prSet>
      <dgm:spPr/>
      <dgm:t>
        <a:bodyPr/>
        <a:lstStyle/>
        <a:p>
          <a:endParaRPr lang="en-US"/>
        </a:p>
      </dgm:t>
    </dgm:pt>
    <dgm:pt modelId="{2A93621B-D393-4F1B-BE82-34DE12A1E0FC}" type="pres">
      <dgm:prSet presAssocID="{D3AFDE7E-9AE5-469A-A398-DCAA08DD87A0}" presName="thickLine" presStyleLbl="alignNode1" presStyleIdx="0" presStyleCnt="1"/>
      <dgm:spPr/>
    </dgm:pt>
    <dgm:pt modelId="{8AB9546F-9535-4A9A-BB7C-341897889A74}" type="pres">
      <dgm:prSet presAssocID="{D3AFDE7E-9AE5-469A-A398-DCAA08DD87A0}" presName="horz1" presStyleCnt="0"/>
      <dgm:spPr/>
    </dgm:pt>
    <dgm:pt modelId="{CC5CED3A-3EDB-4225-9D39-8E1EB72548D3}" type="pres">
      <dgm:prSet presAssocID="{D3AFDE7E-9AE5-469A-A398-DCAA08DD87A0}" presName="tx1" presStyleLbl="revTx" presStyleIdx="0" presStyleCnt="5"/>
      <dgm:spPr/>
      <dgm:t>
        <a:bodyPr/>
        <a:lstStyle/>
        <a:p>
          <a:endParaRPr lang="en-US"/>
        </a:p>
      </dgm:t>
    </dgm:pt>
    <dgm:pt modelId="{77DC7612-0BA6-4266-BA24-071D106E2AD4}" type="pres">
      <dgm:prSet presAssocID="{D3AFDE7E-9AE5-469A-A398-DCAA08DD87A0}" presName="vert1" presStyleCnt="0"/>
      <dgm:spPr/>
    </dgm:pt>
    <dgm:pt modelId="{56A53929-2649-4048-B613-3813A425ACF6}" type="pres">
      <dgm:prSet presAssocID="{32CA7EE2-59AC-4B39-9BE7-C66B4E8B6B6B}" presName="vertSpace2a" presStyleCnt="0"/>
      <dgm:spPr/>
    </dgm:pt>
    <dgm:pt modelId="{B6EC2061-E3E1-432A-BBE6-A98E05C4E637}" type="pres">
      <dgm:prSet presAssocID="{32CA7EE2-59AC-4B39-9BE7-C66B4E8B6B6B}" presName="horz2" presStyleCnt="0"/>
      <dgm:spPr/>
    </dgm:pt>
    <dgm:pt modelId="{5E1D8767-5184-4664-A5B2-751C9A14B0CC}" type="pres">
      <dgm:prSet presAssocID="{32CA7EE2-59AC-4B39-9BE7-C66B4E8B6B6B}" presName="horzSpace2" presStyleCnt="0"/>
      <dgm:spPr/>
    </dgm:pt>
    <dgm:pt modelId="{9F3039E6-EABD-4CF3-ACD5-4BAD1552B7BE}" type="pres">
      <dgm:prSet presAssocID="{32CA7EE2-59AC-4B39-9BE7-C66B4E8B6B6B}" presName="tx2" presStyleLbl="revTx" presStyleIdx="1" presStyleCnt="5"/>
      <dgm:spPr/>
      <dgm:t>
        <a:bodyPr/>
        <a:lstStyle/>
        <a:p>
          <a:endParaRPr lang="en-US"/>
        </a:p>
      </dgm:t>
    </dgm:pt>
    <dgm:pt modelId="{569BD644-4EA5-4E14-AAB7-04E57E8DFC4E}" type="pres">
      <dgm:prSet presAssocID="{32CA7EE2-59AC-4B39-9BE7-C66B4E8B6B6B}" presName="vert2" presStyleCnt="0"/>
      <dgm:spPr/>
    </dgm:pt>
    <dgm:pt modelId="{67FDE251-F953-46F6-9ECA-4C92FBAB077E}" type="pres">
      <dgm:prSet presAssocID="{32CA7EE2-59AC-4B39-9BE7-C66B4E8B6B6B}" presName="thinLine2b" presStyleLbl="callout" presStyleIdx="0" presStyleCnt="4"/>
      <dgm:spPr/>
    </dgm:pt>
    <dgm:pt modelId="{8E3DA577-3CA9-49DD-B0A5-4AC0E9B850F8}" type="pres">
      <dgm:prSet presAssocID="{32CA7EE2-59AC-4B39-9BE7-C66B4E8B6B6B}" presName="vertSpace2b" presStyleCnt="0"/>
      <dgm:spPr/>
    </dgm:pt>
    <dgm:pt modelId="{BB1D233A-F7E9-4A9F-82A9-7FD0122B2474}" type="pres">
      <dgm:prSet presAssocID="{F80EC326-7C33-43A3-8495-8A42C4451D8C}" presName="horz2" presStyleCnt="0"/>
      <dgm:spPr/>
    </dgm:pt>
    <dgm:pt modelId="{2D64EA18-93CF-49ED-A728-88C4505E0916}" type="pres">
      <dgm:prSet presAssocID="{F80EC326-7C33-43A3-8495-8A42C4451D8C}" presName="horzSpace2" presStyleCnt="0"/>
      <dgm:spPr/>
    </dgm:pt>
    <dgm:pt modelId="{4BBB49CA-0C3D-41F8-95B7-2F6B478C7E37}" type="pres">
      <dgm:prSet presAssocID="{F80EC326-7C33-43A3-8495-8A42C4451D8C}" presName="tx2" presStyleLbl="revTx" presStyleIdx="2" presStyleCnt="5"/>
      <dgm:spPr/>
      <dgm:t>
        <a:bodyPr/>
        <a:lstStyle/>
        <a:p>
          <a:endParaRPr lang="en-US"/>
        </a:p>
      </dgm:t>
    </dgm:pt>
    <dgm:pt modelId="{6A754488-B318-46BB-A677-EBB199DA7131}" type="pres">
      <dgm:prSet presAssocID="{F80EC326-7C33-43A3-8495-8A42C4451D8C}" presName="vert2" presStyleCnt="0"/>
      <dgm:spPr/>
    </dgm:pt>
    <dgm:pt modelId="{5EDC0A04-7DE4-4714-97EF-4566E4C2C334}" type="pres">
      <dgm:prSet presAssocID="{F80EC326-7C33-43A3-8495-8A42C4451D8C}" presName="thinLine2b" presStyleLbl="callout" presStyleIdx="1" presStyleCnt="4"/>
      <dgm:spPr/>
    </dgm:pt>
    <dgm:pt modelId="{9C36BFD3-D32C-448D-A67B-8F3AA8513073}" type="pres">
      <dgm:prSet presAssocID="{F80EC326-7C33-43A3-8495-8A42C4451D8C}" presName="vertSpace2b" presStyleCnt="0"/>
      <dgm:spPr/>
    </dgm:pt>
    <dgm:pt modelId="{B4B4AA84-9C87-4433-920C-2466E0B7A181}" type="pres">
      <dgm:prSet presAssocID="{42EBD55E-AEE1-4898-A64A-6277EF552803}" presName="horz2" presStyleCnt="0"/>
      <dgm:spPr/>
    </dgm:pt>
    <dgm:pt modelId="{AFDE5D86-1662-40B1-BCFC-AD81A07E84A2}" type="pres">
      <dgm:prSet presAssocID="{42EBD55E-AEE1-4898-A64A-6277EF552803}" presName="horzSpace2" presStyleCnt="0"/>
      <dgm:spPr/>
    </dgm:pt>
    <dgm:pt modelId="{386915D4-E727-4F01-9D7D-AC58745A0B5F}" type="pres">
      <dgm:prSet presAssocID="{42EBD55E-AEE1-4898-A64A-6277EF552803}" presName="tx2" presStyleLbl="revTx" presStyleIdx="3" presStyleCnt="5"/>
      <dgm:spPr/>
      <dgm:t>
        <a:bodyPr/>
        <a:lstStyle/>
        <a:p>
          <a:endParaRPr lang="en-US"/>
        </a:p>
      </dgm:t>
    </dgm:pt>
    <dgm:pt modelId="{5141A347-2205-4B8D-A49A-AF2BF5791437}" type="pres">
      <dgm:prSet presAssocID="{42EBD55E-AEE1-4898-A64A-6277EF552803}" presName="vert2" presStyleCnt="0"/>
      <dgm:spPr/>
    </dgm:pt>
    <dgm:pt modelId="{73C41398-2516-4001-A907-F7DCD598A794}" type="pres">
      <dgm:prSet presAssocID="{42EBD55E-AEE1-4898-A64A-6277EF552803}" presName="thinLine2b" presStyleLbl="callout" presStyleIdx="2" presStyleCnt="4"/>
      <dgm:spPr/>
    </dgm:pt>
    <dgm:pt modelId="{3A703CB4-7BF6-4FB6-9431-953AF77AE7CC}" type="pres">
      <dgm:prSet presAssocID="{42EBD55E-AEE1-4898-A64A-6277EF552803}" presName="vertSpace2b" presStyleCnt="0"/>
      <dgm:spPr/>
    </dgm:pt>
    <dgm:pt modelId="{993923BD-6BD7-46CC-84AD-AD5CCFC7DDA2}" type="pres">
      <dgm:prSet presAssocID="{FF5406A8-5E32-4ABA-80FA-DE2D7DAD9471}" presName="horz2" presStyleCnt="0"/>
      <dgm:spPr/>
    </dgm:pt>
    <dgm:pt modelId="{30FA2409-A2B5-4782-8BB7-DC625F33F272}" type="pres">
      <dgm:prSet presAssocID="{FF5406A8-5E32-4ABA-80FA-DE2D7DAD9471}" presName="horzSpace2" presStyleCnt="0"/>
      <dgm:spPr/>
    </dgm:pt>
    <dgm:pt modelId="{82A97AD9-30A1-447E-9D3A-ABDA03E6D581}" type="pres">
      <dgm:prSet presAssocID="{FF5406A8-5E32-4ABA-80FA-DE2D7DAD9471}" presName="tx2" presStyleLbl="revTx" presStyleIdx="4" presStyleCnt="5"/>
      <dgm:spPr/>
      <dgm:t>
        <a:bodyPr/>
        <a:lstStyle/>
        <a:p>
          <a:endParaRPr lang="en-US"/>
        </a:p>
      </dgm:t>
    </dgm:pt>
    <dgm:pt modelId="{2E8AE7B1-5A3C-4649-946A-DCF1C0167618}" type="pres">
      <dgm:prSet presAssocID="{FF5406A8-5E32-4ABA-80FA-DE2D7DAD9471}" presName="vert2" presStyleCnt="0"/>
      <dgm:spPr/>
    </dgm:pt>
    <dgm:pt modelId="{828A3462-1E3A-4681-AECC-3E6B2BD82A72}" type="pres">
      <dgm:prSet presAssocID="{FF5406A8-5E32-4ABA-80FA-DE2D7DAD9471}" presName="thinLine2b" presStyleLbl="callout" presStyleIdx="3" presStyleCnt="4"/>
      <dgm:spPr/>
    </dgm:pt>
    <dgm:pt modelId="{285A0AB2-75D8-40BC-B2AC-B9EBD40D473F}" type="pres">
      <dgm:prSet presAssocID="{FF5406A8-5E32-4ABA-80FA-DE2D7DAD9471}" presName="vertSpace2b" presStyleCnt="0"/>
      <dgm:spPr/>
    </dgm:pt>
  </dgm:ptLst>
  <dgm:cxnLst>
    <dgm:cxn modelId="{FC4C8C90-D5C1-47E4-814F-9444FFA9FC48}" type="presOf" srcId="{04EBCCEB-979A-4830-94A7-2A705596CC24}" destId="{A2E325F0-FAC6-4FA8-A971-4E42D5B7E08F}" srcOrd="0" destOrd="0" presId="urn:microsoft.com/office/officeart/2008/layout/LinedList"/>
    <dgm:cxn modelId="{595B7AA6-283E-45FF-8677-18F118DF3DD3}" type="presOf" srcId="{32CA7EE2-59AC-4B39-9BE7-C66B4E8B6B6B}" destId="{9F3039E6-EABD-4CF3-ACD5-4BAD1552B7BE}" srcOrd="0" destOrd="0" presId="urn:microsoft.com/office/officeart/2008/layout/LinedList"/>
    <dgm:cxn modelId="{43DA68B3-00F0-4015-9A21-7393F2CDA5C3}" srcId="{D3AFDE7E-9AE5-469A-A398-DCAA08DD87A0}" destId="{32CA7EE2-59AC-4B39-9BE7-C66B4E8B6B6B}" srcOrd="0" destOrd="0" parTransId="{DB548A89-B3F5-43AC-8796-ACF9175EE712}" sibTransId="{14F81788-6CF5-474F-A395-DACA12ED418F}"/>
    <dgm:cxn modelId="{67B30F92-FCE6-4097-8CCC-415D58144B87}" type="presOf" srcId="{D3AFDE7E-9AE5-469A-A398-DCAA08DD87A0}" destId="{CC5CED3A-3EDB-4225-9D39-8E1EB72548D3}" srcOrd="0" destOrd="0" presId="urn:microsoft.com/office/officeart/2008/layout/LinedList"/>
    <dgm:cxn modelId="{91624A6D-96B4-41D5-8D2D-AF6ED7E890F4}" type="presOf" srcId="{FF5406A8-5E32-4ABA-80FA-DE2D7DAD9471}" destId="{82A97AD9-30A1-447E-9D3A-ABDA03E6D581}" srcOrd="0" destOrd="0" presId="urn:microsoft.com/office/officeart/2008/layout/LinedList"/>
    <dgm:cxn modelId="{0C5E2E26-D51A-44F9-ACEF-3EB13E3A8AFA}" srcId="{D3AFDE7E-9AE5-469A-A398-DCAA08DD87A0}" destId="{F80EC326-7C33-43A3-8495-8A42C4451D8C}" srcOrd="1" destOrd="0" parTransId="{552EB454-78D7-4C54-81AD-0146A57C29F4}" sibTransId="{59F3C052-18AC-4E86-AA36-665D030B710E}"/>
    <dgm:cxn modelId="{83EAF9BF-6032-45DB-B382-4D73D50E7F1B}" type="presOf" srcId="{42EBD55E-AEE1-4898-A64A-6277EF552803}" destId="{386915D4-E727-4F01-9D7D-AC58745A0B5F}" srcOrd="0" destOrd="0" presId="urn:microsoft.com/office/officeart/2008/layout/LinedList"/>
    <dgm:cxn modelId="{3586ACAC-84E3-4997-AE6B-2D1D13C5721F}" type="presOf" srcId="{F80EC326-7C33-43A3-8495-8A42C4451D8C}" destId="{4BBB49CA-0C3D-41F8-95B7-2F6B478C7E37}" srcOrd="0" destOrd="0" presId="urn:microsoft.com/office/officeart/2008/layout/LinedList"/>
    <dgm:cxn modelId="{974CEA4D-5E48-443E-A9EC-A847B470ED97}" srcId="{D3AFDE7E-9AE5-469A-A398-DCAA08DD87A0}" destId="{42EBD55E-AEE1-4898-A64A-6277EF552803}" srcOrd="2" destOrd="0" parTransId="{C2791C37-54EF-4361-9ACA-EE1E32C197A9}" sibTransId="{19FB8C34-CB7F-4139-8521-2D38BF44FD53}"/>
    <dgm:cxn modelId="{21C04717-329A-48E2-B207-4D63FC875845}" srcId="{D3AFDE7E-9AE5-469A-A398-DCAA08DD87A0}" destId="{FF5406A8-5E32-4ABA-80FA-DE2D7DAD9471}" srcOrd="3" destOrd="0" parTransId="{846C6CB1-1A6D-4DCE-B9A4-AEC2DB262D29}" sibTransId="{0872BCB0-A94D-4316-A1C2-A7C6825B6E0D}"/>
    <dgm:cxn modelId="{F250D81A-BD4A-4ADF-89DC-0412B624E740}" srcId="{04EBCCEB-979A-4830-94A7-2A705596CC24}" destId="{D3AFDE7E-9AE5-469A-A398-DCAA08DD87A0}" srcOrd="0" destOrd="0" parTransId="{838F97EB-7EAC-4F53-AB52-F5C46BCDAAF7}" sibTransId="{7FBC618D-7699-47CF-850A-1EDDEFD4C92A}"/>
    <dgm:cxn modelId="{D009C9CD-8663-4A8C-B3E6-E3C0917CA43E}" type="presParOf" srcId="{A2E325F0-FAC6-4FA8-A971-4E42D5B7E08F}" destId="{2A93621B-D393-4F1B-BE82-34DE12A1E0FC}" srcOrd="0" destOrd="0" presId="urn:microsoft.com/office/officeart/2008/layout/LinedList"/>
    <dgm:cxn modelId="{01F95CC7-B6F3-4C15-8924-23D5A2B21403}" type="presParOf" srcId="{A2E325F0-FAC6-4FA8-A971-4E42D5B7E08F}" destId="{8AB9546F-9535-4A9A-BB7C-341897889A74}" srcOrd="1" destOrd="0" presId="urn:microsoft.com/office/officeart/2008/layout/LinedList"/>
    <dgm:cxn modelId="{3B3C5E4D-237D-4472-BC84-28A834D0C54C}" type="presParOf" srcId="{8AB9546F-9535-4A9A-BB7C-341897889A74}" destId="{CC5CED3A-3EDB-4225-9D39-8E1EB72548D3}" srcOrd="0" destOrd="0" presId="urn:microsoft.com/office/officeart/2008/layout/LinedList"/>
    <dgm:cxn modelId="{8AF94E68-EBA3-4C19-8E10-F86FE6DD2DA3}" type="presParOf" srcId="{8AB9546F-9535-4A9A-BB7C-341897889A74}" destId="{77DC7612-0BA6-4266-BA24-071D106E2AD4}" srcOrd="1" destOrd="0" presId="urn:microsoft.com/office/officeart/2008/layout/LinedList"/>
    <dgm:cxn modelId="{905B16CD-7855-400A-8EBA-92E1D77602CB}" type="presParOf" srcId="{77DC7612-0BA6-4266-BA24-071D106E2AD4}" destId="{56A53929-2649-4048-B613-3813A425ACF6}" srcOrd="0" destOrd="0" presId="urn:microsoft.com/office/officeart/2008/layout/LinedList"/>
    <dgm:cxn modelId="{3250E089-8E31-4A7B-9372-B073C890CDFA}" type="presParOf" srcId="{77DC7612-0BA6-4266-BA24-071D106E2AD4}" destId="{B6EC2061-E3E1-432A-BBE6-A98E05C4E637}" srcOrd="1" destOrd="0" presId="urn:microsoft.com/office/officeart/2008/layout/LinedList"/>
    <dgm:cxn modelId="{1CD175D3-3341-4B64-A8C8-FAEC786145D7}" type="presParOf" srcId="{B6EC2061-E3E1-432A-BBE6-A98E05C4E637}" destId="{5E1D8767-5184-4664-A5B2-751C9A14B0CC}" srcOrd="0" destOrd="0" presId="urn:microsoft.com/office/officeart/2008/layout/LinedList"/>
    <dgm:cxn modelId="{D7A17B35-B709-49E3-AC18-ACC1D3B6AB54}" type="presParOf" srcId="{B6EC2061-E3E1-432A-BBE6-A98E05C4E637}" destId="{9F3039E6-EABD-4CF3-ACD5-4BAD1552B7BE}" srcOrd="1" destOrd="0" presId="urn:microsoft.com/office/officeart/2008/layout/LinedList"/>
    <dgm:cxn modelId="{C334F1BD-486D-4EF5-90AD-C5C133F2287B}" type="presParOf" srcId="{B6EC2061-E3E1-432A-BBE6-A98E05C4E637}" destId="{569BD644-4EA5-4E14-AAB7-04E57E8DFC4E}" srcOrd="2" destOrd="0" presId="urn:microsoft.com/office/officeart/2008/layout/LinedList"/>
    <dgm:cxn modelId="{9EC4E66D-6E1F-4EA8-A0E8-81096C578746}" type="presParOf" srcId="{77DC7612-0BA6-4266-BA24-071D106E2AD4}" destId="{67FDE251-F953-46F6-9ECA-4C92FBAB077E}" srcOrd="2" destOrd="0" presId="urn:microsoft.com/office/officeart/2008/layout/LinedList"/>
    <dgm:cxn modelId="{B38CAC40-6F7F-4EC6-9479-371B8E20C493}" type="presParOf" srcId="{77DC7612-0BA6-4266-BA24-071D106E2AD4}" destId="{8E3DA577-3CA9-49DD-B0A5-4AC0E9B850F8}" srcOrd="3" destOrd="0" presId="urn:microsoft.com/office/officeart/2008/layout/LinedList"/>
    <dgm:cxn modelId="{22868FDF-2465-48F1-9F2F-CA90B7982A65}" type="presParOf" srcId="{77DC7612-0BA6-4266-BA24-071D106E2AD4}" destId="{BB1D233A-F7E9-4A9F-82A9-7FD0122B2474}" srcOrd="4" destOrd="0" presId="urn:microsoft.com/office/officeart/2008/layout/LinedList"/>
    <dgm:cxn modelId="{769FADFB-6341-4EAE-AEC9-EBA954075C19}" type="presParOf" srcId="{BB1D233A-F7E9-4A9F-82A9-7FD0122B2474}" destId="{2D64EA18-93CF-49ED-A728-88C4505E0916}" srcOrd="0" destOrd="0" presId="urn:microsoft.com/office/officeart/2008/layout/LinedList"/>
    <dgm:cxn modelId="{3CB93E90-6C6E-4E8F-A88C-AEFDA3ADADB5}" type="presParOf" srcId="{BB1D233A-F7E9-4A9F-82A9-7FD0122B2474}" destId="{4BBB49CA-0C3D-41F8-95B7-2F6B478C7E37}" srcOrd="1" destOrd="0" presId="urn:microsoft.com/office/officeart/2008/layout/LinedList"/>
    <dgm:cxn modelId="{5303F382-4859-459C-87DF-53C91EF70D4B}" type="presParOf" srcId="{BB1D233A-F7E9-4A9F-82A9-7FD0122B2474}" destId="{6A754488-B318-46BB-A677-EBB199DA7131}" srcOrd="2" destOrd="0" presId="urn:microsoft.com/office/officeart/2008/layout/LinedList"/>
    <dgm:cxn modelId="{2EB37233-DA80-423B-BDEC-1729FD3838BB}" type="presParOf" srcId="{77DC7612-0BA6-4266-BA24-071D106E2AD4}" destId="{5EDC0A04-7DE4-4714-97EF-4566E4C2C334}" srcOrd="5" destOrd="0" presId="urn:microsoft.com/office/officeart/2008/layout/LinedList"/>
    <dgm:cxn modelId="{9E6671E3-D5E5-45C8-8681-56CEDB38D384}" type="presParOf" srcId="{77DC7612-0BA6-4266-BA24-071D106E2AD4}" destId="{9C36BFD3-D32C-448D-A67B-8F3AA8513073}" srcOrd="6" destOrd="0" presId="urn:microsoft.com/office/officeart/2008/layout/LinedList"/>
    <dgm:cxn modelId="{10D0A8BE-3F05-4373-AC97-B29651B9D59E}" type="presParOf" srcId="{77DC7612-0BA6-4266-BA24-071D106E2AD4}" destId="{B4B4AA84-9C87-4433-920C-2466E0B7A181}" srcOrd="7" destOrd="0" presId="urn:microsoft.com/office/officeart/2008/layout/LinedList"/>
    <dgm:cxn modelId="{F0122EFB-4420-4CF6-BEF5-1E849316213A}" type="presParOf" srcId="{B4B4AA84-9C87-4433-920C-2466E0B7A181}" destId="{AFDE5D86-1662-40B1-BCFC-AD81A07E84A2}" srcOrd="0" destOrd="0" presId="urn:microsoft.com/office/officeart/2008/layout/LinedList"/>
    <dgm:cxn modelId="{D7FC5D73-D08C-4924-A332-445F31988A10}" type="presParOf" srcId="{B4B4AA84-9C87-4433-920C-2466E0B7A181}" destId="{386915D4-E727-4F01-9D7D-AC58745A0B5F}" srcOrd="1" destOrd="0" presId="urn:microsoft.com/office/officeart/2008/layout/LinedList"/>
    <dgm:cxn modelId="{F500F885-0858-4569-93BF-337832D93855}" type="presParOf" srcId="{B4B4AA84-9C87-4433-920C-2466E0B7A181}" destId="{5141A347-2205-4B8D-A49A-AF2BF5791437}" srcOrd="2" destOrd="0" presId="urn:microsoft.com/office/officeart/2008/layout/LinedList"/>
    <dgm:cxn modelId="{C0822AE4-D049-4EFC-8FAC-63CF73B31B0E}" type="presParOf" srcId="{77DC7612-0BA6-4266-BA24-071D106E2AD4}" destId="{73C41398-2516-4001-A907-F7DCD598A794}" srcOrd="8" destOrd="0" presId="urn:microsoft.com/office/officeart/2008/layout/LinedList"/>
    <dgm:cxn modelId="{CACB7E61-D12B-4D89-AAC8-ED940A2809F3}" type="presParOf" srcId="{77DC7612-0BA6-4266-BA24-071D106E2AD4}" destId="{3A703CB4-7BF6-4FB6-9431-953AF77AE7CC}" srcOrd="9" destOrd="0" presId="urn:microsoft.com/office/officeart/2008/layout/LinedList"/>
    <dgm:cxn modelId="{E1412C1A-B2F6-4A66-9D36-BB466ED68081}" type="presParOf" srcId="{77DC7612-0BA6-4266-BA24-071D106E2AD4}" destId="{993923BD-6BD7-46CC-84AD-AD5CCFC7DDA2}" srcOrd="10" destOrd="0" presId="urn:microsoft.com/office/officeart/2008/layout/LinedList"/>
    <dgm:cxn modelId="{5733800B-B7D0-419F-A393-437516F37D2C}" type="presParOf" srcId="{993923BD-6BD7-46CC-84AD-AD5CCFC7DDA2}" destId="{30FA2409-A2B5-4782-8BB7-DC625F33F272}" srcOrd="0" destOrd="0" presId="urn:microsoft.com/office/officeart/2008/layout/LinedList"/>
    <dgm:cxn modelId="{E6EB2A1A-99E7-43E5-8FFC-82BCA98B6A3F}" type="presParOf" srcId="{993923BD-6BD7-46CC-84AD-AD5CCFC7DDA2}" destId="{82A97AD9-30A1-447E-9D3A-ABDA03E6D581}" srcOrd="1" destOrd="0" presId="urn:microsoft.com/office/officeart/2008/layout/LinedList"/>
    <dgm:cxn modelId="{34A0F033-90E0-4613-8111-5AD8FACF03B8}" type="presParOf" srcId="{993923BD-6BD7-46CC-84AD-AD5CCFC7DDA2}" destId="{2E8AE7B1-5A3C-4649-946A-DCF1C0167618}" srcOrd="2" destOrd="0" presId="urn:microsoft.com/office/officeart/2008/layout/LinedList"/>
    <dgm:cxn modelId="{8ECCA1AC-E67E-430D-ACF4-D698CC674A17}" type="presParOf" srcId="{77DC7612-0BA6-4266-BA24-071D106E2AD4}" destId="{828A3462-1E3A-4681-AECC-3E6B2BD82A72}" srcOrd="11" destOrd="0" presId="urn:microsoft.com/office/officeart/2008/layout/LinedList"/>
    <dgm:cxn modelId="{10A94028-3082-4218-9355-2A5C8CC63946}" type="presParOf" srcId="{77DC7612-0BA6-4266-BA24-071D106E2AD4}" destId="{285A0AB2-75D8-40BC-B2AC-B9EBD40D473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52DEBE-8B70-44D4-B120-8E3944C9F52D}" type="doc">
      <dgm:prSet loTypeId="urn:microsoft.com/office/officeart/2005/8/layout/bProcess3" loCatId="process" qsTypeId="urn:microsoft.com/office/officeart/2005/8/quickstyle/simple2" qsCatId="simple" csTypeId="urn:microsoft.com/office/officeart/2005/8/colors/accent0_1" csCatId="mainScheme" phldr="1"/>
      <dgm:spPr/>
      <dgm:t>
        <a:bodyPr/>
        <a:lstStyle/>
        <a:p>
          <a:endParaRPr lang="en-US"/>
        </a:p>
      </dgm:t>
    </dgm:pt>
    <dgm:pt modelId="{F164255C-2302-4C42-B580-63EF5EF3D570}">
      <dgm:prSet phldrT="[Text]" custT="1"/>
      <dgm:spPr/>
      <dgm:t>
        <a:bodyPr/>
        <a:lstStyle/>
        <a:p>
          <a:r>
            <a:rPr lang="en-US" sz="1800" b="1" dirty="0" smtClean="0"/>
            <a:t>Written Constitution</a:t>
          </a:r>
          <a:endParaRPr lang="en-US" sz="1800" b="1" dirty="0"/>
        </a:p>
      </dgm:t>
    </dgm:pt>
    <dgm:pt modelId="{20B5CE37-D147-477A-9B77-C669ECD69B92}" type="parTrans" cxnId="{93C253DA-7899-4487-AAA4-7388DCF78EF5}">
      <dgm:prSet/>
      <dgm:spPr/>
      <dgm:t>
        <a:bodyPr/>
        <a:lstStyle/>
        <a:p>
          <a:endParaRPr lang="en-US"/>
        </a:p>
      </dgm:t>
    </dgm:pt>
    <dgm:pt modelId="{C38519E6-A66E-4E36-AA43-F178BE15D82A}" type="sibTrans" cxnId="{93C253DA-7899-4487-AAA4-7388DCF78EF5}">
      <dgm:prSet/>
      <dgm:spPr/>
      <dgm:t>
        <a:bodyPr/>
        <a:lstStyle/>
        <a:p>
          <a:endParaRPr lang="en-US"/>
        </a:p>
      </dgm:t>
    </dgm:pt>
    <dgm:pt modelId="{98738304-7333-4765-98BE-12C53B677E33}">
      <dgm:prSet phldrT="[Text]" custT="1"/>
      <dgm:spPr/>
      <dgm:t>
        <a:bodyPr/>
        <a:lstStyle/>
        <a:p>
          <a:r>
            <a:rPr lang="en-US" sz="1800" b="1" smtClean="0"/>
            <a:t>Brief and Simple </a:t>
          </a:r>
          <a:br>
            <a:rPr lang="en-US" sz="1800" b="1" smtClean="0"/>
          </a:br>
          <a:r>
            <a:rPr lang="en-US" sz="1200" b="1" smtClean="0"/>
            <a:t>(7 articles, 10 sections, 27 amendments</a:t>
          </a:r>
          <a:endParaRPr lang="en-US" sz="1200" b="1" dirty="0"/>
        </a:p>
      </dgm:t>
    </dgm:pt>
    <dgm:pt modelId="{E409DAFA-5A6B-4E77-9388-C0F3E6E79419}" type="parTrans" cxnId="{E35ABC72-704E-42CB-AA2C-52D3F4EB4A11}">
      <dgm:prSet/>
      <dgm:spPr/>
      <dgm:t>
        <a:bodyPr/>
        <a:lstStyle/>
        <a:p>
          <a:endParaRPr lang="en-US"/>
        </a:p>
      </dgm:t>
    </dgm:pt>
    <dgm:pt modelId="{1FCCD33F-2325-49DA-877E-89611AFD3128}" type="sibTrans" cxnId="{E35ABC72-704E-42CB-AA2C-52D3F4EB4A11}">
      <dgm:prSet/>
      <dgm:spPr/>
      <dgm:t>
        <a:bodyPr/>
        <a:lstStyle/>
        <a:p>
          <a:endParaRPr lang="en-US"/>
        </a:p>
      </dgm:t>
    </dgm:pt>
    <dgm:pt modelId="{85084F7F-3646-4DF6-BA2B-E26028BC24CC}">
      <dgm:prSet phldrT="[Text]" custT="1"/>
      <dgm:spPr/>
      <dgm:t>
        <a:bodyPr/>
        <a:lstStyle/>
        <a:p>
          <a:r>
            <a:rPr lang="en-US" sz="1800" b="1" dirty="0" smtClean="0"/>
            <a:t>Liberal Constitution</a:t>
          </a:r>
          <a:endParaRPr lang="en-US" sz="1800" b="1" dirty="0"/>
        </a:p>
      </dgm:t>
    </dgm:pt>
    <dgm:pt modelId="{CE9F89AA-8481-45D9-9052-A3EA006E1877}" type="parTrans" cxnId="{2BF54AE7-C218-4C99-AD92-B2B46726B8C6}">
      <dgm:prSet/>
      <dgm:spPr/>
      <dgm:t>
        <a:bodyPr/>
        <a:lstStyle/>
        <a:p>
          <a:endParaRPr lang="en-US"/>
        </a:p>
      </dgm:t>
    </dgm:pt>
    <dgm:pt modelId="{89EE8C3F-31A1-4CE0-9AD5-8E94DCF8138D}" type="sibTrans" cxnId="{2BF54AE7-C218-4C99-AD92-B2B46726B8C6}">
      <dgm:prSet/>
      <dgm:spPr/>
      <dgm:t>
        <a:bodyPr/>
        <a:lstStyle/>
        <a:p>
          <a:endParaRPr lang="en-US"/>
        </a:p>
      </dgm:t>
    </dgm:pt>
    <dgm:pt modelId="{0BEC72F6-1D5C-453A-B5B0-CBA730E51F43}">
      <dgm:prSet phldrT="[Text]" custT="1"/>
      <dgm:spPr/>
      <dgm:t>
        <a:bodyPr/>
        <a:lstStyle/>
        <a:p>
          <a:r>
            <a:rPr lang="en-US" sz="1800" b="1" dirty="0" smtClean="0"/>
            <a:t>Supremacy of Constitution</a:t>
          </a:r>
          <a:endParaRPr lang="en-US" sz="1800" b="1" dirty="0"/>
        </a:p>
      </dgm:t>
    </dgm:pt>
    <dgm:pt modelId="{E43AD45B-E09D-4FF4-8205-9BB7AD201458}" type="parTrans" cxnId="{7172B0AC-FDC0-47C3-9FFA-1F992D4E68F4}">
      <dgm:prSet/>
      <dgm:spPr/>
      <dgm:t>
        <a:bodyPr/>
        <a:lstStyle/>
        <a:p>
          <a:endParaRPr lang="en-US"/>
        </a:p>
      </dgm:t>
    </dgm:pt>
    <dgm:pt modelId="{D2D99416-41F7-4518-9961-B52AA19C865E}" type="sibTrans" cxnId="{7172B0AC-FDC0-47C3-9FFA-1F992D4E68F4}">
      <dgm:prSet/>
      <dgm:spPr/>
      <dgm:t>
        <a:bodyPr/>
        <a:lstStyle/>
        <a:p>
          <a:endParaRPr lang="en-US"/>
        </a:p>
      </dgm:t>
    </dgm:pt>
    <dgm:pt modelId="{9548F4CA-E265-46D2-96AD-743D800878A4}">
      <dgm:prSet phldrT="[Text]" custT="1"/>
      <dgm:spPr/>
      <dgm:t>
        <a:bodyPr/>
        <a:lstStyle/>
        <a:p>
          <a:r>
            <a:rPr lang="en-US" sz="1800" b="1" dirty="0" smtClean="0"/>
            <a:t>Rigid Constitution</a:t>
          </a:r>
          <a:endParaRPr lang="en-US" sz="1800" b="1" dirty="0"/>
        </a:p>
      </dgm:t>
    </dgm:pt>
    <dgm:pt modelId="{2495E52F-6161-483F-B443-51FF71F4A23F}" type="parTrans" cxnId="{7FFA7BF9-2493-492D-B3B7-0F38C8F2D2B0}">
      <dgm:prSet/>
      <dgm:spPr/>
      <dgm:t>
        <a:bodyPr/>
        <a:lstStyle/>
        <a:p>
          <a:endParaRPr lang="en-US"/>
        </a:p>
      </dgm:t>
    </dgm:pt>
    <dgm:pt modelId="{224DF731-7063-4866-9572-473C19377E1D}" type="sibTrans" cxnId="{7FFA7BF9-2493-492D-B3B7-0F38C8F2D2B0}">
      <dgm:prSet/>
      <dgm:spPr>
        <a:solidFill>
          <a:srgbClr val="FF0000"/>
        </a:solidFill>
        <a:ln w="38100">
          <a:solidFill>
            <a:srgbClr val="FF0000"/>
          </a:solidFill>
        </a:ln>
      </dgm:spPr>
      <dgm:t>
        <a:bodyPr/>
        <a:lstStyle/>
        <a:p>
          <a:endParaRPr lang="en-US"/>
        </a:p>
      </dgm:t>
    </dgm:pt>
    <dgm:pt modelId="{976F81C4-F916-434C-AF58-C6C594AA57BD}">
      <dgm:prSet phldrT="[Text]" custT="1"/>
      <dgm:spPr/>
      <dgm:t>
        <a:bodyPr/>
        <a:lstStyle/>
        <a:p>
          <a:r>
            <a:rPr lang="en-US" sz="1800" b="1" dirty="0" smtClean="0"/>
            <a:t>Secular Constitution</a:t>
          </a:r>
          <a:endParaRPr lang="en-US" sz="1800" b="1" dirty="0"/>
        </a:p>
      </dgm:t>
    </dgm:pt>
    <dgm:pt modelId="{734C7881-280D-4357-B513-40F486D0AB2C}" type="parTrans" cxnId="{B661E812-5CD8-4BD8-903F-31EF57B533B7}">
      <dgm:prSet/>
      <dgm:spPr/>
      <dgm:t>
        <a:bodyPr/>
        <a:lstStyle/>
        <a:p>
          <a:endParaRPr lang="en-US"/>
        </a:p>
      </dgm:t>
    </dgm:pt>
    <dgm:pt modelId="{8FE1931C-1C9D-4E4E-AE52-6B6D36335771}" type="sibTrans" cxnId="{B661E812-5CD8-4BD8-903F-31EF57B533B7}">
      <dgm:prSet/>
      <dgm:spPr/>
      <dgm:t>
        <a:bodyPr/>
        <a:lstStyle/>
        <a:p>
          <a:endParaRPr lang="en-US"/>
        </a:p>
      </dgm:t>
    </dgm:pt>
    <dgm:pt modelId="{49CE7832-347A-45CA-91DA-53A777D86961}">
      <dgm:prSet phldrT="[Text]" custT="1"/>
      <dgm:spPr/>
      <dgm:t>
        <a:bodyPr/>
        <a:lstStyle/>
        <a:p>
          <a:r>
            <a:rPr lang="en-US" sz="1800" b="1" dirty="0" smtClean="0"/>
            <a:t>Popular Sovereignty</a:t>
          </a:r>
          <a:endParaRPr lang="en-US" sz="1800" b="1" dirty="0"/>
        </a:p>
      </dgm:t>
    </dgm:pt>
    <dgm:pt modelId="{1D881026-BF97-4590-81DA-B4A40E9D543D}" type="parTrans" cxnId="{F4D1E421-EF03-42E6-A0F5-A2F0B800D5F4}">
      <dgm:prSet/>
      <dgm:spPr/>
      <dgm:t>
        <a:bodyPr/>
        <a:lstStyle/>
        <a:p>
          <a:endParaRPr lang="en-US"/>
        </a:p>
      </dgm:t>
    </dgm:pt>
    <dgm:pt modelId="{4EF234AE-7D3E-462E-9394-27F71944CBDB}" type="sibTrans" cxnId="{F4D1E421-EF03-42E6-A0F5-A2F0B800D5F4}">
      <dgm:prSet/>
      <dgm:spPr/>
      <dgm:t>
        <a:bodyPr/>
        <a:lstStyle/>
        <a:p>
          <a:endParaRPr lang="en-US"/>
        </a:p>
      </dgm:t>
    </dgm:pt>
    <dgm:pt modelId="{98D495C7-0340-436E-BB4A-44FC36AA3CA9}">
      <dgm:prSet phldrT="[Text]" custT="1"/>
      <dgm:spPr/>
      <dgm:t>
        <a:bodyPr/>
        <a:lstStyle/>
        <a:p>
          <a:r>
            <a:rPr lang="en-US" sz="1800" b="1" dirty="0" smtClean="0"/>
            <a:t>Bicameralism</a:t>
          </a:r>
          <a:endParaRPr lang="en-US" sz="1800" b="1" dirty="0"/>
        </a:p>
      </dgm:t>
    </dgm:pt>
    <dgm:pt modelId="{3F8E2808-C3E1-4C7A-85A3-3DC1FE2FA11A}" type="parTrans" cxnId="{908679FE-1E87-4097-B3D5-B31419C7D3A2}">
      <dgm:prSet/>
      <dgm:spPr/>
      <dgm:t>
        <a:bodyPr/>
        <a:lstStyle/>
        <a:p>
          <a:endParaRPr lang="en-US"/>
        </a:p>
      </dgm:t>
    </dgm:pt>
    <dgm:pt modelId="{69092C1D-183C-47FC-A9DD-8A69D070E04E}" type="sibTrans" cxnId="{908679FE-1E87-4097-B3D5-B31419C7D3A2}">
      <dgm:prSet/>
      <dgm:spPr/>
      <dgm:t>
        <a:bodyPr/>
        <a:lstStyle/>
        <a:p>
          <a:endParaRPr lang="en-US"/>
        </a:p>
      </dgm:t>
    </dgm:pt>
    <dgm:pt modelId="{A0836634-B788-49C9-A004-8EA777AA2EDE}">
      <dgm:prSet phldrT="[Text]" custT="1"/>
      <dgm:spPr/>
      <dgm:t>
        <a:bodyPr/>
        <a:lstStyle/>
        <a:p>
          <a:r>
            <a:rPr lang="en-US" sz="1800" b="1" dirty="0" smtClean="0"/>
            <a:t>Independence of Judiciary</a:t>
          </a:r>
          <a:endParaRPr lang="en-US" sz="1800" b="1" dirty="0"/>
        </a:p>
      </dgm:t>
    </dgm:pt>
    <dgm:pt modelId="{36652323-EFAC-44E0-884C-E09F704ABEE5}" type="parTrans" cxnId="{B32B86E2-CE40-4D08-8918-CF971A35A097}">
      <dgm:prSet/>
      <dgm:spPr/>
      <dgm:t>
        <a:bodyPr/>
        <a:lstStyle/>
        <a:p>
          <a:endParaRPr lang="en-US"/>
        </a:p>
      </dgm:t>
    </dgm:pt>
    <dgm:pt modelId="{BF8B8057-9AF6-4EB9-9CF2-60557667C314}" type="sibTrans" cxnId="{B32B86E2-CE40-4D08-8918-CF971A35A097}">
      <dgm:prSet/>
      <dgm:spPr/>
      <dgm:t>
        <a:bodyPr/>
        <a:lstStyle/>
        <a:p>
          <a:endParaRPr lang="en-US"/>
        </a:p>
      </dgm:t>
    </dgm:pt>
    <dgm:pt modelId="{4E09FD7A-1D1B-4D62-855A-C9EAF88921D3}">
      <dgm:prSet phldrT="[Text]" custT="1"/>
      <dgm:spPr/>
      <dgm:t>
        <a:bodyPr/>
        <a:lstStyle/>
        <a:p>
          <a:r>
            <a:rPr lang="en-US" sz="1800" b="1" dirty="0" smtClean="0"/>
            <a:t>Presidential form of govt.</a:t>
          </a:r>
          <a:endParaRPr lang="en-US" sz="1800" b="1" dirty="0"/>
        </a:p>
      </dgm:t>
    </dgm:pt>
    <dgm:pt modelId="{C8C746B4-2661-4E60-97C5-27627316473F}" type="parTrans" cxnId="{0BADE14C-8337-4377-8D5C-9683611C3DC6}">
      <dgm:prSet/>
      <dgm:spPr/>
      <dgm:t>
        <a:bodyPr/>
        <a:lstStyle/>
        <a:p>
          <a:endParaRPr lang="en-US"/>
        </a:p>
      </dgm:t>
    </dgm:pt>
    <dgm:pt modelId="{B05621B9-8A8C-47F9-9794-A6DFCEDC5587}" type="sibTrans" cxnId="{0BADE14C-8337-4377-8D5C-9683611C3DC6}">
      <dgm:prSet/>
      <dgm:spPr>
        <a:ln w="38100">
          <a:solidFill>
            <a:srgbClr val="FF0000"/>
          </a:solidFill>
        </a:ln>
      </dgm:spPr>
      <dgm:t>
        <a:bodyPr/>
        <a:lstStyle/>
        <a:p>
          <a:endParaRPr lang="en-US"/>
        </a:p>
      </dgm:t>
    </dgm:pt>
    <dgm:pt modelId="{AAA39412-3300-4CCC-9A2D-0D94D8DB85D3}">
      <dgm:prSet phldrT="[Text]" custT="1"/>
      <dgm:spPr/>
      <dgm:t>
        <a:bodyPr/>
        <a:lstStyle/>
        <a:p>
          <a:r>
            <a:rPr lang="en-US" sz="1800" b="1" dirty="0" smtClean="0"/>
            <a:t>Presidential Veto</a:t>
          </a:r>
          <a:endParaRPr lang="en-US" sz="1800" b="1" dirty="0"/>
        </a:p>
      </dgm:t>
    </dgm:pt>
    <dgm:pt modelId="{2C90C779-B5C8-4CCD-A7B7-3AEACC7E143A}" type="parTrans" cxnId="{18DD5694-93E0-4070-AA81-8933A34F7DA9}">
      <dgm:prSet/>
      <dgm:spPr/>
      <dgm:t>
        <a:bodyPr/>
        <a:lstStyle/>
        <a:p>
          <a:endParaRPr lang="en-US"/>
        </a:p>
      </dgm:t>
    </dgm:pt>
    <dgm:pt modelId="{A4F1B5F5-9676-48F7-94C7-FFE2449B20E5}" type="sibTrans" cxnId="{18DD5694-93E0-4070-AA81-8933A34F7DA9}">
      <dgm:prSet/>
      <dgm:spPr/>
      <dgm:t>
        <a:bodyPr/>
        <a:lstStyle/>
        <a:p>
          <a:endParaRPr lang="en-US"/>
        </a:p>
      </dgm:t>
    </dgm:pt>
    <dgm:pt modelId="{F5BE242E-EA1E-4172-8F20-C0D0404A926F}">
      <dgm:prSet phldrT="[Text]" custT="1"/>
      <dgm:spPr/>
      <dgm:t>
        <a:bodyPr/>
        <a:lstStyle/>
        <a:p>
          <a:r>
            <a:rPr lang="en-US" sz="1800" b="1" dirty="0" smtClean="0"/>
            <a:t>Spoil System</a:t>
          </a:r>
          <a:endParaRPr lang="en-US" sz="1800" b="1" dirty="0"/>
        </a:p>
      </dgm:t>
    </dgm:pt>
    <dgm:pt modelId="{D568E8C8-DBBF-415D-810C-00F7797613A6}" type="parTrans" cxnId="{C12FAE4E-56C1-4E64-822E-002A996111CC}">
      <dgm:prSet/>
      <dgm:spPr/>
      <dgm:t>
        <a:bodyPr/>
        <a:lstStyle/>
        <a:p>
          <a:endParaRPr lang="en-US"/>
        </a:p>
      </dgm:t>
    </dgm:pt>
    <dgm:pt modelId="{833BC1A8-028F-4754-9EC2-653B9D75D081}" type="sibTrans" cxnId="{C12FAE4E-56C1-4E64-822E-002A996111CC}">
      <dgm:prSet/>
      <dgm:spPr/>
      <dgm:t>
        <a:bodyPr/>
        <a:lstStyle/>
        <a:p>
          <a:endParaRPr lang="en-US"/>
        </a:p>
      </dgm:t>
    </dgm:pt>
    <dgm:pt modelId="{67A05DE2-8A88-4AA6-BE41-EBC9566FD9C3}">
      <dgm:prSet phldrT="[Text]" custT="1"/>
      <dgm:spPr/>
      <dgm:t>
        <a:bodyPr/>
        <a:lstStyle/>
        <a:p>
          <a:r>
            <a:rPr lang="en-US" sz="1800" b="1" dirty="0" smtClean="0"/>
            <a:t>Federalism</a:t>
          </a:r>
          <a:endParaRPr lang="en-US" sz="1800" b="1" dirty="0"/>
        </a:p>
      </dgm:t>
    </dgm:pt>
    <dgm:pt modelId="{3BD47425-58E5-4FCF-9CA4-EDC486E1D631}" type="parTrans" cxnId="{63BA0DF9-F399-438C-BD0B-2720CE878D0D}">
      <dgm:prSet/>
      <dgm:spPr/>
      <dgm:t>
        <a:bodyPr/>
        <a:lstStyle/>
        <a:p>
          <a:endParaRPr lang="en-US"/>
        </a:p>
      </dgm:t>
    </dgm:pt>
    <dgm:pt modelId="{164ADED1-7ED8-44E3-A372-601804BBFBCE}" type="sibTrans" cxnId="{63BA0DF9-F399-438C-BD0B-2720CE878D0D}">
      <dgm:prSet/>
      <dgm:spPr/>
      <dgm:t>
        <a:bodyPr/>
        <a:lstStyle/>
        <a:p>
          <a:endParaRPr lang="en-US"/>
        </a:p>
      </dgm:t>
    </dgm:pt>
    <dgm:pt modelId="{DE709493-06B6-4561-AE97-A1DA20936849}">
      <dgm:prSet phldrT="[Text]" custT="1"/>
      <dgm:spPr/>
      <dgm:t>
        <a:bodyPr/>
        <a:lstStyle/>
        <a:p>
          <a:r>
            <a:rPr lang="en-US" sz="1800" b="1" dirty="0" smtClean="0"/>
            <a:t>Universal Suffrage</a:t>
          </a:r>
          <a:endParaRPr lang="en-US" sz="1800" b="1" dirty="0"/>
        </a:p>
      </dgm:t>
    </dgm:pt>
    <dgm:pt modelId="{3C4AF4BB-545E-4F51-8560-A503EDF02EE0}" type="parTrans" cxnId="{0E5EE724-9720-441C-A55C-FBAD1A6AE445}">
      <dgm:prSet/>
      <dgm:spPr/>
      <dgm:t>
        <a:bodyPr/>
        <a:lstStyle/>
        <a:p>
          <a:endParaRPr lang="en-US"/>
        </a:p>
      </dgm:t>
    </dgm:pt>
    <dgm:pt modelId="{E9C3D38F-768A-4381-970D-70FA61D77810}" type="sibTrans" cxnId="{0E5EE724-9720-441C-A55C-FBAD1A6AE445}">
      <dgm:prSet/>
      <dgm:spPr/>
      <dgm:t>
        <a:bodyPr/>
        <a:lstStyle/>
        <a:p>
          <a:endParaRPr lang="en-US"/>
        </a:p>
      </dgm:t>
    </dgm:pt>
    <dgm:pt modelId="{2DA50B35-C186-413A-B323-71DF4F1B6592}">
      <dgm:prSet phldrT="[Text]" custT="1"/>
      <dgm:spPr/>
      <dgm:t>
        <a:bodyPr/>
        <a:lstStyle/>
        <a:p>
          <a:r>
            <a:rPr lang="en-US" sz="1800" b="1" dirty="0" smtClean="0"/>
            <a:t>Dual Citizenship</a:t>
          </a:r>
        </a:p>
      </dgm:t>
    </dgm:pt>
    <dgm:pt modelId="{F9DBE8AC-ABA1-4DBB-B004-3FEF68BC7EC4}" type="parTrans" cxnId="{7652C67C-DEE4-4771-8DAD-25B773A8880D}">
      <dgm:prSet/>
      <dgm:spPr/>
      <dgm:t>
        <a:bodyPr/>
        <a:lstStyle/>
        <a:p>
          <a:endParaRPr lang="en-US"/>
        </a:p>
      </dgm:t>
    </dgm:pt>
    <dgm:pt modelId="{1C86EE6C-4008-411B-9F8B-33E83C21798B}" type="sibTrans" cxnId="{7652C67C-DEE4-4771-8DAD-25B773A8880D}">
      <dgm:prSet/>
      <dgm:spPr>
        <a:ln w="38100">
          <a:solidFill>
            <a:srgbClr val="FF0000"/>
          </a:solidFill>
        </a:ln>
      </dgm:spPr>
      <dgm:t>
        <a:bodyPr/>
        <a:lstStyle/>
        <a:p>
          <a:endParaRPr lang="en-US"/>
        </a:p>
      </dgm:t>
    </dgm:pt>
    <dgm:pt modelId="{F484C8C0-6B08-4A66-87B8-B0C8DD646BFF}">
      <dgm:prSet phldrT="[Text]" custT="1"/>
      <dgm:spPr/>
      <dgm:t>
        <a:bodyPr/>
        <a:lstStyle/>
        <a:p>
          <a:r>
            <a:rPr lang="en-US" sz="1800" b="1" dirty="0" smtClean="0"/>
            <a:t>Separation of Power</a:t>
          </a:r>
        </a:p>
      </dgm:t>
    </dgm:pt>
    <dgm:pt modelId="{63D3F37E-2428-4944-A4E1-8154C411921C}" type="parTrans" cxnId="{3193EE5A-950E-4DFF-BD71-5AA44D91EC64}">
      <dgm:prSet/>
      <dgm:spPr/>
      <dgm:t>
        <a:bodyPr/>
        <a:lstStyle/>
        <a:p>
          <a:endParaRPr lang="en-US"/>
        </a:p>
      </dgm:t>
    </dgm:pt>
    <dgm:pt modelId="{1B9FAD36-2203-4C81-9A34-69ECF2F1B96A}" type="sibTrans" cxnId="{3193EE5A-950E-4DFF-BD71-5AA44D91EC64}">
      <dgm:prSet/>
      <dgm:spPr/>
      <dgm:t>
        <a:bodyPr/>
        <a:lstStyle/>
        <a:p>
          <a:endParaRPr lang="en-US"/>
        </a:p>
      </dgm:t>
    </dgm:pt>
    <dgm:pt modelId="{564CD2E2-B04E-4E30-A9D6-63085531DDF3}">
      <dgm:prSet phldrT="[Text]" custT="1"/>
      <dgm:spPr/>
      <dgm:t>
        <a:bodyPr/>
        <a:lstStyle/>
        <a:p>
          <a:r>
            <a:rPr lang="en-US" sz="1800" b="1" dirty="0" smtClean="0"/>
            <a:t>Checks and Balances</a:t>
          </a:r>
        </a:p>
      </dgm:t>
    </dgm:pt>
    <dgm:pt modelId="{F9A7F2E3-2357-473F-84A6-657DC60CB962}" type="parTrans" cxnId="{EE7CF60B-060F-40B3-AE1B-965493695E26}">
      <dgm:prSet/>
      <dgm:spPr/>
      <dgm:t>
        <a:bodyPr/>
        <a:lstStyle/>
        <a:p>
          <a:endParaRPr lang="en-US"/>
        </a:p>
      </dgm:t>
    </dgm:pt>
    <dgm:pt modelId="{6795FB2B-4443-427C-B183-E5B057B86AE0}" type="sibTrans" cxnId="{EE7CF60B-060F-40B3-AE1B-965493695E26}">
      <dgm:prSet/>
      <dgm:spPr/>
      <dgm:t>
        <a:bodyPr/>
        <a:lstStyle/>
        <a:p>
          <a:endParaRPr lang="en-US"/>
        </a:p>
      </dgm:t>
    </dgm:pt>
    <dgm:pt modelId="{5A91B3A6-3E59-4C01-A009-D97CB20C63F3}">
      <dgm:prSet phldrT="[Text]" custT="1"/>
      <dgm:spPr/>
      <dgm:t>
        <a:bodyPr/>
        <a:lstStyle/>
        <a:p>
          <a:r>
            <a:rPr lang="en-US" sz="1800" b="1" dirty="0" smtClean="0"/>
            <a:t>Bill of Rights</a:t>
          </a:r>
        </a:p>
      </dgm:t>
    </dgm:pt>
    <dgm:pt modelId="{42003B65-7874-408C-9765-24F225650C29}" type="parTrans" cxnId="{F4B79352-093A-4DCD-B0E2-4A860B8B7428}">
      <dgm:prSet/>
      <dgm:spPr/>
      <dgm:t>
        <a:bodyPr/>
        <a:lstStyle/>
        <a:p>
          <a:endParaRPr lang="en-US"/>
        </a:p>
      </dgm:t>
    </dgm:pt>
    <dgm:pt modelId="{BD17F95C-9081-4595-9CD4-5E48CE416110}" type="sibTrans" cxnId="{F4B79352-093A-4DCD-B0E2-4A860B8B7428}">
      <dgm:prSet/>
      <dgm:spPr/>
      <dgm:t>
        <a:bodyPr/>
        <a:lstStyle/>
        <a:p>
          <a:endParaRPr lang="en-US"/>
        </a:p>
      </dgm:t>
    </dgm:pt>
    <dgm:pt modelId="{DB95E7D0-A578-40BF-85AB-F62FAAB83D81}" type="pres">
      <dgm:prSet presAssocID="{A052DEBE-8B70-44D4-B120-8E3944C9F52D}" presName="Name0" presStyleCnt="0">
        <dgm:presLayoutVars>
          <dgm:dir/>
          <dgm:resizeHandles val="exact"/>
        </dgm:presLayoutVars>
      </dgm:prSet>
      <dgm:spPr/>
      <dgm:t>
        <a:bodyPr/>
        <a:lstStyle/>
        <a:p>
          <a:endParaRPr lang="en-US"/>
        </a:p>
      </dgm:t>
    </dgm:pt>
    <dgm:pt modelId="{BD2C0EE6-A9DB-4E79-8971-C416E68FEF0C}" type="pres">
      <dgm:prSet presAssocID="{F164255C-2302-4C42-B580-63EF5EF3D570}" presName="node" presStyleLbl="node1" presStyleIdx="0" presStyleCnt="18">
        <dgm:presLayoutVars>
          <dgm:bulletEnabled val="1"/>
        </dgm:presLayoutVars>
      </dgm:prSet>
      <dgm:spPr/>
      <dgm:t>
        <a:bodyPr/>
        <a:lstStyle/>
        <a:p>
          <a:endParaRPr lang="en-US"/>
        </a:p>
      </dgm:t>
    </dgm:pt>
    <dgm:pt modelId="{0AACA22F-23AC-41A9-A432-A3C84BC68A25}" type="pres">
      <dgm:prSet presAssocID="{C38519E6-A66E-4E36-AA43-F178BE15D82A}" presName="sibTrans" presStyleLbl="sibTrans1D1" presStyleIdx="0" presStyleCnt="17"/>
      <dgm:spPr/>
      <dgm:t>
        <a:bodyPr/>
        <a:lstStyle/>
        <a:p>
          <a:endParaRPr lang="en-US"/>
        </a:p>
      </dgm:t>
    </dgm:pt>
    <dgm:pt modelId="{ADA5538B-4A14-4909-904F-66B2452049C1}" type="pres">
      <dgm:prSet presAssocID="{C38519E6-A66E-4E36-AA43-F178BE15D82A}" presName="connectorText" presStyleLbl="sibTrans1D1" presStyleIdx="0" presStyleCnt="17"/>
      <dgm:spPr/>
      <dgm:t>
        <a:bodyPr/>
        <a:lstStyle/>
        <a:p>
          <a:endParaRPr lang="en-US"/>
        </a:p>
      </dgm:t>
    </dgm:pt>
    <dgm:pt modelId="{68FFC9EF-1DFC-4ECA-A56A-3AED4D11F4CB}" type="pres">
      <dgm:prSet presAssocID="{98738304-7333-4765-98BE-12C53B677E33}" presName="node" presStyleLbl="node1" presStyleIdx="1" presStyleCnt="18">
        <dgm:presLayoutVars>
          <dgm:bulletEnabled val="1"/>
        </dgm:presLayoutVars>
      </dgm:prSet>
      <dgm:spPr/>
      <dgm:t>
        <a:bodyPr/>
        <a:lstStyle/>
        <a:p>
          <a:endParaRPr lang="en-US"/>
        </a:p>
      </dgm:t>
    </dgm:pt>
    <dgm:pt modelId="{FB53361A-A1F1-4CAB-BE04-ACC576CC7A82}" type="pres">
      <dgm:prSet presAssocID="{1FCCD33F-2325-49DA-877E-89611AFD3128}" presName="sibTrans" presStyleLbl="sibTrans1D1" presStyleIdx="1" presStyleCnt="17"/>
      <dgm:spPr/>
      <dgm:t>
        <a:bodyPr/>
        <a:lstStyle/>
        <a:p>
          <a:endParaRPr lang="en-US"/>
        </a:p>
      </dgm:t>
    </dgm:pt>
    <dgm:pt modelId="{8BB7B145-2051-4359-97CC-658079C1ACA9}" type="pres">
      <dgm:prSet presAssocID="{1FCCD33F-2325-49DA-877E-89611AFD3128}" presName="connectorText" presStyleLbl="sibTrans1D1" presStyleIdx="1" presStyleCnt="17"/>
      <dgm:spPr/>
      <dgm:t>
        <a:bodyPr/>
        <a:lstStyle/>
        <a:p>
          <a:endParaRPr lang="en-US"/>
        </a:p>
      </dgm:t>
    </dgm:pt>
    <dgm:pt modelId="{92ADAA0F-2E81-40CC-B3FB-D6D718F385B1}" type="pres">
      <dgm:prSet presAssocID="{85084F7F-3646-4DF6-BA2B-E26028BC24CC}" presName="node" presStyleLbl="node1" presStyleIdx="2" presStyleCnt="18">
        <dgm:presLayoutVars>
          <dgm:bulletEnabled val="1"/>
        </dgm:presLayoutVars>
      </dgm:prSet>
      <dgm:spPr/>
      <dgm:t>
        <a:bodyPr/>
        <a:lstStyle/>
        <a:p>
          <a:endParaRPr lang="en-US"/>
        </a:p>
      </dgm:t>
    </dgm:pt>
    <dgm:pt modelId="{18179347-11C8-4A5A-B565-5C719E5D95A2}" type="pres">
      <dgm:prSet presAssocID="{89EE8C3F-31A1-4CE0-9AD5-8E94DCF8138D}" presName="sibTrans" presStyleLbl="sibTrans1D1" presStyleIdx="2" presStyleCnt="17"/>
      <dgm:spPr/>
      <dgm:t>
        <a:bodyPr/>
        <a:lstStyle/>
        <a:p>
          <a:endParaRPr lang="en-US"/>
        </a:p>
      </dgm:t>
    </dgm:pt>
    <dgm:pt modelId="{92E45CC1-1EA9-424C-AEBC-E811DF914BAC}" type="pres">
      <dgm:prSet presAssocID="{89EE8C3F-31A1-4CE0-9AD5-8E94DCF8138D}" presName="connectorText" presStyleLbl="sibTrans1D1" presStyleIdx="2" presStyleCnt="17"/>
      <dgm:spPr/>
      <dgm:t>
        <a:bodyPr/>
        <a:lstStyle/>
        <a:p>
          <a:endParaRPr lang="en-US"/>
        </a:p>
      </dgm:t>
    </dgm:pt>
    <dgm:pt modelId="{0AE1F83F-9911-48E8-9FDC-669518BA2C5B}" type="pres">
      <dgm:prSet presAssocID="{0BEC72F6-1D5C-453A-B5B0-CBA730E51F43}" presName="node" presStyleLbl="node1" presStyleIdx="3" presStyleCnt="18">
        <dgm:presLayoutVars>
          <dgm:bulletEnabled val="1"/>
        </dgm:presLayoutVars>
      </dgm:prSet>
      <dgm:spPr/>
      <dgm:t>
        <a:bodyPr/>
        <a:lstStyle/>
        <a:p>
          <a:endParaRPr lang="en-US"/>
        </a:p>
      </dgm:t>
    </dgm:pt>
    <dgm:pt modelId="{94F787B2-428A-4738-A7EA-C222EEBA20E2}" type="pres">
      <dgm:prSet presAssocID="{D2D99416-41F7-4518-9961-B52AA19C865E}" presName="sibTrans" presStyleLbl="sibTrans1D1" presStyleIdx="3" presStyleCnt="17"/>
      <dgm:spPr/>
      <dgm:t>
        <a:bodyPr/>
        <a:lstStyle/>
        <a:p>
          <a:endParaRPr lang="en-US"/>
        </a:p>
      </dgm:t>
    </dgm:pt>
    <dgm:pt modelId="{6C885361-214F-46A7-A6BB-80D3A60BD8F7}" type="pres">
      <dgm:prSet presAssocID="{D2D99416-41F7-4518-9961-B52AA19C865E}" presName="connectorText" presStyleLbl="sibTrans1D1" presStyleIdx="3" presStyleCnt="17"/>
      <dgm:spPr/>
      <dgm:t>
        <a:bodyPr/>
        <a:lstStyle/>
        <a:p>
          <a:endParaRPr lang="en-US"/>
        </a:p>
      </dgm:t>
    </dgm:pt>
    <dgm:pt modelId="{CFB5B5BA-4073-41B0-9D29-F9149ACF95E5}" type="pres">
      <dgm:prSet presAssocID="{9548F4CA-E265-46D2-96AD-743D800878A4}" presName="node" presStyleLbl="node1" presStyleIdx="4" presStyleCnt="18">
        <dgm:presLayoutVars>
          <dgm:bulletEnabled val="1"/>
        </dgm:presLayoutVars>
      </dgm:prSet>
      <dgm:spPr/>
      <dgm:t>
        <a:bodyPr/>
        <a:lstStyle/>
        <a:p>
          <a:endParaRPr lang="en-US"/>
        </a:p>
      </dgm:t>
    </dgm:pt>
    <dgm:pt modelId="{A4BBF442-4FF0-46B5-8D27-FFBD28CD2ABE}" type="pres">
      <dgm:prSet presAssocID="{224DF731-7063-4866-9572-473C19377E1D}" presName="sibTrans" presStyleLbl="sibTrans1D1" presStyleIdx="4" presStyleCnt="17"/>
      <dgm:spPr/>
      <dgm:t>
        <a:bodyPr/>
        <a:lstStyle/>
        <a:p>
          <a:endParaRPr lang="en-US"/>
        </a:p>
      </dgm:t>
    </dgm:pt>
    <dgm:pt modelId="{E1225B20-F910-4160-A096-B846E1EB166D}" type="pres">
      <dgm:prSet presAssocID="{224DF731-7063-4866-9572-473C19377E1D}" presName="connectorText" presStyleLbl="sibTrans1D1" presStyleIdx="4" presStyleCnt="17"/>
      <dgm:spPr/>
      <dgm:t>
        <a:bodyPr/>
        <a:lstStyle/>
        <a:p>
          <a:endParaRPr lang="en-US"/>
        </a:p>
      </dgm:t>
    </dgm:pt>
    <dgm:pt modelId="{08170AC2-33B3-4E5F-A84A-862F4E929FB1}" type="pres">
      <dgm:prSet presAssocID="{976F81C4-F916-434C-AF58-C6C594AA57BD}" presName="node" presStyleLbl="node1" presStyleIdx="5" presStyleCnt="18">
        <dgm:presLayoutVars>
          <dgm:bulletEnabled val="1"/>
        </dgm:presLayoutVars>
      </dgm:prSet>
      <dgm:spPr/>
      <dgm:t>
        <a:bodyPr/>
        <a:lstStyle/>
        <a:p>
          <a:endParaRPr lang="en-US"/>
        </a:p>
      </dgm:t>
    </dgm:pt>
    <dgm:pt modelId="{855F7FC1-4BE4-4951-B43B-B5B3EDC88966}" type="pres">
      <dgm:prSet presAssocID="{8FE1931C-1C9D-4E4E-AE52-6B6D36335771}" presName="sibTrans" presStyleLbl="sibTrans1D1" presStyleIdx="5" presStyleCnt="17"/>
      <dgm:spPr/>
      <dgm:t>
        <a:bodyPr/>
        <a:lstStyle/>
        <a:p>
          <a:endParaRPr lang="en-US"/>
        </a:p>
      </dgm:t>
    </dgm:pt>
    <dgm:pt modelId="{3531C574-A406-4FCC-809C-B4C3599B1286}" type="pres">
      <dgm:prSet presAssocID="{8FE1931C-1C9D-4E4E-AE52-6B6D36335771}" presName="connectorText" presStyleLbl="sibTrans1D1" presStyleIdx="5" presStyleCnt="17"/>
      <dgm:spPr/>
      <dgm:t>
        <a:bodyPr/>
        <a:lstStyle/>
        <a:p>
          <a:endParaRPr lang="en-US"/>
        </a:p>
      </dgm:t>
    </dgm:pt>
    <dgm:pt modelId="{41A7AF63-2403-499E-9131-BC710BF5DF30}" type="pres">
      <dgm:prSet presAssocID="{49CE7832-347A-45CA-91DA-53A777D86961}" presName="node" presStyleLbl="node1" presStyleIdx="6" presStyleCnt="18">
        <dgm:presLayoutVars>
          <dgm:bulletEnabled val="1"/>
        </dgm:presLayoutVars>
      </dgm:prSet>
      <dgm:spPr/>
      <dgm:t>
        <a:bodyPr/>
        <a:lstStyle/>
        <a:p>
          <a:endParaRPr lang="en-US"/>
        </a:p>
      </dgm:t>
    </dgm:pt>
    <dgm:pt modelId="{4D0635CF-96C3-4875-A4D7-9447CB877CFF}" type="pres">
      <dgm:prSet presAssocID="{4EF234AE-7D3E-462E-9394-27F71944CBDB}" presName="sibTrans" presStyleLbl="sibTrans1D1" presStyleIdx="6" presStyleCnt="17"/>
      <dgm:spPr/>
      <dgm:t>
        <a:bodyPr/>
        <a:lstStyle/>
        <a:p>
          <a:endParaRPr lang="en-US"/>
        </a:p>
      </dgm:t>
    </dgm:pt>
    <dgm:pt modelId="{7F79C956-21EF-44AD-B33C-F9FD4B623045}" type="pres">
      <dgm:prSet presAssocID="{4EF234AE-7D3E-462E-9394-27F71944CBDB}" presName="connectorText" presStyleLbl="sibTrans1D1" presStyleIdx="6" presStyleCnt="17"/>
      <dgm:spPr/>
      <dgm:t>
        <a:bodyPr/>
        <a:lstStyle/>
        <a:p>
          <a:endParaRPr lang="en-US"/>
        </a:p>
      </dgm:t>
    </dgm:pt>
    <dgm:pt modelId="{73EE9241-A515-4D60-B7FF-90E4DBF0455F}" type="pres">
      <dgm:prSet presAssocID="{98D495C7-0340-436E-BB4A-44FC36AA3CA9}" presName="node" presStyleLbl="node1" presStyleIdx="7" presStyleCnt="18">
        <dgm:presLayoutVars>
          <dgm:bulletEnabled val="1"/>
        </dgm:presLayoutVars>
      </dgm:prSet>
      <dgm:spPr/>
      <dgm:t>
        <a:bodyPr/>
        <a:lstStyle/>
        <a:p>
          <a:endParaRPr lang="en-US"/>
        </a:p>
      </dgm:t>
    </dgm:pt>
    <dgm:pt modelId="{63EDCA1B-1F60-474C-8CB3-7DE735CF55BC}" type="pres">
      <dgm:prSet presAssocID="{69092C1D-183C-47FC-A9DD-8A69D070E04E}" presName="sibTrans" presStyleLbl="sibTrans1D1" presStyleIdx="7" presStyleCnt="17"/>
      <dgm:spPr/>
      <dgm:t>
        <a:bodyPr/>
        <a:lstStyle/>
        <a:p>
          <a:endParaRPr lang="en-US"/>
        </a:p>
      </dgm:t>
    </dgm:pt>
    <dgm:pt modelId="{0C14CEA1-1F2D-4FA2-8227-CE6C39B2C34F}" type="pres">
      <dgm:prSet presAssocID="{69092C1D-183C-47FC-A9DD-8A69D070E04E}" presName="connectorText" presStyleLbl="sibTrans1D1" presStyleIdx="7" presStyleCnt="17"/>
      <dgm:spPr/>
      <dgm:t>
        <a:bodyPr/>
        <a:lstStyle/>
        <a:p>
          <a:endParaRPr lang="en-US"/>
        </a:p>
      </dgm:t>
    </dgm:pt>
    <dgm:pt modelId="{ABA8CBBF-58E5-4925-8401-9C92981340C7}" type="pres">
      <dgm:prSet presAssocID="{A0836634-B788-49C9-A004-8EA777AA2EDE}" presName="node" presStyleLbl="node1" presStyleIdx="8" presStyleCnt="18">
        <dgm:presLayoutVars>
          <dgm:bulletEnabled val="1"/>
        </dgm:presLayoutVars>
      </dgm:prSet>
      <dgm:spPr/>
      <dgm:t>
        <a:bodyPr/>
        <a:lstStyle/>
        <a:p>
          <a:endParaRPr lang="en-US"/>
        </a:p>
      </dgm:t>
    </dgm:pt>
    <dgm:pt modelId="{AA215863-B393-4F37-B4DA-BBB4C0F2905D}" type="pres">
      <dgm:prSet presAssocID="{BF8B8057-9AF6-4EB9-9CF2-60557667C314}" presName="sibTrans" presStyleLbl="sibTrans1D1" presStyleIdx="8" presStyleCnt="17"/>
      <dgm:spPr/>
      <dgm:t>
        <a:bodyPr/>
        <a:lstStyle/>
        <a:p>
          <a:endParaRPr lang="en-US"/>
        </a:p>
      </dgm:t>
    </dgm:pt>
    <dgm:pt modelId="{BED72DBB-19E4-4C33-B4D2-502364EE5991}" type="pres">
      <dgm:prSet presAssocID="{BF8B8057-9AF6-4EB9-9CF2-60557667C314}" presName="connectorText" presStyleLbl="sibTrans1D1" presStyleIdx="8" presStyleCnt="17"/>
      <dgm:spPr/>
      <dgm:t>
        <a:bodyPr/>
        <a:lstStyle/>
        <a:p>
          <a:endParaRPr lang="en-US"/>
        </a:p>
      </dgm:t>
    </dgm:pt>
    <dgm:pt modelId="{F6248788-71F0-487F-A158-A63A780C6C91}" type="pres">
      <dgm:prSet presAssocID="{4E09FD7A-1D1B-4D62-855A-C9EAF88921D3}" presName="node" presStyleLbl="node1" presStyleIdx="9" presStyleCnt="18">
        <dgm:presLayoutVars>
          <dgm:bulletEnabled val="1"/>
        </dgm:presLayoutVars>
      </dgm:prSet>
      <dgm:spPr/>
      <dgm:t>
        <a:bodyPr/>
        <a:lstStyle/>
        <a:p>
          <a:endParaRPr lang="en-US"/>
        </a:p>
      </dgm:t>
    </dgm:pt>
    <dgm:pt modelId="{180F3954-236C-4303-956B-404B23E0B109}" type="pres">
      <dgm:prSet presAssocID="{B05621B9-8A8C-47F9-9794-A6DFCEDC5587}" presName="sibTrans" presStyleLbl="sibTrans1D1" presStyleIdx="9" presStyleCnt="17"/>
      <dgm:spPr/>
      <dgm:t>
        <a:bodyPr/>
        <a:lstStyle/>
        <a:p>
          <a:endParaRPr lang="en-US"/>
        </a:p>
      </dgm:t>
    </dgm:pt>
    <dgm:pt modelId="{6BFEF94F-9F31-470D-A4FA-E763652E0960}" type="pres">
      <dgm:prSet presAssocID="{B05621B9-8A8C-47F9-9794-A6DFCEDC5587}" presName="connectorText" presStyleLbl="sibTrans1D1" presStyleIdx="9" presStyleCnt="17"/>
      <dgm:spPr/>
      <dgm:t>
        <a:bodyPr/>
        <a:lstStyle/>
        <a:p>
          <a:endParaRPr lang="en-US"/>
        </a:p>
      </dgm:t>
    </dgm:pt>
    <dgm:pt modelId="{6B3BD096-A88E-49C9-82A1-65C078D3491F}" type="pres">
      <dgm:prSet presAssocID="{AAA39412-3300-4CCC-9A2D-0D94D8DB85D3}" presName="node" presStyleLbl="node1" presStyleIdx="10" presStyleCnt="18">
        <dgm:presLayoutVars>
          <dgm:bulletEnabled val="1"/>
        </dgm:presLayoutVars>
      </dgm:prSet>
      <dgm:spPr/>
      <dgm:t>
        <a:bodyPr/>
        <a:lstStyle/>
        <a:p>
          <a:endParaRPr lang="en-US"/>
        </a:p>
      </dgm:t>
    </dgm:pt>
    <dgm:pt modelId="{B10DE860-4D42-4813-A4E0-B7D4021A44A1}" type="pres">
      <dgm:prSet presAssocID="{A4F1B5F5-9676-48F7-94C7-FFE2449B20E5}" presName="sibTrans" presStyleLbl="sibTrans1D1" presStyleIdx="10" presStyleCnt="17"/>
      <dgm:spPr/>
      <dgm:t>
        <a:bodyPr/>
        <a:lstStyle/>
        <a:p>
          <a:endParaRPr lang="en-US"/>
        </a:p>
      </dgm:t>
    </dgm:pt>
    <dgm:pt modelId="{F50C09E4-56A6-4A72-824D-FB18B2DB3A0B}" type="pres">
      <dgm:prSet presAssocID="{A4F1B5F5-9676-48F7-94C7-FFE2449B20E5}" presName="connectorText" presStyleLbl="sibTrans1D1" presStyleIdx="10" presStyleCnt="17"/>
      <dgm:spPr/>
      <dgm:t>
        <a:bodyPr/>
        <a:lstStyle/>
        <a:p>
          <a:endParaRPr lang="en-US"/>
        </a:p>
      </dgm:t>
    </dgm:pt>
    <dgm:pt modelId="{01B0DE43-92F3-4B3C-A612-CC6950DF66DC}" type="pres">
      <dgm:prSet presAssocID="{F5BE242E-EA1E-4172-8F20-C0D0404A926F}" presName="node" presStyleLbl="node1" presStyleIdx="11" presStyleCnt="18">
        <dgm:presLayoutVars>
          <dgm:bulletEnabled val="1"/>
        </dgm:presLayoutVars>
      </dgm:prSet>
      <dgm:spPr/>
      <dgm:t>
        <a:bodyPr/>
        <a:lstStyle/>
        <a:p>
          <a:endParaRPr lang="en-US"/>
        </a:p>
      </dgm:t>
    </dgm:pt>
    <dgm:pt modelId="{A460C966-1BBF-41FB-85E2-2EB9ACB1BE1B}" type="pres">
      <dgm:prSet presAssocID="{833BC1A8-028F-4754-9EC2-653B9D75D081}" presName="sibTrans" presStyleLbl="sibTrans1D1" presStyleIdx="11" presStyleCnt="17"/>
      <dgm:spPr/>
      <dgm:t>
        <a:bodyPr/>
        <a:lstStyle/>
        <a:p>
          <a:endParaRPr lang="en-US"/>
        </a:p>
      </dgm:t>
    </dgm:pt>
    <dgm:pt modelId="{B52DDD2D-3C1B-43B9-8D06-A39F6857257B}" type="pres">
      <dgm:prSet presAssocID="{833BC1A8-028F-4754-9EC2-653B9D75D081}" presName="connectorText" presStyleLbl="sibTrans1D1" presStyleIdx="11" presStyleCnt="17"/>
      <dgm:spPr/>
      <dgm:t>
        <a:bodyPr/>
        <a:lstStyle/>
        <a:p>
          <a:endParaRPr lang="en-US"/>
        </a:p>
      </dgm:t>
    </dgm:pt>
    <dgm:pt modelId="{63072CDE-07D2-49FE-9E4B-5CD78066FDC2}" type="pres">
      <dgm:prSet presAssocID="{67A05DE2-8A88-4AA6-BE41-EBC9566FD9C3}" presName="node" presStyleLbl="node1" presStyleIdx="12" presStyleCnt="18">
        <dgm:presLayoutVars>
          <dgm:bulletEnabled val="1"/>
        </dgm:presLayoutVars>
      </dgm:prSet>
      <dgm:spPr/>
      <dgm:t>
        <a:bodyPr/>
        <a:lstStyle/>
        <a:p>
          <a:endParaRPr lang="en-US"/>
        </a:p>
      </dgm:t>
    </dgm:pt>
    <dgm:pt modelId="{B21DE6A0-3DD9-4DD2-934B-E42D04AD579C}" type="pres">
      <dgm:prSet presAssocID="{164ADED1-7ED8-44E3-A372-601804BBFBCE}" presName="sibTrans" presStyleLbl="sibTrans1D1" presStyleIdx="12" presStyleCnt="17"/>
      <dgm:spPr/>
      <dgm:t>
        <a:bodyPr/>
        <a:lstStyle/>
        <a:p>
          <a:endParaRPr lang="en-US"/>
        </a:p>
      </dgm:t>
    </dgm:pt>
    <dgm:pt modelId="{7B43A56F-DECF-4557-8C73-14327B6CDCB6}" type="pres">
      <dgm:prSet presAssocID="{164ADED1-7ED8-44E3-A372-601804BBFBCE}" presName="connectorText" presStyleLbl="sibTrans1D1" presStyleIdx="12" presStyleCnt="17"/>
      <dgm:spPr/>
      <dgm:t>
        <a:bodyPr/>
        <a:lstStyle/>
        <a:p>
          <a:endParaRPr lang="en-US"/>
        </a:p>
      </dgm:t>
    </dgm:pt>
    <dgm:pt modelId="{32146A80-9F51-4F44-8C49-5D770E995954}" type="pres">
      <dgm:prSet presAssocID="{DE709493-06B6-4561-AE97-A1DA20936849}" presName="node" presStyleLbl="node1" presStyleIdx="13" presStyleCnt="18">
        <dgm:presLayoutVars>
          <dgm:bulletEnabled val="1"/>
        </dgm:presLayoutVars>
      </dgm:prSet>
      <dgm:spPr/>
      <dgm:t>
        <a:bodyPr/>
        <a:lstStyle/>
        <a:p>
          <a:endParaRPr lang="en-US"/>
        </a:p>
      </dgm:t>
    </dgm:pt>
    <dgm:pt modelId="{A50CF588-834E-4FC7-B540-FCD4532331DA}" type="pres">
      <dgm:prSet presAssocID="{E9C3D38F-768A-4381-970D-70FA61D77810}" presName="sibTrans" presStyleLbl="sibTrans1D1" presStyleIdx="13" presStyleCnt="17"/>
      <dgm:spPr/>
      <dgm:t>
        <a:bodyPr/>
        <a:lstStyle/>
        <a:p>
          <a:endParaRPr lang="en-US"/>
        </a:p>
      </dgm:t>
    </dgm:pt>
    <dgm:pt modelId="{CAADF3C4-F83C-4E0B-822F-6F1678734D73}" type="pres">
      <dgm:prSet presAssocID="{E9C3D38F-768A-4381-970D-70FA61D77810}" presName="connectorText" presStyleLbl="sibTrans1D1" presStyleIdx="13" presStyleCnt="17"/>
      <dgm:spPr/>
      <dgm:t>
        <a:bodyPr/>
        <a:lstStyle/>
        <a:p>
          <a:endParaRPr lang="en-US"/>
        </a:p>
      </dgm:t>
    </dgm:pt>
    <dgm:pt modelId="{FC63A8A2-B3FE-477B-9469-B509473D7B47}" type="pres">
      <dgm:prSet presAssocID="{2DA50B35-C186-413A-B323-71DF4F1B6592}" presName="node" presStyleLbl="node1" presStyleIdx="14" presStyleCnt="18">
        <dgm:presLayoutVars>
          <dgm:bulletEnabled val="1"/>
        </dgm:presLayoutVars>
      </dgm:prSet>
      <dgm:spPr/>
      <dgm:t>
        <a:bodyPr/>
        <a:lstStyle/>
        <a:p>
          <a:endParaRPr lang="en-US"/>
        </a:p>
      </dgm:t>
    </dgm:pt>
    <dgm:pt modelId="{CCFC73BA-C1E5-4E01-B5E4-AAEBF6FA28AA}" type="pres">
      <dgm:prSet presAssocID="{1C86EE6C-4008-411B-9F8B-33E83C21798B}" presName="sibTrans" presStyleLbl="sibTrans1D1" presStyleIdx="14" presStyleCnt="17"/>
      <dgm:spPr/>
      <dgm:t>
        <a:bodyPr/>
        <a:lstStyle/>
        <a:p>
          <a:endParaRPr lang="en-US"/>
        </a:p>
      </dgm:t>
    </dgm:pt>
    <dgm:pt modelId="{8DF687E2-8BF5-4CE3-A6B9-A015B577A5A3}" type="pres">
      <dgm:prSet presAssocID="{1C86EE6C-4008-411B-9F8B-33E83C21798B}" presName="connectorText" presStyleLbl="sibTrans1D1" presStyleIdx="14" presStyleCnt="17"/>
      <dgm:spPr/>
      <dgm:t>
        <a:bodyPr/>
        <a:lstStyle/>
        <a:p>
          <a:endParaRPr lang="en-US"/>
        </a:p>
      </dgm:t>
    </dgm:pt>
    <dgm:pt modelId="{0ECF94A7-9113-46DD-9DE8-C35DC674BFCD}" type="pres">
      <dgm:prSet presAssocID="{F484C8C0-6B08-4A66-87B8-B0C8DD646BFF}" presName="node" presStyleLbl="node1" presStyleIdx="15" presStyleCnt="18">
        <dgm:presLayoutVars>
          <dgm:bulletEnabled val="1"/>
        </dgm:presLayoutVars>
      </dgm:prSet>
      <dgm:spPr/>
      <dgm:t>
        <a:bodyPr/>
        <a:lstStyle/>
        <a:p>
          <a:endParaRPr lang="en-US"/>
        </a:p>
      </dgm:t>
    </dgm:pt>
    <dgm:pt modelId="{4C9D2355-2D86-42C6-BF94-790223616763}" type="pres">
      <dgm:prSet presAssocID="{1B9FAD36-2203-4C81-9A34-69ECF2F1B96A}" presName="sibTrans" presStyleLbl="sibTrans1D1" presStyleIdx="15" presStyleCnt="17"/>
      <dgm:spPr/>
      <dgm:t>
        <a:bodyPr/>
        <a:lstStyle/>
        <a:p>
          <a:endParaRPr lang="en-US"/>
        </a:p>
      </dgm:t>
    </dgm:pt>
    <dgm:pt modelId="{30F04C08-CCFB-4F0A-B034-41F67C91FDC9}" type="pres">
      <dgm:prSet presAssocID="{1B9FAD36-2203-4C81-9A34-69ECF2F1B96A}" presName="connectorText" presStyleLbl="sibTrans1D1" presStyleIdx="15" presStyleCnt="17"/>
      <dgm:spPr/>
      <dgm:t>
        <a:bodyPr/>
        <a:lstStyle/>
        <a:p>
          <a:endParaRPr lang="en-US"/>
        </a:p>
      </dgm:t>
    </dgm:pt>
    <dgm:pt modelId="{68172608-6A28-4BEB-85B6-AD3BFF8A4CB1}" type="pres">
      <dgm:prSet presAssocID="{564CD2E2-B04E-4E30-A9D6-63085531DDF3}" presName="node" presStyleLbl="node1" presStyleIdx="16" presStyleCnt="18">
        <dgm:presLayoutVars>
          <dgm:bulletEnabled val="1"/>
        </dgm:presLayoutVars>
      </dgm:prSet>
      <dgm:spPr/>
      <dgm:t>
        <a:bodyPr/>
        <a:lstStyle/>
        <a:p>
          <a:endParaRPr lang="en-US"/>
        </a:p>
      </dgm:t>
    </dgm:pt>
    <dgm:pt modelId="{8A1BCA33-6ED5-4570-A67C-BDA2F112010F}" type="pres">
      <dgm:prSet presAssocID="{6795FB2B-4443-427C-B183-E5B057B86AE0}" presName="sibTrans" presStyleLbl="sibTrans1D1" presStyleIdx="16" presStyleCnt="17"/>
      <dgm:spPr/>
      <dgm:t>
        <a:bodyPr/>
        <a:lstStyle/>
        <a:p>
          <a:endParaRPr lang="en-US"/>
        </a:p>
      </dgm:t>
    </dgm:pt>
    <dgm:pt modelId="{7DA1AC3E-5BF0-432B-A706-6C7AE79B8958}" type="pres">
      <dgm:prSet presAssocID="{6795FB2B-4443-427C-B183-E5B057B86AE0}" presName="connectorText" presStyleLbl="sibTrans1D1" presStyleIdx="16" presStyleCnt="17"/>
      <dgm:spPr/>
      <dgm:t>
        <a:bodyPr/>
        <a:lstStyle/>
        <a:p>
          <a:endParaRPr lang="en-US"/>
        </a:p>
      </dgm:t>
    </dgm:pt>
    <dgm:pt modelId="{895CE5BD-9743-4748-8F65-C7226316C86C}" type="pres">
      <dgm:prSet presAssocID="{5A91B3A6-3E59-4C01-A009-D97CB20C63F3}" presName="node" presStyleLbl="node1" presStyleIdx="17" presStyleCnt="18">
        <dgm:presLayoutVars>
          <dgm:bulletEnabled val="1"/>
        </dgm:presLayoutVars>
      </dgm:prSet>
      <dgm:spPr/>
      <dgm:t>
        <a:bodyPr/>
        <a:lstStyle/>
        <a:p>
          <a:endParaRPr lang="en-US"/>
        </a:p>
      </dgm:t>
    </dgm:pt>
  </dgm:ptLst>
  <dgm:cxnLst>
    <dgm:cxn modelId="{6D204502-6090-45C6-8D69-4671CCAB7086}" type="presOf" srcId="{1C86EE6C-4008-411B-9F8B-33E83C21798B}" destId="{CCFC73BA-C1E5-4E01-B5E4-AAEBF6FA28AA}" srcOrd="0" destOrd="0" presId="urn:microsoft.com/office/officeart/2005/8/layout/bProcess3"/>
    <dgm:cxn modelId="{2BF54AE7-C218-4C99-AD92-B2B46726B8C6}" srcId="{A052DEBE-8B70-44D4-B120-8E3944C9F52D}" destId="{85084F7F-3646-4DF6-BA2B-E26028BC24CC}" srcOrd="2" destOrd="0" parTransId="{CE9F89AA-8481-45D9-9052-A3EA006E1877}" sibTransId="{89EE8C3F-31A1-4CE0-9AD5-8E94DCF8138D}"/>
    <dgm:cxn modelId="{440B3F4F-6E45-49BA-8DAA-2C5F9702EEB1}" type="presOf" srcId="{164ADED1-7ED8-44E3-A372-601804BBFBCE}" destId="{7B43A56F-DECF-4557-8C73-14327B6CDCB6}" srcOrd="1" destOrd="0" presId="urn:microsoft.com/office/officeart/2005/8/layout/bProcess3"/>
    <dgm:cxn modelId="{226FECB5-AC2B-4AF1-A83F-B9A17ABE0C59}" type="presOf" srcId="{A052DEBE-8B70-44D4-B120-8E3944C9F52D}" destId="{DB95E7D0-A578-40BF-85AB-F62FAAB83D81}" srcOrd="0" destOrd="0" presId="urn:microsoft.com/office/officeart/2005/8/layout/bProcess3"/>
    <dgm:cxn modelId="{9D616C32-3657-44F2-BBEF-449A10C0DE30}" type="presOf" srcId="{98D495C7-0340-436E-BB4A-44FC36AA3CA9}" destId="{73EE9241-A515-4D60-B7FF-90E4DBF0455F}" srcOrd="0" destOrd="0" presId="urn:microsoft.com/office/officeart/2005/8/layout/bProcess3"/>
    <dgm:cxn modelId="{A7D1F439-019C-4E40-85EE-4375E088235F}" type="presOf" srcId="{B05621B9-8A8C-47F9-9794-A6DFCEDC5587}" destId="{180F3954-236C-4303-956B-404B23E0B109}" srcOrd="0" destOrd="0" presId="urn:microsoft.com/office/officeart/2005/8/layout/bProcess3"/>
    <dgm:cxn modelId="{8828DFC9-79C3-4B62-AA56-B032FBC3FE66}" type="presOf" srcId="{B05621B9-8A8C-47F9-9794-A6DFCEDC5587}" destId="{6BFEF94F-9F31-470D-A4FA-E763652E0960}" srcOrd="1" destOrd="0" presId="urn:microsoft.com/office/officeart/2005/8/layout/bProcess3"/>
    <dgm:cxn modelId="{33EE305D-9920-4D0C-AF7E-4669396ACD98}" type="presOf" srcId="{F5BE242E-EA1E-4172-8F20-C0D0404A926F}" destId="{01B0DE43-92F3-4B3C-A612-CC6950DF66DC}" srcOrd="0" destOrd="0" presId="urn:microsoft.com/office/officeart/2005/8/layout/bProcess3"/>
    <dgm:cxn modelId="{FDE439EC-0876-4D43-86E7-B08C3FA813DC}" type="presOf" srcId="{D2D99416-41F7-4518-9961-B52AA19C865E}" destId="{6C885361-214F-46A7-A6BB-80D3A60BD8F7}" srcOrd="1" destOrd="0" presId="urn:microsoft.com/office/officeart/2005/8/layout/bProcess3"/>
    <dgm:cxn modelId="{18DD5694-93E0-4070-AA81-8933A34F7DA9}" srcId="{A052DEBE-8B70-44D4-B120-8E3944C9F52D}" destId="{AAA39412-3300-4CCC-9A2D-0D94D8DB85D3}" srcOrd="10" destOrd="0" parTransId="{2C90C779-B5C8-4CCD-A7B7-3AEACC7E143A}" sibTransId="{A4F1B5F5-9676-48F7-94C7-FFE2449B20E5}"/>
    <dgm:cxn modelId="{42624DE0-781D-4417-858A-553024B248CE}" type="presOf" srcId="{89EE8C3F-31A1-4CE0-9AD5-8E94DCF8138D}" destId="{18179347-11C8-4A5A-B565-5C719E5D95A2}" srcOrd="0" destOrd="0" presId="urn:microsoft.com/office/officeart/2005/8/layout/bProcess3"/>
    <dgm:cxn modelId="{7FFA7BF9-2493-492D-B3B7-0F38C8F2D2B0}" srcId="{A052DEBE-8B70-44D4-B120-8E3944C9F52D}" destId="{9548F4CA-E265-46D2-96AD-743D800878A4}" srcOrd="4" destOrd="0" parTransId="{2495E52F-6161-483F-B443-51FF71F4A23F}" sibTransId="{224DF731-7063-4866-9572-473C19377E1D}"/>
    <dgm:cxn modelId="{2CC78286-35C8-4D0E-A6EA-57426B7E23AE}" type="presOf" srcId="{F484C8C0-6B08-4A66-87B8-B0C8DD646BFF}" destId="{0ECF94A7-9113-46DD-9DE8-C35DC674BFCD}" srcOrd="0" destOrd="0" presId="urn:microsoft.com/office/officeart/2005/8/layout/bProcess3"/>
    <dgm:cxn modelId="{66C9B024-F4C7-4AC4-8E19-17AC3E39E99D}" type="presOf" srcId="{E9C3D38F-768A-4381-970D-70FA61D77810}" destId="{CAADF3C4-F83C-4E0B-822F-6F1678734D73}" srcOrd="1" destOrd="0" presId="urn:microsoft.com/office/officeart/2005/8/layout/bProcess3"/>
    <dgm:cxn modelId="{9795F99A-EC71-46CF-B812-FE86EFA22BFF}" type="presOf" srcId="{69092C1D-183C-47FC-A9DD-8A69D070E04E}" destId="{0C14CEA1-1F2D-4FA2-8227-CE6C39B2C34F}" srcOrd="1" destOrd="0" presId="urn:microsoft.com/office/officeart/2005/8/layout/bProcess3"/>
    <dgm:cxn modelId="{632C895E-3039-4A23-A3F9-2D356EC14CE0}" type="presOf" srcId="{DE709493-06B6-4561-AE97-A1DA20936849}" destId="{32146A80-9F51-4F44-8C49-5D770E995954}" srcOrd="0" destOrd="0" presId="urn:microsoft.com/office/officeart/2005/8/layout/bProcess3"/>
    <dgm:cxn modelId="{0E9CF528-C92A-41D0-864E-9354C3AF5E75}" type="presOf" srcId="{98738304-7333-4765-98BE-12C53B677E33}" destId="{68FFC9EF-1DFC-4ECA-A56A-3AED4D11F4CB}" srcOrd="0" destOrd="0" presId="urn:microsoft.com/office/officeart/2005/8/layout/bProcess3"/>
    <dgm:cxn modelId="{93C253DA-7899-4487-AAA4-7388DCF78EF5}" srcId="{A052DEBE-8B70-44D4-B120-8E3944C9F52D}" destId="{F164255C-2302-4C42-B580-63EF5EF3D570}" srcOrd="0" destOrd="0" parTransId="{20B5CE37-D147-477A-9B77-C669ECD69B92}" sibTransId="{C38519E6-A66E-4E36-AA43-F178BE15D82A}"/>
    <dgm:cxn modelId="{B32B86E2-CE40-4D08-8918-CF971A35A097}" srcId="{A052DEBE-8B70-44D4-B120-8E3944C9F52D}" destId="{A0836634-B788-49C9-A004-8EA777AA2EDE}" srcOrd="8" destOrd="0" parTransId="{36652323-EFAC-44E0-884C-E09F704ABEE5}" sibTransId="{BF8B8057-9AF6-4EB9-9CF2-60557667C314}"/>
    <dgm:cxn modelId="{3193EE5A-950E-4DFF-BD71-5AA44D91EC64}" srcId="{A052DEBE-8B70-44D4-B120-8E3944C9F52D}" destId="{F484C8C0-6B08-4A66-87B8-B0C8DD646BFF}" srcOrd="15" destOrd="0" parTransId="{63D3F37E-2428-4944-A4E1-8154C411921C}" sibTransId="{1B9FAD36-2203-4C81-9A34-69ECF2F1B96A}"/>
    <dgm:cxn modelId="{C28E161F-E1DF-47E9-BD82-790E5E9146B2}" type="presOf" srcId="{49CE7832-347A-45CA-91DA-53A777D86961}" destId="{41A7AF63-2403-499E-9131-BC710BF5DF30}" srcOrd="0" destOrd="0" presId="urn:microsoft.com/office/officeart/2005/8/layout/bProcess3"/>
    <dgm:cxn modelId="{7172B0AC-FDC0-47C3-9FFA-1F992D4E68F4}" srcId="{A052DEBE-8B70-44D4-B120-8E3944C9F52D}" destId="{0BEC72F6-1D5C-453A-B5B0-CBA730E51F43}" srcOrd="3" destOrd="0" parTransId="{E43AD45B-E09D-4FF4-8205-9BB7AD201458}" sibTransId="{D2D99416-41F7-4518-9961-B52AA19C865E}"/>
    <dgm:cxn modelId="{3D91E8A8-DAFE-4A2E-B072-C8AA9B92A233}" type="presOf" srcId="{0BEC72F6-1D5C-453A-B5B0-CBA730E51F43}" destId="{0AE1F83F-9911-48E8-9FDC-669518BA2C5B}" srcOrd="0" destOrd="0" presId="urn:microsoft.com/office/officeart/2005/8/layout/bProcess3"/>
    <dgm:cxn modelId="{F6C2033F-6C7B-4964-9DEB-AE708EBD5CC7}" type="presOf" srcId="{564CD2E2-B04E-4E30-A9D6-63085531DDF3}" destId="{68172608-6A28-4BEB-85B6-AD3BFF8A4CB1}" srcOrd="0" destOrd="0" presId="urn:microsoft.com/office/officeart/2005/8/layout/bProcess3"/>
    <dgm:cxn modelId="{9B33FAAE-463C-437F-A57C-CD37B45493E5}" type="presOf" srcId="{6795FB2B-4443-427C-B183-E5B057B86AE0}" destId="{7DA1AC3E-5BF0-432B-A706-6C7AE79B8958}" srcOrd="1" destOrd="0" presId="urn:microsoft.com/office/officeart/2005/8/layout/bProcess3"/>
    <dgm:cxn modelId="{3DCDDFF4-FBA9-41DC-9323-84F38035C4AF}" type="presOf" srcId="{D2D99416-41F7-4518-9961-B52AA19C865E}" destId="{94F787B2-428A-4738-A7EA-C222EEBA20E2}" srcOrd="0" destOrd="0" presId="urn:microsoft.com/office/officeart/2005/8/layout/bProcess3"/>
    <dgm:cxn modelId="{BBB968D5-219D-4347-B719-050F13ED65FE}" type="presOf" srcId="{4EF234AE-7D3E-462E-9394-27F71944CBDB}" destId="{4D0635CF-96C3-4875-A4D7-9447CB877CFF}" srcOrd="0" destOrd="0" presId="urn:microsoft.com/office/officeart/2005/8/layout/bProcess3"/>
    <dgm:cxn modelId="{D31C7768-AA99-4E0C-A215-0E749687512E}" type="presOf" srcId="{4E09FD7A-1D1B-4D62-855A-C9EAF88921D3}" destId="{F6248788-71F0-487F-A158-A63A780C6C91}" srcOrd="0" destOrd="0" presId="urn:microsoft.com/office/officeart/2005/8/layout/bProcess3"/>
    <dgm:cxn modelId="{D13E345D-BCCA-4A4E-A51F-726D1695AC2C}" type="presOf" srcId="{9548F4CA-E265-46D2-96AD-743D800878A4}" destId="{CFB5B5BA-4073-41B0-9D29-F9149ACF95E5}" srcOrd="0" destOrd="0" presId="urn:microsoft.com/office/officeart/2005/8/layout/bProcess3"/>
    <dgm:cxn modelId="{730936FD-CA4C-4AC9-86EC-631BB264FA27}" type="presOf" srcId="{67A05DE2-8A88-4AA6-BE41-EBC9566FD9C3}" destId="{63072CDE-07D2-49FE-9E4B-5CD78066FDC2}" srcOrd="0" destOrd="0" presId="urn:microsoft.com/office/officeart/2005/8/layout/bProcess3"/>
    <dgm:cxn modelId="{3C321E3C-A7E5-4D9A-BC6E-EAAB91B59A48}" type="presOf" srcId="{69092C1D-183C-47FC-A9DD-8A69D070E04E}" destId="{63EDCA1B-1F60-474C-8CB3-7DE735CF55BC}" srcOrd="0" destOrd="0" presId="urn:microsoft.com/office/officeart/2005/8/layout/bProcess3"/>
    <dgm:cxn modelId="{EA9895C6-17F2-496E-8E96-F6ACFE979831}" type="presOf" srcId="{8FE1931C-1C9D-4E4E-AE52-6B6D36335771}" destId="{855F7FC1-4BE4-4951-B43B-B5B3EDC88966}" srcOrd="0" destOrd="0" presId="urn:microsoft.com/office/officeart/2005/8/layout/bProcess3"/>
    <dgm:cxn modelId="{E35ABC72-704E-42CB-AA2C-52D3F4EB4A11}" srcId="{A052DEBE-8B70-44D4-B120-8E3944C9F52D}" destId="{98738304-7333-4765-98BE-12C53B677E33}" srcOrd="1" destOrd="0" parTransId="{E409DAFA-5A6B-4E77-9388-C0F3E6E79419}" sibTransId="{1FCCD33F-2325-49DA-877E-89611AFD3128}"/>
    <dgm:cxn modelId="{41FFEB24-4BE8-4CC7-B27A-DC315018E267}" type="presOf" srcId="{A4F1B5F5-9676-48F7-94C7-FFE2449B20E5}" destId="{B10DE860-4D42-4813-A4E0-B7D4021A44A1}" srcOrd="0" destOrd="0" presId="urn:microsoft.com/office/officeart/2005/8/layout/bProcess3"/>
    <dgm:cxn modelId="{20D9D460-5DB1-40AB-8297-C75B07A18DFB}" type="presOf" srcId="{833BC1A8-028F-4754-9EC2-653B9D75D081}" destId="{A460C966-1BBF-41FB-85E2-2EB9ACB1BE1B}" srcOrd="0" destOrd="0" presId="urn:microsoft.com/office/officeart/2005/8/layout/bProcess3"/>
    <dgm:cxn modelId="{855EEF05-73C5-4CEC-8A09-98E5BEF2F2AC}" type="presOf" srcId="{6795FB2B-4443-427C-B183-E5B057B86AE0}" destId="{8A1BCA33-6ED5-4570-A67C-BDA2F112010F}" srcOrd="0" destOrd="0" presId="urn:microsoft.com/office/officeart/2005/8/layout/bProcess3"/>
    <dgm:cxn modelId="{F84CBAB5-1B65-43D3-8812-9437C11BBE36}" type="presOf" srcId="{E9C3D38F-768A-4381-970D-70FA61D77810}" destId="{A50CF588-834E-4FC7-B540-FCD4532331DA}" srcOrd="0" destOrd="0" presId="urn:microsoft.com/office/officeart/2005/8/layout/bProcess3"/>
    <dgm:cxn modelId="{338A3D31-5C92-4DA6-8DF3-E0194648F92D}" type="presOf" srcId="{A0836634-B788-49C9-A004-8EA777AA2EDE}" destId="{ABA8CBBF-58E5-4925-8401-9C92981340C7}" srcOrd="0" destOrd="0" presId="urn:microsoft.com/office/officeart/2005/8/layout/bProcess3"/>
    <dgm:cxn modelId="{DA8C1329-D80A-41F1-981D-B2FD11C6610F}" type="presOf" srcId="{224DF731-7063-4866-9572-473C19377E1D}" destId="{A4BBF442-4FF0-46B5-8D27-FFBD28CD2ABE}" srcOrd="0" destOrd="0" presId="urn:microsoft.com/office/officeart/2005/8/layout/bProcess3"/>
    <dgm:cxn modelId="{F4B79352-093A-4DCD-B0E2-4A860B8B7428}" srcId="{A052DEBE-8B70-44D4-B120-8E3944C9F52D}" destId="{5A91B3A6-3E59-4C01-A009-D97CB20C63F3}" srcOrd="17" destOrd="0" parTransId="{42003B65-7874-408C-9765-24F225650C29}" sibTransId="{BD17F95C-9081-4595-9CD4-5E48CE416110}"/>
    <dgm:cxn modelId="{C12FAE4E-56C1-4E64-822E-002A996111CC}" srcId="{A052DEBE-8B70-44D4-B120-8E3944C9F52D}" destId="{F5BE242E-EA1E-4172-8F20-C0D0404A926F}" srcOrd="11" destOrd="0" parTransId="{D568E8C8-DBBF-415D-810C-00F7797613A6}" sibTransId="{833BC1A8-028F-4754-9EC2-653B9D75D081}"/>
    <dgm:cxn modelId="{37AA4F84-D840-4263-8930-148DFF94EA6D}" type="presOf" srcId="{A4F1B5F5-9676-48F7-94C7-FFE2449B20E5}" destId="{F50C09E4-56A6-4A72-824D-FB18B2DB3A0B}" srcOrd="1" destOrd="0" presId="urn:microsoft.com/office/officeart/2005/8/layout/bProcess3"/>
    <dgm:cxn modelId="{0BADE14C-8337-4377-8D5C-9683611C3DC6}" srcId="{A052DEBE-8B70-44D4-B120-8E3944C9F52D}" destId="{4E09FD7A-1D1B-4D62-855A-C9EAF88921D3}" srcOrd="9" destOrd="0" parTransId="{C8C746B4-2661-4E60-97C5-27627316473F}" sibTransId="{B05621B9-8A8C-47F9-9794-A6DFCEDC5587}"/>
    <dgm:cxn modelId="{ACC0A5A2-FCD7-46BC-A4D9-24A32AC04227}" type="presOf" srcId="{164ADED1-7ED8-44E3-A372-601804BBFBCE}" destId="{B21DE6A0-3DD9-4DD2-934B-E42D04AD579C}" srcOrd="0" destOrd="0" presId="urn:microsoft.com/office/officeart/2005/8/layout/bProcess3"/>
    <dgm:cxn modelId="{0E5EE724-9720-441C-A55C-FBAD1A6AE445}" srcId="{A052DEBE-8B70-44D4-B120-8E3944C9F52D}" destId="{DE709493-06B6-4561-AE97-A1DA20936849}" srcOrd="13" destOrd="0" parTransId="{3C4AF4BB-545E-4F51-8560-A503EDF02EE0}" sibTransId="{E9C3D38F-768A-4381-970D-70FA61D77810}"/>
    <dgm:cxn modelId="{D6DECDE0-DA7F-42AB-8466-4D9B8B8A9334}" type="presOf" srcId="{2DA50B35-C186-413A-B323-71DF4F1B6592}" destId="{FC63A8A2-B3FE-477B-9469-B509473D7B47}" srcOrd="0" destOrd="0" presId="urn:microsoft.com/office/officeart/2005/8/layout/bProcess3"/>
    <dgm:cxn modelId="{FAD36B6D-0918-4D78-B7CF-DD72D965D5DE}" type="presOf" srcId="{BF8B8057-9AF6-4EB9-9CF2-60557667C314}" destId="{AA215863-B393-4F37-B4DA-BBB4C0F2905D}" srcOrd="0" destOrd="0" presId="urn:microsoft.com/office/officeart/2005/8/layout/bProcess3"/>
    <dgm:cxn modelId="{D585C4CB-4086-46D3-BA1F-417AB20340C7}" type="presOf" srcId="{C38519E6-A66E-4E36-AA43-F178BE15D82A}" destId="{0AACA22F-23AC-41A9-A432-A3C84BC68A25}" srcOrd="0" destOrd="0" presId="urn:microsoft.com/office/officeart/2005/8/layout/bProcess3"/>
    <dgm:cxn modelId="{8A1E6895-FFE4-42BE-8B5A-13B1E2083F94}" type="presOf" srcId="{C38519E6-A66E-4E36-AA43-F178BE15D82A}" destId="{ADA5538B-4A14-4909-904F-66B2452049C1}" srcOrd="1" destOrd="0" presId="urn:microsoft.com/office/officeart/2005/8/layout/bProcess3"/>
    <dgm:cxn modelId="{BA58C57B-00DA-4286-B2B4-367C1FCD02F8}" type="presOf" srcId="{AAA39412-3300-4CCC-9A2D-0D94D8DB85D3}" destId="{6B3BD096-A88E-49C9-82A1-65C078D3491F}" srcOrd="0" destOrd="0" presId="urn:microsoft.com/office/officeart/2005/8/layout/bProcess3"/>
    <dgm:cxn modelId="{4295DE4E-28E5-4981-9125-033551F1BAC5}" type="presOf" srcId="{5A91B3A6-3E59-4C01-A009-D97CB20C63F3}" destId="{895CE5BD-9743-4748-8F65-C7226316C86C}" srcOrd="0" destOrd="0" presId="urn:microsoft.com/office/officeart/2005/8/layout/bProcess3"/>
    <dgm:cxn modelId="{022ED93A-9105-4717-B4CC-824D3347C601}" type="presOf" srcId="{1FCCD33F-2325-49DA-877E-89611AFD3128}" destId="{8BB7B145-2051-4359-97CC-658079C1ACA9}" srcOrd="1" destOrd="0" presId="urn:microsoft.com/office/officeart/2005/8/layout/bProcess3"/>
    <dgm:cxn modelId="{C521B24A-A832-49B0-9F37-82D514B123A8}" type="presOf" srcId="{85084F7F-3646-4DF6-BA2B-E26028BC24CC}" destId="{92ADAA0F-2E81-40CC-B3FB-D6D718F385B1}" srcOrd="0" destOrd="0" presId="urn:microsoft.com/office/officeart/2005/8/layout/bProcess3"/>
    <dgm:cxn modelId="{60DE7F8C-D84C-4A57-89F6-18EB3D410ED3}" type="presOf" srcId="{976F81C4-F916-434C-AF58-C6C594AA57BD}" destId="{08170AC2-33B3-4E5F-A84A-862F4E929FB1}" srcOrd="0" destOrd="0" presId="urn:microsoft.com/office/officeart/2005/8/layout/bProcess3"/>
    <dgm:cxn modelId="{6C92892C-C156-4A95-8BB3-27248A16DEA8}" type="presOf" srcId="{8FE1931C-1C9D-4E4E-AE52-6B6D36335771}" destId="{3531C574-A406-4FCC-809C-B4C3599B1286}" srcOrd="1" destOrd="0" presId="urn:microsoft.com/office/officeart/2005/8/layout/bProcess3"/>
    <dgm:cxn modelId="{7652C67C-DEE4-4771-8DAD-25B773A8880D}" srcId="{A052DEBE-8B70-44D4-B120-8E3944C9F52D}" destId="{2DA50B35-C186-413A-B323-71DF4F1B6592}" srcOrd="14" destOrd="0" parTransId="{F9DBE8AC-ABA1-4DBB-B004-3FEF68BC7EC4}" sibTransId="{1C86EE6C-4008-411B-9F8B-33E83C21798B}"/>
    <dgm:cxn modelId="{E27FB9A3-1DE5-4D36-9BEF-43C59D24AEC8}" type="presOf" srcId="{BF8B8057-9AF6-4EB9-9CF2-60557667C314}" destId="{BED72DBB-19E4-4C33-B4D2-502364EE5991}" srcOrd="1" destOrd="0" presId="urn:microsoft.com/office/officeart/2005/8/layout/bProcess3"/>
    <dgm:cxn modelId="{CC00657B-E192-472E-9FF3-D84938B2A4CA}" type="presOf" srcId="{4EF234AE-7D3E-462E-9394-27F71944CBDB}" destId="{7F79C956-21EF-44AD-B33C-F9FD4B623045}" srcOrd="1" destOrd="0" presId="urn:microsoft.com/office/officeart/2005/8/layout/bProcess3"/>
    <dgm:cxn modelId="{EE7CF60B-060F-40B3-AE1B-965493695E26}" srcId="{A052DEBE-8B70-44D4-B120-8E3944C9F52D}" destId="{564CD2E2-B04E-4E30-A9D6-63085531DDF3}" srcOrd="16" destOrd="0" parTransId="{F9A7F2E3-2357-473F-84A6-657DC60CB962}" sibTransId="{6795FB2B-4443-427C-B183-E5B057B86AE0}"/>
    <dgm:cxn modelId="{4E7F8481-173B-4DFD-ADEE-B97C3DED1832}" type="presOf" srcId="{1B9FAD36-2203-4C81-9A34-69ECF2F1B96A}" destId="{30F04C08-CCFB-4F0A-B034-41F67C91FDC9}" srcOrd="1" destOrd="0" presId="urn:microsoft.com/office/officeart/2005/8/layout/bProcess3"/>
    <dgm:cxn modelId="{3264D99F-BB3A-43C9-A91F-41E93EF4EC53}" type="presOf" srcId="{F164255C-2302-4C42-B580-63EF5EF3D570}" destId="{BD2C0EE6-A9DB-4E79-8971-C416E68FEF0C}" srcOrd="0" destOrd="0" presId="urn:microsoft.com/office/officeart/2005/8/layout/bProcess3"/>
    <dgm:cxn modelId="{14F633C1-A1D5-47E0-91BB-766714D0DA0E}" type="presOf" srcId="{224DF731-7063-4866-9572-473C19377E1D}" destId="{E1225B20-F910-4160-A096-B846E1EB166D}" srcOrd="1" destOrd="0" presId="urn:microsoft.com/office/officeart/2005/8/layout/bProcess3"/>
    <dgm:cxn modelId="{63BA0DF9-F399-438C-BD0B-2720CE878D0D}" srcId="{A052DEBE-8B70-44D4-B120-8E3944C9F52D}" destId="{67A05DE2-8A88-4AA6-BE41-EBC9566FD9C3}" srcOrd="12" destOrd="0" parTransId="{3BD47425-58E5-4FCF-9CA4-EDC486E1D631}" sibTransId="{164ADED1-7ED8-44E3-A372-601804BBFBCE}"/>
    <dgm:cxn modelId="{B661E812-5CD8-4BD8-903F-31EF57B533B7}" srcId="{A052DEBE-8B70-44D4-B120-8E3944C9F52D}" destId="{976F81C4-F916-434C-AF58-C6C594AA57BD}" srcOrd="5" destOrd="0" parTransId="{734C7881-280D-4357-B513-40F486D0AB2C}" sibTransId="{8FE1931C-1C9D-4E4E-AE52-6B6D36335771}"/>
    <dgm:cxn modelId="{CC747C39-C6AA-4E3E-A9EA-DD57F4DCE115}" type="presOf" srcId="{1B9FAD36-2203-4C81-9A34-69ECF2F1B96A}" destId="{4C9D2355-2D86-42C6-BF94-790223616763}" srcOrd="0" destOrd="0" presId="urn:microsoft.com/office/officeart/2005/8/layout/bProcess3"/>
    <dgm:cxn modelId="{908679FE-1E87-4097-B3D5-B31419C7D3A2}" srcId="{A052DEBE-8B70-44D4-B120-8E3944C9F52D}" destId="{98D495C7-0340-436E-BB4A-44FC36AA3CA9}" srcOrd="7" destOrd="0" parTransId="{3F8E2808-C3E1-4C7A-85A3-3DC1FE2FA11A}" sibTransId="{69092C1D-183C-47FC-A9DD-8A69D070E04E}"/>
    <dgm:cxn modelId="{F4D1E421-EF03-42E6-A0F5-A2F0B800D5F4}" srcId="{A052DEBE-8B70-44D4-B120-8E3944C9F52D}" destId="{49CE7832-347A-45CA-91DA-53A777D86961}" srcOrd="6" destOrd="0" parTransId="{1D881026-BF97-4590-81DA-B4A40E9D543D}" sibTransId="{4EF234AE-7D3E-462E-9394-27F71944CBDB}"/>
    <dgm:cxn modelId="{55A4987C-C121-46C6-975F-1DAE1F25FF02}" type="presOf" srcId="{1C86EE6C-4008-411B-9F8B-33E83C21798B}" destId="{8DF687E2-8BF5-4CE3-A6B9-A015B577A5A3}" srcOrd="1" destOrd="0" presId="urn:microsoft.com/office/officeart/2005/8/layout/bProcess3"/>
    <dgm:cxn modelId="{1F465E4C-05AC-45D3-9A9E-9DDEA1D606E5}" type="presOf" srcId="{833BC1A8-028F-4754-9EC2-653B9D75D081}" destId="{B52DDD2D-3C1B-43B9-8D06-A39F6857257B}" srcOrd="1" destOrd="0" presId="urn:microsoft.com/office/officeart/2005/8/layout/bProcess3"/>
    <dgm:cxn modelId="{EC0F3D0D-195C-444B-AD64-43BFFE60A293}" type="presOf" srcId="{89EE8C3F-31A1-4CE0-9AD5-8E94DCF8138D}" destId="{92E45CC1-1EA9-424C-AEBC-E811DF914BAC}" srcOrd="1" destOrd="0" presId="urn:microsoft.com/office/officeart/2005/8/layout/bProcess3"/>
    <dgm:cxn modelId="{13399485-32FF-4344-9F9C-60333C6800A0}" type="presOf" srcId="{1FCCD33F-2325-49DA-877E-89611AFD3128}" destId="{FB53361A-A1F1-4CAB-BE04-ACC576CC7A82}" srcOrd="0" destOrd="0" presId="urn:microsoft.com/office/officeart/2005/8/layout/bProcess3"/>
    <dgm:cxn modelId="{83B11279-9DB3-447D-ACD6-7450CD10066A}" type="presParOf" srcId="{DB95E7D0-A578-40BF-85AB-F62FAAB83D81}" destId="{BD2C0EE6-A9DB-4E79-8971-C416E68FEF0C}" srcOrd="0" destOrd="0" presId="urn:microsoft.com/office/officeart/2005/8/layout/bProcess3"/>
    <dgm:cxn modelId="{09AD55E6-7F91-4EEF-80F4-32506BFE10F9}" type="presParOf" srcId="{DB95E7D0-A578-40BF-85AB-F62FAAB83D81}" destId="{0AACA22F-23AC-41A9-A432-A3C84BC68A25}" srcOrd="1" destOrd="0" presId="urn:microsoft.com/office/officeart/2005/8/layout/bProcess3"/>
    <dgm:cxn modelId="{C26F09BB-52FA-4A31-B856-1362D1583452}" type="presParOf" srcId="{0AACA22F-23AC-41A9-A432-A3C84BC68A25}" destId="{ADA5538B-4A14-4909-904F-66B2452049C1}" srcOrd="0" destOrd="0" presId="urn:microsoft.com/office/officeart/2005/8/layout/bProcess3"/>
    <dgm:cxn modelId="{A8E3301B-34D9-4F97-B3D2-FD6E1219315E}" type="presParOf" srcId="{DB95E7D0-A578-40BF-85AB-F62FAAB83D81}" destId="{68FFC9EF-1DFC-4ECA-A56A-3AED4D11F4CB}" srcOrd="2" destOrd="0" presId="urn:microsoft.com/office/officeart/2005/8/layout/bProcess3"/>
    <dgm:cxn modelId="{E403EF2C-F304-4BB9-9534-8D423B8550F0}" type="presParOf" srcId="{DB95E7D0-A578-40BF-85AB-F62FAAB83D81}" destId="{FB53361A-A1F1-4CAB-BE04-ACC576CC7A82}" srcOrd="3" destOrd="0" presId="urn:microsoft.com/office/officeart/2005/8/layout/bProcess3"/>
    <dgm:cxn modelId="{755C084F-B027-4916-A483-CDA61380D29E}" type="presParOf" srcId="{FB53361A-A1F1-4CAB-BE04-ACC576CC7A82}" destId="{8BB7B145-2051-4359-97CC-658079C1ACA9}" srcOrd="0" destOrd="0" presId="urn:microsoft.com/office/officeart/2005/8/layout/bProcess3"/>
    <dgm:cxn modelId="{EADBB3C5-E23F-46D1-A64C-64A062BB18A7}" type="presParOf" srcId="{DB95E7D0-A578-40BF-85AB-F62FAAB83D81}" destId="{92ADAA0F-2E81-40CC-B3FB-D6D718F385B1}" srcOrd="4" destOrd="0" presId="urn:microsoft.com/office/officeart/2005/8/layout/bProcess3"/>
    <dgm:cxn modelId="{8CD3D6A2-25EC-4D6A-B738-6EBA36B1D3F7}" type="presParOf" srcId="{DB95E7D0-A578-40BF-85AB-F62FAAB83D81}" destId="{18179347-11C8-4A5A-B565-5C719E5D95A2}" srcOrd="5" destOrd="0" presId="urn:microsoft.com/office/officeart/2005/8/layout/bProcess3"/>
    <dgm:cxn modelId="{D4CE0CFA-3AAE-4E02-A813-2FD53BE30042}" type="presParOf" srcId="{18179347-11C8-4A5A-B565-5C719E5D95A2}" destId="{92E45CC1-1EA9-424C-AEBC-E811DF914BAC}" srcOrd="0" destOrd="0" presId="urn:microsoft.com/office/officeart/2005/8/layout/bProcess3"/>
    <dgm:cxn modelId="{B1A78912-0356-4A4F-B240-D2A255716FA7}" type="presParOf" srcId="{DB95E7D0-A578-40BF-85AB-F62FAAB83D81}" destId="{0AE1F83F-9911-48E8-9FDC-669518BA2C5B}" srcOrd="6" destOrd="0" presId="urn:microsoft.com/office/officeart/2005/8/layout/bProcess3"/>
    <dgm:cxn modelId="{2C7A3813-873C-49B8-9463-A2AB838197B2}" type="presParOf" srcId="{DB95E7D0-A578-40BF-85AB-F62FAAB83D81}" destId="{94F787B2-428A-4738-A7EA-C222EEBA20E2}" srcOrd="7" destOrd="0" presId="urn:microsoft.com/office/officeart/2005/8/layout/bProcess3"/>
    <dgm:cxn modelId="{CD6F3C98-B8A7-47CA-BBA3-1E2F85698486}" type="presParOf" srcId="{94F787B2-428A-4738-A7EA-C222EEBA20E2}" destId="{6C885361-214F-46A7-A6BB-80D3A60BD8F7}" srcOrd="0" destOrd="0" presId="urn:microsoft.com/office/officeart/2005/8/layout/bProcess3"/>
    <dgm:cxn modelId="{1EF07C8D-1DAE-4859-800C-ABB22EBEEA80}" type="presParOf" srcId="{DB95E7D0-A578-40BF-85AB-F62FAAB83D81}" destId="{CFB5B5BA-4073-41B0-9D29-F9149ACF95E5}" srcOrd="8" destOrd="0" presId="urn:microsoft.com/office/officeart/2005/8/layout/bProcess3"/>
    <dgm:cxn modelId="{8922D326-F6FF-404B-9189-33A681B2FC72}" type="presParOf" srcId="{DB95E7D0-A578-40BF-85AB-F62FAAB83D81}" destId="{A4BBF442-4FF0-46B5-8D27-FFBD28CD2ABE}" srcOrd="9" destOrd="0" presId="urn:microsoft.com/office/officeart/2005/8/layout/bProcess3"/>
    <dgm:cxn modelId="{E097C4FB-C782-4CDB-B499-D996610FDEB0}" type="presParOf" srcId="{A4BBF442-4FF0-46B5-8D27-FFBD28CD2ABE}" destId="{E1225B20-F910-4160-A096-B846E1EB166D}" srcOrd="0" destOrd="0" presId="urn:microsoft.com/office/officeart/2005/8/layout/bProcess3"/>
    <dgm:cxn modelId="{8360CF0B-DEC6-4160-AE02-8264BED8DE9D}" type="presParOf" srcId="{DB95E7D0-A578-40BF-85AB-F62FAAB83D81}" destId="{08170AC2-33B3-4E5F-A84A-862F4E929FB1}" srcOrd="10" destOrd="0" presId="urn:microsoft.com/office/officeart/2005/8/layout/bProcess3"/>
    <dgm:cxn modelId="{55177ECC-33FB-432C-A825-B8AC5C1FA770}" type="presParOf" srcId="{DB95E7D0-A578-40BF-85AB-F62FAAB83D81}" destId="{855F7FC1-4BE4-4951-B43B-B5B3EDC88966}" srcOrd="11" destOrd="0" presId="urn:microsoft.com/office/officeart/2005/8/layout/bProcess3"/>
    <dgm:cxn modelId="{00A5364E-D16C-471B-A4FD-BDB80EDC9471}" type="presParOf" srcId="{855F7FC1-4BE4-4951-B43B-B5B3EDC88966}" destId="{3531C574-A406-4FCC-809C-B4C3599B1286}" srcOrd="0" destOrd="0" presId="urn:microsoft.com/office/officeart/2005/8/layout/bProcess3"/>
    <dgm:cxn modelId="{BAB6A0DC-8426-4830-BDC3-76D28F6495AF}" type="presParOf" srcId="{DB95E7D0-A578-40BF-85AB-F62FAAB83D81}" destId="{41A7AF63-2403-499E-9131-BC710BF5DF30}" srcOrd="12" destOrd="0" presId="urn:microsoft.com/office/officeart/2005/8/layout/bProcess3"/>
    <dgm:cxn modelId="{304C83DC-3E08-41D9-AE8D-3370B6E1E443}" type="presParOf" srcId="{DB95E7D0-A578-40BF-85AB-F62FAAB83D81}" destId="{4D0635CF-96C3-4875-A4D7-9447CB877CFF}" srcOrd="13" destOrd="0" presId="urn:microsoft.com/office/officeart/2005/8/layout/bProcess3"/>
    <dgm:cxn modelId="{1DADB5F8-7522-487E-BE15-2657E258334E}" type="presParOf" srcId="{4D0635CF-96C3-4875-A4D7-9447CB877CFF}" destId="{7F79C956-21EF-44AD-B33C-F9FD4B623045}" srcOrd="0" destOrd="0" presId="urn:microsoft.com/office/officeart/2005/8/layout/bProcess3"/>
    <dgm:cxn modelId="{26000EF1-347A-466D-866F-003F74AA3AF2}" type="presParOf" srcId="{DB95E7D0-A578-40BF-85AB-F62FAAB83D81}" destId="{73EE9241-A515-4D60-B7FF-90E4DBF0455F}" srcOrd="14" destOrd="0" presId="urn:microsoft.com/office/officeart/2005/8/layout/bProcess3"/>
    <dgm:cxn modelId="{131222F0-72CB-49FE-8090-7324C9DD28DD}" type="presParOf" srcId="{DB95E7D0-A578-40BF-85AB-F62FAAB83D81}" destId="{63EDCA1B-1F60-474C-8CB3-7DE735CF55BC}" srcOrd="15" destOrd="0" presId="urn:microsoft.com/office/officeart/2005/8/layout/bProcess3"/>
    <dgm:cxn modelId="{36BB68FF-9E68-43CF-B2CC-60EB3CC6C233}" type="presParOf" srcId="{63EDCA1B-1F60-474C-8CB3-7DE735CF55BC}" destId="{0C14CEA1-1F2D-4FA2-8227-CE6C39B2C34F}" srcOrd="0" destOrd="0" presId="urn:microsoft.com/office/officeart/2005/8/layout/bProcess3"/>
    <dgm:cxn modelId="{3D2EDAC9-56EB-4E7C-BF7D-73EE3174ED98}" type="presParOf" srcId="{DB95E7D0-A578-40BF-85AB-F62FAAB83D81}" destId="{ABA8CBBF-58E5-4925-8401-9C92981340C7}" srcOrd="16" destOrd="0" presId="urn:microsoft.com/office/officeart/2005/8/layout/bProcess3"/>
    <dgm:cxn modelId="{4D5C00E0-6E0A-481E-9BBB-584B76C76A7C}" type="presParOf" srcId="{DB95E7D0-A578-40BF-85AB-F62FAAB83D81}" destId="{AA215863-B393-4F37-B4DA-BBB4C0F2905D}" srcOrd="17" destOrd="0" presId="urn:microsoft.com/office/officeart/2005/8/layout/bProcess3"/>
    <dgm:cxn modelId="{4154868E-CDAB-4983-B360-5C4FD9C76AF1}" type="presParOf" srcId="{AA215863-B393-4F37-B4DA-BBB4C0F2905D}" destId="{BED72DBB-19E4-4C33-B4D2-502364EE5991}" srcOrd="0" destOrd="0" presId="urn:microsoft.com/office/officeart/2005/8/layout/bProcess3"/>
    <dgm:cxn modelId="{D337162D-6422-4B8E-88E5-4A41E059DDA6}" type="presParOf" srcId="{DB95E7D0-A578-40BF-85AB-F62FAAB83D81}" destId="{F6248788-71F0-487F-A158-A63A780C6C91}" srcOrd="18" destOrd="0" presId="urn:microsoft.com/office/officeart/2005/8/layout/bProcess3"/>
    <dgm:cxn modelId="{B8E9E27A-0448-4CC4-B5D1-83D70CC02EFD}" type="presParOf" srcId="{DB95E7D0-A578-40BF-85AB-F62FAAB83D81}" destId="{180F3954-236C-4303-956B-404B23E0B109}" srcOrd="19" destOrd="0" presId="urn:microsoft.com/office/officeart/2005/8/layout/bProcess3"/>
    <dgm:cxn modelId="{1C6950A0-62E9-4087-9D23-B13CE7C718DA}" type="presParOf" srcId="{180F3954-236C-4303-956B-404B23E0B109}" destId="{6BFEF94F-9F31-470D-A4FA-E763652E0960}" srcOrd="0" destOrd="0" presId="urn:microsoft.com/office/officeart/2005/8/layout/bProcess3"/>
    <dgm:cxn modelId="{91D8E495-70C0-4B58-B7BB-8A8E9C3E635E}" type="presParOf" srcId="{DB95E7D0-A578-40BF-85AB-F62FAAB83D81}" destId="{6B3BD096-A88E-49C9-82A1-65C078D3491F}" srcOrd="20" destOrd="0" presId="urn:microsoft.com/office/officeart/2005/8/layout/bProcess3"/>
    <dgm:cxn modelId="{959EBA18-D885-42B3-AEA7-2BCFF45CF496}" type="presParOf" srcId="{DB95E7D0-A578-40BF-85AB-F62FAAB83D81}" destId="{B10DE860-4D42-4813-A4E0-B7D4021A44A1}" srcOrd="21" destOrd="0" presId="urn:microsoft.com/office/officeart/2005/8/layout/bProcess3"/>
    <dgm:cxn modelId="{73ED3AC8-FFC3-4C57-A864-D3B61B682CE5}" type="presParOf" srcId="{B10DE860-4D42-4813-A4E0-B7D4021A44A1}" destId="{F50C09E4-56A6-4A72-824D-FB18B2DB3A0B}" srcOrd="0" destOrd="0" presId="urn:microsoft.com/office/officeart/2005/8/layout/bProcess3"/>
    <dgm:cxn modelId="{C78CB6BC-07BE-435E-B6C5-3CF92BDE251F}" type="presParOf" srcId="{DB95E7D0-A578-40BF-85AB-F62FAAB83D81}" destId="{01B0DE43-92F3-4B3C-A612-CC6950DF66DC}" srcOrd="22" destOrd="0" presId="urn:microsoft.com/office/officeart/2005/8/layout/bProcess3"/>
    <dgm:cxn modelId="{3DDAF3CE-3055-4B41-A6AB-8F990602BC31}" type="presParOf" srcId="{DB95E7D0-A578-40BF-85AB-F62FAAB83D81}" destId="{A460C966-1BBF-41FB-85E2-2EB9ACB1BE1B}" srcOrd="23" destOrd="0" presId="urn:microsoft.com/office/officeart/2005/8/layout/bProcess3"/>
    <dgm:cxn modelId="{745A7F63-29B1-4D8F-B628-B797E4984407}" type="presParOf" srcId="{A460C966-1BBF-41FB-85E2-2EB9ACB1BE1B}" destId="{B52DDD2D-3C1B-43B9-8D06-A39F6857257B}" srcOrd="0" destOrd="0" presId="urn:microsoft.com/office/officeart/2005/8/layout/bProcess3"/>
    <dgm:cxn modelId="{E56BAF16-BD5B-4457-B550-C2CEBA037FF0}" type="presParOf" srcId="{DB95E7D0-A578-40BF-85AB-F62FAAB83D81}" destId="{63072CDE-07D2-49FE-9E4B-5CD78066FDC2}" srcOrd="24" destOrd="0" presId="urn:microsoft.com/office/officeart/2005/8/layout/bProcess3"/>
    <dgm:cxn modelId="{973879BF-C20E-4649-93A1-922734FFDD22}" type="presParOf" srcId="{DB95E7D0-A578-40BF-85AB-F62FAAB83D81}" destId="{B21DE6A0-3DD9-4DD2-934B-E42D04AD579C}" srcOrd="25" destOrd="0" presId="urn:microsoft.com/office/officeart/2005/8/layout/bProcess3"/>
    <dgm:cxn modelId="{C2F66BE4-1B49-4CE4-AE59-32CFA061DC0E}" type="presParOf" srcId="{B21DE6A0-3DD9-4DD2-934B-E42D04AD579C}" destId="{7B43A56F-DECF-4557-8C73-14327B6CDCB6}" srcOrd="0" destOrd="0" presId="urn:microsoft.com/office/officeart/2005/8/layout/bProcess3"/>
    <dgm:cxn modelId="{8D9A9C78-0EF6-4CA8-AB51-A584127146A6}" type="presParOf" srcId="{DB95E7D0-A578-40BF-85AB-F62FAAB83D81}" destId="{32146A80-9F51-4F44-8C49-5D770E995954}" srcOrd="26" destOrd="0" presId="urn:microsoft.com/office/officeart/2005/8/layout/bProcess3"/>
    <dgm:cxn modelId="{75632184-A116-4551-BA73-EDCF9DD9CBB5}" type="presParOf" srcId="{DB95E7D0-A578-40BF-85AB-F62FAAB83D81}" destId="{A50CF588-834E-4FC7-B540-FCD4532331DA}" srcOrd="27" destOrd="0" presId="urn:microsoft.com/office/officeart/2005/8/layout/bProcess3"/>
    <dgm:cxn modelId="{FA2D638C-72E5-4FD2-BDE3-BCD0488142EB}" type="presParOf" srcId="{A50CF588-834E-4FC7-B540-FCD4532331DA}" destId="{CAADF3C4-F83C-4E0B-822F-6F1678734D73}" srcOrd="0" destOrd="0" presId="urn:microsoft.com/office/officeart/2005/8/layout/bProcess3"/>
    <dgm:cxn modelId="{307F92B9-5BB9-4EDA-84A7-1619F906CC18}" type="presParOf" srcId="{DB95E7D0-A578-40BF-85AB-F62FAAB83D81}" destId="{FC63A8A2-B3FE-477B-9469-B509473D7B47}" srcOrd="28" destOrd="0" presId="urn:microsoft.com/office/officeart/2005/8/layout/bProcess3"/>
    <dgm:cxn modelId="{55BD9BBD-9C1F-431C-AE92-C555E795707D}" type="presParOf" srcId="{DB95E7D0-A578-40BF-85AB-F62FAAB83D81}" destId="{CCFC73BA-C1E5-4E01-B5E4-AAEBF6FA28AA}" srcOrd="29" destOrd="0" presId="urn:microsoft.com/office/officeart/2005/8/layout/bProcess3"/>
    <dgm:cxn modelId="{D3E3B7FC-C552-4F86-90E2-059BC5B14BF9}" type="presParOf" srcId="{CCFC73BA-C1E5-4E01-B5E4-AAEBF6FA28AA}" destId="{8DF687E2-8BF5-4CE3-A6B9-A015B577A5A3}" srcOrd="0" destOrd="0" presId="urn:microsoft.com/office/officeart/2005/8/layout/bProcess3"/>
    <dgm:cxn modelId="{B16796FC-A8D0-459E-A5FC-7D944F9EC3CE}" type="presParOf" srcId="{DB95E7D0-A578-40BF-85AB-F62FAAB83D81}" destId="{0ECF94A7-9113-46DD-9DE8-C35DC674BFCD}" srcOrd="30" destOrd="0" presId="urn:microsoft.com/office/officeart/2005/8/layout/bProcess3"/>
    <dgm:cxn modelId="{BB6A854A-42C1-43EA-A339-EB846A434138}" type="presParOf" srcId="{DB95E7D0-A578-40BF-85AB-F62FAAB83D81}" destId="{4C9D2355-2D86-42C6-BF94-790223616763}" srcOrd="31" destOrd="0" presId="urn:microsoft.com/office/officeart/2005/8/layout/bProcess3"/>
    <dgm:cxn modelId="{8EF7FB5B-EBFD-495F-8ACC-BB6AA4EB06E7}" type="presParOf" srcId="{4C9D2355-2D86-42C6-BF94-790223616763}" destId="{30F04C08-CCFB-4F0A-B034-41F67C91FDC9}" srcOrd="0" destOrd="0" presId="urn:microsoft.com/office/officeart/2005/8/layout/bProcess3"/>
    <dgm:cxn modelId="{64518ACE-E6E4-46D1-86B3-F16F84129811}" type="presParOf" srcId="{DB95E7D0-A578-40BF-85AB-F62FAAB83D81}" destId="{68172608-6A28-4BEB-85B6-AD3BFF8A4CB1}" srcOrd="32" destOrd="0" presId="urn:microsoft.com/office/officeart/2005/8/layout/bProcess3"/>
    <dgm:cxn modelId="{75C957E9-664B-477A-BE91-81990755E03B}" type="presParOf" srcId="{DB95E7D0-A578-40BF-85AB-F62FAAB83D81}" destId="{8A1BCA33-6ED5-4570-A67C-BDA2F112010F}" srcOrd="33" destOrd="0" presId="urn:microsoft.com/office/officeart/2005/8/layout/bProcess3"/>
    <dgm:cxn modelId="{965C366B-48E0-44BA-843B-B9C3DDBE9FE9}" type="presParOf" srcId="{8A1BCA33-6ED5-4570-A67C-BDA2F112010F}" destId="{7DA1AC3E-5BF0-432B-A706-6C7AE79B8958}" srcOrd="0" destOrd="0" presId="urn:microsoft.com/office/officeart/2005/8/layout/bProcess3"/>
    <dgm:cxn modelId="{1EA18DBA-82F8-40BE-8CE9-F016AE2F46B9}" type="presParOf" srcId="{DB95E7D0-A578-40BF-85AB-F62FAAB83D81}" destId="{895CE5BD-9743-4748-8F65-C7226316C86C}" srcOrd="3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8D1EFED-8401-439C-B954-952EC2534BD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7CF8E91-01A7-40CE-88B1-9AF0857071A1}">
      <dgm:prSet phldrT="[Text]"/>
      <dgm:spPr/>
      <dgm:t>
        <a:bodyPr/>
        <a:lstStyle/>
        <a:p>
          <a:r>
            <a:rPr lang="en-US" dirty="0" smtClean="0"/>
            <a:t>Continue..</a:t>
          </a:r>
          <a:endParaRPr lang="en-US" dirty="0"/>
        </a:p>
      </dgm:t>
    </dgm:pt>
    <dgm:pt modelId="{C08A313A-A627-4121-9E62-539854441FE2}" type="parTrans" cxnId="{16718C5E-6B2C-4A06-8CEA-4CB500BE7FBF}">
      <dgm:prSet/>
      <dgm:spPr/>
      <dgm:t>
        <a:bodyPr/>
        <a:lstStyle/>
        <a:p>
          <a:endParaRPr lang="en-US"/>
        </a:p>
      </dgm:t>
    </dgm:pt>
    <dgm:pt modelId="{191C3754-510F-46F2-928C-6BFA17D02CB3}" type="sibTrans" cxnId="{16718C5E-6B2C-4A06-8CEA-4CB500BE7FBF}">
      <dgm:prSet/>
      <dgm:spPr/>
      <dgm:t>
        <a:bodyPr/>
        <a:lstStyle/>
        <a:p>
          <a:endParaRPr lang="en-US"/>
        </a:p>
      </dgm:t>
    </dgm:pt>
    <dgm:pt modelId="{509DE473-D3DD-4078-833A-319A51E15A56}">
      <dgm:prSet phldrT="[Text]"/>
      <dgm:spPr/>
      <dgm:t>
        <a:bodyPr/>
        <a:lstStyle/>
        <a:p>
          <a:r>
            <a:rPr lang="en-US" dirty="0" smtClean="0">
              <a:solidFill>
                <a:srgbClr val="FF0000"/>
              </a:solidFill>
            </a:rPr>
            <a:t>Best suited to Deal with Emergencies: </a:t>
          </a:r>
          <a:r>
            <a:rPr lang="en-US" dirty="0" smtClean="0"/>
            <a:t/>
          </a:r>
          <a:br>
            <a:rPr lang="en-US" dirty="0" smtClean="0"/>
          </a:br>
          <a:r>
            <a:rPr lang="en-US" dirty="0" smtClean="0"/>
            <a:t>More effective in tackling emergences as there is unity of control and concentration of executive powers</a:t>
          </a:r>
          <a:endParaRPr lang="en-US" dirty="0"/>
        </a:p>
      </dgm:t>
    </dgm:pt>
    <dgm:pt modelId="{26B20DD4-D50A-485B-81A6-B05D9DC007E0}" type="parTrans" cxnId="{BE8C04DF-3144-4241-8913-9512CFD63584}">
      <dgm:prSet/>
      <dgm:spPr/>
      <dgm:t>
        <a:bodyPr/>
        <a:lstStyle/>
        <a:p>
          <a:endParaRPr lang="en-US"/>
        </a:p>
      </dgm:t>
    </dgm:pt>
    <dgm:pt modelId="{46737150-F967-4606-9A14-4CF2EAF607F1}" type="sibTrans" cxnId="{BE8C04DF-3144-4241-8913-9512CFD63584}">
      <dgm:prSet/>
      <dgm:spPr/>
      <dgm:t>
        <a:bodyPr/>
        <a:lstStyle/>
        <a:p>
          <a:endParaRPr lang="en-US"/>
        </a:p>
      </dgm:t>
    </dgm:pt>
    <dgm:pt modelId="{95A96522-BE02-409F-BBC3-11A17B9D2944}">
      <dgm:prSet phldrT="[Text]"/>
      <dgm:spPr/>
      <dgm:t>
        <a:bodyPr/>
        <a:lstStyle/>
        <a:p>
          <a:r>
            <a:rPr lang="en-US" dirty="0" smtClean="0">
              <a:solidFill>
                <a:srgbClr val="FF0000"/>
              </a:solidFill>
            </a:rPr>
            <a:t>More Suited for Multi-Party System:</a:t>
          </a:r>
          <a:r>
            <a:rPr lang="en-US" dirty="0" smtClean="0"/>
            <a:t/>
          </a:r>
          <a:br>
            <a:rPr lang="en-US" dirty="0" smtClean="0"/>
          </a:br>
          <a:r>
            <a:rPr lang="en-US" dirty="0" smtClean="0"/>
            <a:t>Multiparty system is prone to political instability. </a:t>
          </a:r>
          <a:br>
            <a:rPr lang="en-US" dirty="0" smtClean="0"/>
          </a:br>
          <a:r>
            <a:rPr lang="en-US" dirty="0" smtClean="0"/>
            <a:t>Political parties with different interests pull the political system in different directions.</a:t>
          </a:r>
          <a:br>
            <a:rPr lang="en-US" dirty="0" smtClean="0"/>
          </a:br>
          <a:r>
            <a:rPr lang="en-US" dirty="0" smtClean="0"/>
            <a:t>In order to check this, there is need of strong executive and presidential form of govt.</a:t>
          </a:r>
          <a:endParaRPr lang="en-US" dirty="0"/>
        </a:p>
      </dgm:t>
    </dgm:pt>
    <dgm:pt modelId="{6AD1660D-3102-4354-8641-E42A91B586F6}" type="parTrans" cxnId="{9F20BB61-779E-450E-BDD1-42C0505ACEEE}">
      <dgm:prSet/>
      <dgm:spPr/>
      <dgm:t>
        <a:bodyPr/>
        <a:lstStyle/>
        <a:p>
          <a:endParaRPr lang="en-US"/>
        </a:p>
      </dgm:t>
    </dgm:pt>
    <dgm:pt modelId="{88DC605B-2FCC-40B0-A772-BA426B13522F}" type="sibTrans" cxnId="{9F20BB61-779E-450E-BDD1-42C0505ACEEE}">
      <dgm:prSet/>
      <dgm:spPr/>
      <dgm:t>
        <a:bodyPr/>
        <a:lstStyle/>
        <a:p>
          <a:endParaRPr lang="en-US"/>
        </a:p>
      </dgm:t>
    </dgm:pt>
    <dgm:pt modelId="{D5AC71E8-FEC8-496F-BAEB-FE5402148E62}">
      <dgm:prSet phldrT="[Text]"/>
      <dgm:spPr/>
      <dgm:t>
        <a:bodyPr/>
        <a:lstStyle/>
        <a:p>
          <a:r>
            <a:rPr lang="en-US" dirty="0" smtClean="0">
              <a:solidFill>
                <a:srgbClr val="FF0000"/>
              </a:solidFill>
            </a:rPr>
            <a:t>Symbol of National Unity and Integrity: </a:t>
          </a:r>
          <a:r>
            <a:rPr lang="en-US" dirty="0" smtClean="0"/>
            <a:t/>
          </a:r>
          <a:br>
            <a:rPr lang="en-US" dirty="0" smtClean="0"/>
          </a:br>
          <a:r>
            <a:rPr lang="en-US" dirty="0" smtClean="0"/>
            <a:t>Forging unity in the nation consisting of diverse regions, communities and cult, as President is directly elected by people. They took upon him as the symbol of unity</a:t>
          </a:r>
          <a:endParaRPr lang="en-US" dirty="0"/>
        </a:p>
      </dgm:t>
    </dgm:pt>
    <dgm:pt modelId="{A8A42061-DC2A-4E02-98FF-183F4020E50E}" type="parTrans" cxnId="{31F54CC8-9919-4EE3-B33C-C9470D6BDA53}">
      <dgm:prSet/>
      <dgm:spPr/>
      <dgm:t>
        <a:bodyPr/>
        <a:lstStyle/>
        <a:p>
          <a:endParaRPr lang="en-US"/>
        </a:p>
      </dgm:t>
    </dgm:pt>
    <dgm:pt modelId="{B3AA2F62-851C-47B2-8ED7-BC72ADDEC4BD}" type="sibTrans" cxnId="{31F54CC8-9919-4EE3-B33C-C9470D6BDA53}">
      <dgm:prSet/>
      <dgm:spPr/>
      <dgm:t>
        <a:bodyPr/>
        <a:lstStyle/>
        <a:p>
          <a:endParaRPr lang="en-US"/>
        </a:p>
      </dgm:t>
    </dgm:pt>
    <dgm:pt modelId="{4C883A6D-B06E-4543-9464-921394F1CCF6}" type="pres">
      <dgm:prSet presAssocID="{78D1EFED-8401-439C-B954-952EC2534BDB}" presName="vert0" presStyleCnt="0">
        <dgm:presLayoutVars>
          <dgm:dir/>
          <dgm:animOne val="branch"/>
          <dgm:animLvl val="lvl"/>
        </dgm:presLayoutVars>
      </dgm:prSet>
      <dgm:spPr/>
      <dgm:t>
        <a:bodyPr/>
        <a:lstStyle/>
        <a:p>
          <a:endParaRPr lang="en-US"/>
        </a:p>
      </dgm:t>
    </dgm:pt>
    <dgm:pt modelId="{44FB5EC5-33F3-4887-8AEF-5D785CDEBC3E}" type="pres">
      <dgm:prSet presAssocID="{F7CF8E91-01A7-40CE-88B1-9AF0857071A1}" presName="thickLine" presStyleLbl="alignNode1" presStyleIdx="0" presStyleCnt="1"/>
      <dgm:spPr/>
    </dgm:pt>
    <dgm:pt modelId="{4B0F8377-F130-4549-9626-AADDE687390B}" type="pres">
      <dgm:prSet presAssocID="{F7CF8E91-01A7-40CE-88B1-9AF0857071A1}" presName="horz1" presStyleCnt="0"/>
      <dgm:spPr/>
    </dgm:pt>
    <dgm:pt modelId="{CFE3AB42-A2E4-4040-8BD4-11CE59F82AE3}" type="pres">
      <dgm:prSet presAssocID="{F7CF8E91-01A7-40CE-88B1-9AF0857071A1}" presName="tx1" presStyleLbl="revTx" presStyleIdx="0" presStyleCnt="4"/>
      <dgm:spPr/>
      <dgm:t>
        <a:bodyPr/>
        <a:lstStyle/>
        <a:p>
          <a:endParaRPr lang="en-US"/>
        </a:p>
      </dgm:t>
    </dgm:pt>
    <dgm:pt modelId="{60A52BA2-5349-4DB7-974C-0285E522967D}" type="pres">
      <dgm:prSet presAssocID="{F7CF8E91-01A7-40CE-88B1-9AF0857071A1}" presName="vert1" presStyleCnt="0"/>
      <dgm:spPr/>
    </dgm:pt>
    <dgm:pt modelId="{6EA0C014-06CC-40A3-B6CA-43624B209129}" type="pres">
      <dgm:prSet presAssocID="{509DE473-D3DD-4078-833A-319A51E15A56}" presName="vertSpace2a" presStyleCnt="0"/>
      <dgm:spPr/>
    </dgm:pt>
    <dgm:pt modelId="{BF049026-653B-4BA7-95BC-A04E384DE563}" type="pres">
      <dgm:prSet presAssocID="{509DE473-D3DD-4078-833A-319A51E15A56}" presName="horz2" presStyleCnt="0"/>
      <dgm:spPr/>
    </dgm:pt>
    <dgm:pt modelId="{5529AE5A-CF43-4D9B-90B1-2796AEB92A0E}" type="pres">
      <dgm:prSet presAssocID="{509DE473-D3DD-4078-833A-319A51E15A56}" presName="horzSpace2" presStyleCnt="0"/>
      <dgm:spPr/>
    </dgm:pt>
    <dgm:pt modelId="{7AE91D07-C65F-4422-83E3-996B4B3209F4}" type="pres">
      <dgm:prSet presAssocID="{509DE473-D3DD-4078-833A-319A51E15A56}" presName="tx2" presStyleLbl="revTx" presStyleIdx="1" presStyleCnt="4"/>
      <dgm:spPr/>
      <dgm:t>
        <a:bodyPr/>
        <a:lstStyle/>
        <a:p>
          <a:endParaRPr lang="en-US"/>
        </a:p>
      </dgm:t>
    </dgm:pt>
    <dgm:pt modelId="{61167805-39D4-4C4F-914B-8D42B79299A7}" type="pres">
      <dgm:prSet presAssocID="{509DE473-D3DD-4078-833A-319A51E15A56}" presName="vert2" presStyleCnt="0"/>
      <dgm:spPr/>
    </dgm:pt>
    <dgm:pt modelId="{57E7A8D6-8D30-4D22-B228-2F92D51B5403}" type="pres">
      <dgm:prSet presAssocID="{509DE473-D3DD-4078-833A-319A51E15A56}" presName="thinLine2b" presStyleLbl="callout" presStyleIdx="0" presStyleCnt="3"/>
      <dgm:spPr/>
    </dgm:pt>
    <dgm:pt modelId="{715967F5-2B90-437E-BDCD-BBA6AA513F93}" type="pres">
      <dgm:prSet presAssocID="{509DE473-D3DD-4078-833A-319A51E15A56}" presName="vertSpace2b" presStyleCnt="0"/>
      <dgm:spPr/>
    </dgm:pt>
    <dgm:pt modelId="{66B059AE-A426-40E3-AF1C-AD0CB6D45810}" type="pres">
      <dgm:prSet presAssocID="{95A96522-BE02-409F-BBC3-11A17B9D2944}" presName="horz2" presStyleCnt="0"/>
      <dgm:spPr/>
    </dgm:pt>
    <dgm:pt modelId="{A34DEF96-632C-4B15-8FB6-7869E7F9717E}" type="pres">
      <dgm:prSet presAssocID="{95A96522-BE02-409F-BBC3-11A17B9D2944}" presName="horzSpace2" presStyleCnt="0"/>
      <dgm:spPr/>
    </dgm:pt>
    <dgm:pt modelId="{83DA5AA9-3A15-47BF-AF90-B1FFB328F007}" type="pres">
      <dgm:prSet presAssocID="{95A96522-BE02-409F-BBC3-11A17B9D2944}" presName="tx2" presStyleLbl="revTx" presStyleIdx="2" presStyleCnt="4"/>
      <dgm:spPr/>
      <dgm:t>
        <a:bodyPr/>
        <a:lstStyle/>
        <a:p>
          <a:endParaRPr lang="en-US"/>
        </a:p>
      </dgm:t>
    </dgm:pt>
    <dgm:pt modelId="{68611C03-C176-416E-987C-089D84D7CBBD}" type="pres">
      <dgm:prSet presAssocID="{95A96522-BE02-409F-BBC3-11A17B9D2944}" presName="vert2" presStyleCnt="0"/>
      <dgm:spPr/>
    </dgm:pt>
    <dgm:pt modelId="{E54BE778-A7DD-4332-8331-D19A39AE9DD7}" type="pres">
      <dgm:prSet presAssocID="{95A96522-BE02-409F-BBC3-11A17B9D2944}" presName="thinLine2b" presStyleLbl="callout" presStyleIdx="1" presStyleCnt="3"/>
      <dgm:spPr/>
    </dgm:pt>
    <dgm:pt modelId="{C5213137-575E-4D9E-B23B-D6C4D8B00804}" type="pres">
      <dgm:prSet presAssocID="{95A96522-BE02-409F-BBC3-11A17B9D2944}" presName="vertSpace2b" presStyleCnt="0"/>
      <dgm:spPr/>
    </dgm:pt>
    <dgm:pt modelId="{E4297502-821E-4FFD-96AF-0111BB69726B}" type="pres">
      <dgm:prSet presAssocID="{D5AC71E8-FEC8-496F-BAEB-FE5402148E62}" presName="horz2" presStyleCnt="0"/>
      <dgm:spPr/>
    </dgm:pt>
    <dgm:pt modelId="{56624646-6AB8-46A9-860E-F6531C53685C}" type="pres">
      <dgm:prSet presAssocID="{D5AC71E8-FEC8-496F-BAEB-FE5402148E62}" presName="horzSpace2" presStyleCnt="0"/>
      <dgm:spPr/>
    </dgm:pt>
    <dgm:pt modelId="{DAA845AB-9951-4868-8536-D7AE3FEEC7EC}" type="pres">
      <dgm:prSet presAssocID="{D5AC71E8-FEC8-496F-BAEB-FE5402148E62}" presName="tx2" presStyleLbl="revTx" presStyleIdx="3" presStyleCnt="4"/>
      <dgm:spPr/>
      <dgm:t>
        <a:bodyPr/>
        <a:lstStyle/>
        <a:p>
          <a:endParaRPr lang="en-US"/>
        </a:p>
      </dgm:t>
    </dgm:pt>
    <dgm:pt modelId="{83745E10-7F94-4803-A982-B6A027546309}" type="pres">
      <dgm:prSet presAssocID="{D5AC71E8-FEC8-496F-BAEB-FE5402148E62}" presName="vert2" presStyleCnt="0"/>
      <dgm:spPr/>
    </dgm:pt>
    <dgm:pt modelId="{FB8966F1-FEED-4EE6-91FB-DFB0968A3D0F}" type="pres">
      <dgm:prSet presAssocID="{D5AC71E8-FEC8-496F-BAEB-FE5402148E62}" presName="thinLine2b" presStyleLbl="callout" presStyleIdx="2" presStyleCnt="3"/>
      <dgm:spPr/>
    </dgm:pt>
    <dgm:pt modelId="{DF7DC559-4AE5-4E2A-A3CC-D65442D0036D}" type="pres">
      <dgm:prSet presAssocID="{D5AC71E8-FEC8-496F-BAEB-FE5402148E62}" presName="vertSpace2b" presStyleCnt="0"/>
      <dgm:spPr/>
    </dgm:pt>
  </dgm:ptLst>
  <dgm:cxnLst>
    <dgm:cxn modelId="{16718C5E-6B2C-4A06-8CEA-4CB500BE7FBF}" srcId="{78D1EFED-8401-439C-B954-952EC2534BDB}" destId="{F7CF8E91-01A7-40CE-88B1-9AF0857071A1}" srcOrd="0" destOrd="0" parTransId="{C08A313A-A627-4121-9E62-539854441FE2}" sibTransId="{191C3754-510F-46F2-928C-6BFA17D02CB3}"/>
    <dgm:cxn modelId="{4B68B709-FB69-4C87-A0AF-DB76A9875D25}" type="presOf" srcId="{95A96522-BE02-409F-BBC3-11A17B9D2944}" destId="{83DA5AA9-3A15-47BF-AF90-B1FFB328F007}" srcOrd="0" destOrd="0" presId="urn:microsoft.com/office/officeart/2008/layout/LinedList"/>
    <dgm:cxn modelId="{3F964134-B13E-483C-BB7C-1CB649045421}" type="presOf" srcId="{509DE473-D3DD-4078-833A-319A51E15A56}" destId="{7AE91D07-C65F-4422-83E3-996B4B3209F4}" srcOrd="0" destOrd="0" presId="urn:microsoft.com/office/officeart/2008/layout/LinedList"/>
    <dgm:cxn modelId="{BE8C04DF-3144-4241-8913-9512CFD63584}" srcId="{F7CF8E91-01A7-40CE-88B1-9AF0857071A1}" destId="{509DE473-D3DD-4078-833A-319A51E15A56}" srcOrd="0" destOrd="0" parTransId="{26B20DD4-D50A-485B-81A6-B05D9DC007E0}" sibTransId="{46737150-F967-4606-9A14-4CF2EAF607F1}"/>
    <dgm:cxn modelId="{E60388EF-43EA-4467-9C1C-C77725F64594}" type="presOf" srcId="{78D1EFED-8401-439C-B954-952EC2534BDB}" destId="{4C883A6D-B06E-4543-9464-921394F1CCF6}" srcOrd="0" destOrd="0" presId="urn:microsoft.com/office/officeart/2008/layout/LinedList"/>
    <dgm:cxn modelId="{31F54CC8-9919-4EE3-B33C-C9470D6BDA53}" srcId="{F7CF8E91-01A7-40CE-88B1-9AF0857071A1}" destId="{D5AC71E8-FEC8-496F-BAEB-FE5402148E62}" srcOrd="2" destOrd="0" parTransId="{A8A42061-DC2A-4E02-98FF-183F4020E50E}" sibTransId="{B3AA2F62-851C-47B2-8ED7-BC72ADDEC4BD}"/>
    <dgm:cxn modelId="{E6DD23A0-27E1-4242-A321-A545038F6308}" type="presOf" srcId="{D5AC71E8-FEC8-496F-BAEB-FE5402148E62}" destId="{DAA845AB-9951-4868-8536-D7AE3FEEC7EC}" srcOrd="0" destOrd="0" presId="urn:microsoft.com/office/officeart/2008/layout/LinedList"/>
    <dgm:cxn modelId="{9CBC18C6-34EF-4E38-8CFC-8ABD9509B7BB}" type="presOf" srcId="{F7CF8E91-01A7-40CE-88B1-9AF0857071A1}" destId="{CFE3AB42-A2E4-4040-8BD4-11CE59F82AE3}" srcOrd="0" destOrd="0" presId="urn:microsoft.com/office/officeart/2008/layout/LinedList"/>
    <dgm:cxn modelId="{9F20BB61-779E-450E-BDD1-42C0505ACEEE}" srcId="{F7CF8E91-01A7-40CE-88B1-9AF0857071A1}" destId="{95A96522-BE02-409F-BBC3-11A17B9D2944}" srcOrd="1" destOrd="0" parTransId="{6AD1660D-3102-4354-8641-E42A91B586F6}" sibTransId="{88DC605B-2FCC-40B0-A772-BA426B13522F}"/>
    <dgm:cxn modelId="{B750FCF8-540B-4CAD-8970-205B4FDA48EF}" type="presParOf" srcId="{4C883A6D-B06E-4543-9464-921394F1CCF6}" destId="{44FB5EC5-33F3-4887-8AEF-5D785CDEBC3E}" srcOrd="0" destOrd="0" presId="urn:microsoft.com/office/officeart/2008/layout/LinedList"/>
    <dgm:cxn modelId="{55635DF9-27A9-4AC7-AED6-BC9C6A82F7C0}" type="presParOf" srcId="{4C883A6D-B06E-4543-9464-921394F1CCF6}" destId="{4B0F8377-F130-4549-9626-AADDE687390B}" srcOrd="1" destOrd="0" presId="urn:microsoft.com/office/officeart/2008/layout/LinedList"/>
    <dgm:cxn modelId="{2716537C-4B01-444E-9F81-4174EC3E2BAA}" type="presParOf" srcId="{4B0F8377-F130-4549-9626-AADDE687390B}" destId="{CFE3AB42-A2E4-4040-8BD4-11CE59F82AE3}" srcOrd="0" destOrd="0" presId="urn:microsoft.com/office/officeart/2008/layout/LinedList"/>
    <dgm:cxn modelId="{2DF2D2C1-E639-49D0-9AF4-4C75D8CFBC9C}" type="presParOf" srcId="{4B0F8377-F130-4549-9626-AADDE687390B}" destId="{60A52BA2-5349-4DB7-974C-0285E522967D}" srcOrd="1" destOrd="0" presId="urn:microsoft.com/office/officeart/2008/layout/LinedList"/>
    <dgm:cxn modelId="{82D1B3DA-2F18-4B72-B8E9-E53B72AFA884}" type="presParOf" srcId="{60A52BA2-5349-4DB7-974C-0285E522967D}" destId="{6EA0C014-06CC-40A3-B6CA-43624B209129}" srcOrd="0" destOrd="0" presId="urn:microsoft.com/office/officeart/2008/layout/LinedList"/>
    <dgm:cxn modelId="{8660EFE2-85A1-410A-BC51-75DEF7C3F22E}" type="presParOf" srcId="{60A52BA2-5349-4DB7-974C-0285E522967D}" destId="{BF049026-653B-4BA7-95BC-A04E384DE563}" srcOrd="1" destOrd="0" presId="urn:microsoft.com/office/officeart/2008/layout/LinedList"/>
    <dgm:cxn modelId="{70708ABF-2640-4B46-8CC0-92375A946B15}" type="presParOf" srcId="{BF049026-653B-4BA7-95BC-A04E384DE563}" destId="{5529AE5A-CF43-4D9B-90B1-2796AEB92A0E}" srcOrd="0" destOrd="0" presId="urn:microsoft.com/office/officeart/2008/layout/LinedList"/>
    <dgm:cxn modelId="{B9F71DD7-EBF1-4922-AFC7-87DBC3662499}" type="presParOf" srcId="{BF049026-653B-4BA7-95BC-A04E384DE563}" destId="{7AE91D07-C65F-4422-83E3-996B4B3209F4}" srcOrd="1" destOrd="0" presId="urn:microsoft.com/office/officeart/2008/layout/LinedList"/>
    <dgm:cxn modelId="{F19F6DF4-1CE7-4FD1-AF1E-9D2D70813067}" type="presParOf" srcId="{BF049026-653B-4BA7-95BC-A04E384DE563}" destId="{61167805-39D4-4C4F-914B-8D42B79299A7}" srcOrd="2" destOrd="0" presId="urn:microsoft.com/office/officeart/2008/layout/LinedList"/>
    <dgm:cxn modelId="{1B66B76E-EECB-438C-812A-6F9EB2428204}" type="presParOf" srcId="{60A52BA2-5349-4DB7-974C-0285E522967D}" destId="{57E7A8D6-8D30-4D22-B228-2F92D51B5403}" srcOrd="2" destOrd="0" presId="urn:microsoft.com/office/officeart/2008/layout/LinedList"/>
    <dgm:cxn modelId="{1DCC77FD-E782-4388-942A-F5380A478630}" type="presParOf" srcId="{60A52BA2-5349-4DB7-974C-0285E522967D}" destId="{715967F5-2B90-437E-BDCD-BBA6AA513F93}" srcOrd="3" destOrd="0" presId="urn:microsoft.com/office/officeart/2008/layout/LinedList"/>
    <dgm:cxn modelId="{9A3CD9F9-6569-4D1B-B350-BDC2DA862408}" type="presParOf" srcId="{60A52BA2-5349-4DB7-974C-0285E522967D}" destId="{66B059AE-A426-40E3-AF1C-AD0CB6D45810}" srcOrd="4" destOrd="0" presId="urn:microsoft.com/office/officeart/2008/layout/LinedList"/>
    <dgm:cxn modelId="{728CFD0E-3D4D-4F1C-991F-9CB92E9CA803}" type="presParOf" srcId="{66B059AE-A426-40E3-AF1C-AD0CB6D45810}" destId="{A34DEF96-632C-4B15-8FB6-7869E7F9717E}" srcOrd="0" destOrd="0" presId="urn:microsoft.com/office/officeart/2008/layout/LinedList"/>
    <dgm:cxn modelId="{D5015A13-23DD-4C77-8CE4-6032A53ECCE9}" type="presParOf" srcId="{66B059AE-A426-40E3-AF1C-AD0CB6D45810}" destId="{83DA5AA9-3A15-47BF-AF90-B1FFB328F007}" srcOrd="1" destOrd="0" presId="urn:microsoft.com/office/officeart/2008/layout/LinedList"/>
    <dgm:cxn modelId="{673B576D-0B67-4CAF-9FCD-541A77F7BB9C}" type="presParOf" srcId="{66B059AE-A426-40E3-AF1C-AD0CB6D45810}" destId="{68611C03-C176-416E-987C-089D84D7CBBD}" srcOrd="2" destOrd="0" presId="urn:microsoft.com/office/officeart/2008/layout/LinedList"/>
    <dgm:cxn modelId="{96ACDA1F-B917-4C03-B6D6-6DC6228C1B80}" type="presParOf" srcId="{60A52BA2-5349-4DB7-974C-0285E522967D}" destId="{E54BE778-A7DD-4332-8331-D19A39AE9DD7}" srcOrd="5" destOrd="0" presId="urn:microsoft.com/office/officeart/2008/layout/LinedList"/>
    <dgm:cxn modelId="{2D0E476B-2E84-4CE0-9B31-EF207DF830A1}" type="presParOf" srcId="{60A52BA2-5349-4DB7-974C-0285E522967D}" destId="{C5213137-575E-4D9E-B23B-D6C4D8B00804}" srcOrd="6" destOrd="0" presId="urn:microsoft.com/office/officeart/2008/layout/LinedList"/>
    <dgm:cxn modelId="{2A2A7DB5-10D2-4444-8436-CE6505E199A1}" type="presParOf" srcId="{60A52BA2-5349-4DB7-974C-0285E522967D}" destId="{E4297502-821E-4FFD-96AF-0111BB69726B}" srcOrd="7" destOrd="0" presId="urn:microsoft.com/office/officeart/2008/layout/LinedList"/>
    <dgm:cxn modelId="{4E94EBB3-6AEE-49E7-A7F5-19458ECA92BE}" type="presParOf" srcId="{E4297502-821E-4FFD-96AF-0111BB69726B}" destId="{56624646-6AB8-46A9-860E-F6531C53685C}" srcOrd="0" destOrd="0" presId="urn:microsoft.com/office/officeart/2008/layout/LinedList"/>
    <dgm:cxn modelId="{EB7F65EA-CBA2-4E9F-BC44-A530E001D4B3}" type="presParOf" srcId="{E4297502-821E-4FFD-96AF-0111BB69726B}" destId="{DAA845AB-9951-4868-8536-D7AE3FEEC7EC}" srcOrd="1" destOrd="0" presId="urn:microsoft.com/office/officeart/2008/layout/LinedList"/>
    <dgm:cxn modelId="{289303F5-2881-463F-861D-CA9A2DCE98C6}" type="presParOf" srcId="{E4297502-821E-4FFD-96AF-0111BB69726B}" destId="{83745E10-7F94-4803-A982-B6A027546309}" srcOrd="2" destOrd="0" presId="urn:microsoft.com/office/officeart/2008/layout/LinedList"/>
    <dgm:cxn modelId="{52DE88A6-2E34-4DF7-9D01-DDC153C96CB4}" type="presParOf" srcId="{60A52BA2-5349-4DB7-974C-0285E522967D}" destId="{FB8966F1-FEED-4EE6-91FB-DFB0968A3D0F}" srcOrd="8" destOrd="0" presId="urn:microsoft.com/office/officeart/2008/layout/LinedList"/>
    <dgm:cxn modelId="{2650DB1F-79C2-4EC2-9D09-2005C64A6FF6}" type="presParOf" srcId="{60A52BA2-5349-4DB7-974C-0285E522967D}" destId="{DF7DC559-4AE5-4E2A-A3CC-D65442D0036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D49B1A7-808E-45E0-BA72-842B7C9DC8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C10731C-847F-40CB-B806-D903D35C5913}">
      <dgm:prSet phldrT="[Text]"/>
      <dgm:spPr/>
      <dgm:t>
        <a:bodyPr/>
        <a:lstStyle/>
        <a:p>
          <a:r>
            <a:rPr lang="en-US" dirty="0" smtClean="0"/>
            <a:t>Demerits…</a:t>
          </a:r>
          <a:endParaRPr lang="en-US" dirty="0"/>
        </a:p>
      </dgm:t>
    </dgm:pt>
    <dgm:pt modelId="{FA770C3F-209F-4713-B8CB-7016785ACF0F}" type="parTrans" cxnId="{D4A2AF13-5551-43A9-B181-1A81DA59E3AB}">
      <dgm:prSet/>
      <dgm:spPr/>
      <dgm:t>
        <a:bodyPr/>
        <a:lstStyle/>
        <a:p>
          <a:endParaRPr lang="en-US"/>
        </a:p>
      </dgm:t>
    </dgm:pt>
    <dgm:pt modelId="{849E6FDA-92BF-4709-8B5E-0B1849262472}" type="sibTrans" cxnId="{D4A2AF13-5551-43A9-B181-1A81DA59E3AB}">
      <dgm:prSet/>
      <dgm:spPr/>
      <dgm:t>
        <a:bodyPr/>
        <a:lstStyle/>
        <a:p>
          <a:endParaRPr lang="en-US"/>
        </a:p>
      </dgm:t>
    </dgm:pt>
    <dgm:pt modelId="{CDCE5B97-7118-45E1-B625-FE062C0E0642}">
      <dgm:prSet phldrT="[Text]" custT="1"/>
      <dgm:spPr/>
      <dgm:t>
        <a:bodyPr/>
        <a:lstStyle/>
        <a:p>
          <a:r>
            <a:rPr lang="en-US" sz="2000" dirty="0" smtClean="0">
              <a:solidFill>
                <a:srgbClr val="FF0000"/>
              </a:solidFill>
            </a:rPr>
            <a:t>Dictatorial Role: </a:t>
          </a:r>
          <a:r>
            <a:rPr lang="en-US" sz="2000" dirty="0" smtClean="0"/>
            <a:t/>
          </a:r>
          <a:br>
            <a:rPr lang="en-US" sz="2000" dirty="0" smtClean="0"/>
          </a:br>
          <a:r>
            <a:rPr lang="en-US" sz="2000" dirty="0" smtClean="0"/>
            <a:t>All executive powers are concentrated in the hands of the president</a:t>
          </a:r>
          <a:br>
            <a:rPr lang="en-US" sz="2000" dirty="0" smtClean="0"/>
          </a:br>
          <a:r>
            <a:rPr lang="en-US" sz="2000" dirty="0" smtClean="0"/>
            <a:t>Not accountable to legislature</a:t>
          </a:r>
          <a:endParaRPr lang="en-US" sz="2000" dirty="0"/>
        </a:p>
      </dgm:t>
    </dgm:pt>
    <dgm:pt modelId="{EB45EABA-1CFD-41C7-B3A2-476C78DD9062}" type="parTrans" cxnId="{B7CB074B-27B5-4E59-8A68-E0D9D1839C0E}">
      <dgm:prSet/>
      <dgm:spPr/>
      <dgm:t>
        <a:bodyPr/>
        <a:lstStyle/>
        <a:p>
          <a:endParaRPr lang="en-US"/>
        </a:p>
      </dgm:t>
    </dgm:pt>
    <dgm:pt modelId="{4A9984F4-F5F1-4CE1-99AF-B608E2A1C3A6}" type="sibTrans" cxnId="{B7CB074B-27B5-4E59-8A68-E0D9D1839C0E}">
      <dgm:prSet/>
      <dgm:spPr/>
      <dgm:t>
        <a:bodyPr/>
        <a:lstStyle/>
        <a:p>
          <a:endParaRPr lang="en-US"/>
        </a:p>
      </dgm:t>
    </dgm:pt>
    <dgm:pt modelId="{A74B560E-7F1A-42B1-B2D1-99581CCEE16C}">
      <dgm:prSet phldrT="[Text]" custT="1"/>
      <dgm:spPr/>
      <dgm:t>
        <a:bodyPr/>
        <a:lstStyle/>
        <a:p>
          <a:r>
            <a:rPr lang="en-US" sz="2000" dirty="0" smtClean="0">
              <a:solidFill>
                <a:srgbClr val="FF0000"/>
              </a:solidFill>
            </a:rPr>
            <a:t>Conflict and Deadlock: </a:t>
          </a:r>
          <a:r>
            <a:rPr lang="en-US" sz="2000" dirty="0" smtClean="0"/>
            <a:t/>
          </a:r>
          <a:br>
            <a:rPr lang="en-US" sz="2000" dirty="0" smtClean="0"/>
          </a:br>
          <a:r>
            <a:rPr lang="en-US" sz="2000" dirty="0" smtClean="0"/>
            <a:t>As the president and his cabinet are not members of legislature, they find it difficult to persuade the legislature to accept proposal</a:t>
          </a:r>
          <a:endParaRPr lang="en-US" sz="2000" dirty="0"/>
        </a:p>
      </dgm:t>
    </dgm:pt>
    <dgm:pt modelId="{BB65B392-AEC8-4246-96A8-ED989627ADF4}" type="parTrans" cxnId="{0AE96BFF-82F7-4302-8AC0-7A4CA3D358C6}">
      <dgm:prSet/>
      <dgm:spPr/>
      <dgm:t>
        <a:bodyPr/>
        <a:lstStyle/>
        <a:p>
          <a:endParaRPr lang="en-US"/>
        </a:p>
      </dgm:t>
    </dgm:pt>
    <dgm:pt modelId="{0C9905B5-BF3B-4F43-9E80-BF9746F39039}" type="sibTrans" cxnId="{0AE96BFF-82F7-4302-8AC0-7A4CA3D358C6}">
      <dgm:prSet/>
      <dgm:spPr/>
      <dgm:t>
        <a:bodyPr/>
        <a:lstStyle/>
        <a:p>
          <a:endParaRPr lang="en-US"/>
        </a:p>
      </dgm:t>
    </dgm:pt>
    <dgm:pt modelId="{AD1B4C76-991A-4998-A286-F04130CF32CB}">
      <dgm:prSet phldrT="[Text]" custT="1"/>
      <dgm:spPr/>
      <dgm:t>
        <a:bodyPr/>
        <a:lstStyle/>
        <a:p>
          <a:r>
            <a:rPr lang="en-US" sz="2000" dirty="0" smtClean="0">
              <a:solidFill>
                <a:srgbClr val="FF0000"/>
              </a:solidFill>
            </a:rPr>
            <a:t>Absence of Accountability: </a:t>
          </a:r>
          <a:r>
            <a:rPr lang="en-US" sz="2000" dirty="0" smtClean="0"/>
            <a:t/>
          </a:r>
          <a:br>
            <a:rPr lang="en-US" sz="2000" dirty="0" smtClean="0"/>
          </a:br>
          <a:r>
            <a:rPr lang="en-US" sz="2000" dirty="0" smtClean="0"/>
            <a:t>President directly elected by people</a:t>
          </a:r>
          <a:endParaRPr lang="en-US" sz="2000" dirty="0"/>
        </a:p>
      </dgm:t>
    </dgm:pt>
    <dgm:pt modelId="{41533697-ADC9-4EED-B9EF-3F6DC24921C4}" type="parTrans" cxnId="{959C8DBB-C6DD-481E-9B76-6DE6C9150571}">
      <dgm:prSet/>
      <dgm:spPr/>
      <dgm:t>
        <a:bodyPr/>
        <a:lstStyle/>
        <a:p>
          <a:endParaRPr lang="en-US"/>
        </a:p>
      </dgm:t>
    </dgm:pt>
    <dgm:pt modelId="{1F84F2E1-A389-4051-9FCE-136B48A1D69B}" type="sibTrans" cxnId="{959C8DBB-C6DD-481E-9B76-6DE6C9150571}">
      <dgm:prSet/>
      <dgm:spPr/>
      <dgm:t>
        <a:bodyPr/>
        <a:lstStyle/>
        <a:p>
          <a:endParaRPr lang="en-US"/>
        </a:p>
      </dgm:t>
    </dgm:pt>
    <dgm:pt modelId="{D33858E5-8B99-41DE-8D2A-2905F6702280}">
      <dgm:prSet phldrT="[Text]" custT="1"/>
      <dgm:spPr/>
      <dgm:t>
        <a:bodyPr/>
        <a:lstStyle/>
        <a:p>
          <a:r>
            <a:rPr lang="en-US" sz="2000" dirty="0" smtClean="0">
              <a:solidFill>
                <a:srgbClr val="FF0000"/>
              </a:solidFill>
            </a:rPr>
            <a:t>Rigid System of Govt. </a:t>
          </a:r>
          <a:r>
            <a:rPr lang="en-US" sz="2000" dirty="0" smtClean="0"/>
            <a:t/>
          </a:r>
          <a:br>
            <a:rPr lang="en-US" sz="2000" dirty="0" smtClean="0"/>
          </a:br>
          <a:r>
            <a:rPr lang="en-US" sz="2000" dirty="0" smtClean="0"/>
            <a:t>During crisis, the president cannot be replaced during tenure..</a:t>
          </a:r>
          <a:endParaRPr lang="en-US" sz="2000" dirty="0"/>
        </a:p>
      </dgm:t>
    </dgm:pt>
    <dgm:pt modelId="{C9EECB2E-AD60-4D9E-BD8C-2265F2AFA1FB}" type="parTrans" cxnId="{6AE97806-CE23-4D20-8A0C-007C56DEF750}">
      <dgm:prSet/>
      <dgm:spPr/>
      <dgm:t>
        <a:bodyPr/>
        <a:lstStyle/>
        <a:p>
          <a:endParaRPr lang="en-US"/>
        </a:p>
      </dgm:t>
    </dgm:pt>
    <dgm:pt modelId="{9B6D6852-A575-4925-BB5A-75F9A0DDB299}" type="sibTrans" cxnId="{6AE97806-CE23-4D20-8A0C-007C56DEF750}">
      <dgm:prSet/>
      <dgm:spPr/>
      <dgm:t>
        <a:bodyPr/>
        <a:lstStyle/>
        <a:p>
          <a:endParaRPr lang="en-US"/>
        </a:p>
      </dgm:t>
    </dgm:pt>
    <dgm:pt modelId="{D2003BC6-3524-47C1-9A8C-C9B02862875F}">
      <dgm:prSet phldrT="[Text]" custT="1"/>
      <dgm:spPr/>
      <dgm:t>
        <a:bodyPr/>
        <a:lstStyle/>
        <a:p>
          <a:r>
            <a:rPr lang="en-US" sz="2000" dirty="0" smtClean="0">
              <a:solidFill>
                <a:srgbClr val="FF0000"/>
              </a:solidFill>
            </a:rPr>
            <a:t>Foreign Policy Formulation with in Consensus with Congress: </a:t>
          </a:r>
          <a:r>
            <a:rPr lang="en-US" sz="2000" dirty="0" smtClean="0"/>
            <a:t/>
          </a:r>
          <a:br>
            <a:rPr lang="en-US" sz="2000" dirty="0" smtClean="0"/>
          </a:br>
          <a:r>
            <a:rPr lang="en-US" sz="2000" dirty="0" smtClean="0"/>
            <a:t>President handicaps</a:t>
          </a:r>
          <a:br>
            <a:rPr lang="en-US" sz="2000" dirty="0" smtClean="0"/>
          </a:br>
          <a:r>
            <a:rPr lang="en-US" sz="2000" dirty="0" smtClean="0"/>
            <a:t>According to Gamer, the presidential system is autocratic, irresponsible, and dangerous. </a:t>
          </a:r>
          <a:endParaRPr lang="en-US" sz="2000" dirty="0"/>
        </a:p>
      </dgm:t>
    </dgm:pt>
    <dgm:pt modelId="{C26A9D2C-C8D5-44CC-8E12-3B898E418FAC}" type="parTrans" cxnId="{941781BE-7138-45CB-83E4-C9BAF6D130DE}">
      <dgm:prSet/>
      <dgm:spPr/>
      <dgm:t>
        <a:bodyPr/>
        <a:lstStyle/>
        <a:p>
          <a:endParaRPr lang="en-US"/>
        </a:p>
      </dgm:t>
    </dgm:pt>
    <dgm:pt modelId="{F45DE4F6-5085-4F71-90BB-5B76BA25002F}" type="sibTrans" cxnId="{941781BE-7138-45CB-83E4-C9BAF6D130DE}">
      <dgm:prSet/>
      <dgm:spPr/>
      <dgm:t>
        <a:bodyPr/>
        <a:lstStyle/>
        <a:p>
          <a:endParaRPr lang="en-US"/>
        </a:p>
      </dgm:t>
    </dgm:pt>
    <dgm:pt modelId="{D2327533-63A6-430A-AA01-EDBF8F645C8C}" type="pres">
      <dgm:prSet presAssocID="{8D49B1A7-808E-45E0-BA72-842B7C9DC83F}" presName="vert0" presStyleCnt="0">
        <dgm:presLayoutVars>
          <dgm:dir/>
          <dgm:animOne val="branch"/>
          <dgm:animLvl val="lvl"/>
        </dgm:presLayoutVars>
      </dgm:prSet>
      <dgm:spPr/>
      <dgm:t>
        <a:bodyPr/>
        <a:lstStyle/>
        <a:p>
          <a:endParaRPr lang="en-US"/>
        </a:p>
      </dgm:t>
    </dgm:pt>
    <dgm:pt modelId="{04849983-FAF3-4CC1-BDAC-C7ED165CCD8B}" type="pres">
      <dgm:prSet presAssocID="{AC10731C-847F-40CB-B806-D903D35C5913}" presName="thickLine" presStyleLbl="alignNode1" presStyleIdx="0" presStyleCnt="1"/>
      <dgm:spPr/>
    </dgm:pt>
    <dgm:pt modelId="{7FC43D3F-43D3-4137-8EED-738F2B404A4A}" type="pres">
      <dgm:prSet presAssocID="{AC10731C-847F-40CB-B806-D903D35C5913}" presName="horz1" presStyleCnt="0"/>
      <dgm:spPr/>
    </dgm:pt>
    <dgm:pt modelId="{04121DB9-E3EE-4A27-8A1E-C043FB054F71}" type="pres">
      <dgm:prSet presAssocID="{AC10731C-847F-40CB-B806-D903D35C5913}" presName="tx1" presStyleLbl="revTx" presStyleIdx="0" presStyleCnt="6"/>
      <dgm:spPr/>
      <dgm:t>
        <a:bodyPr/>
        <a:lstStyle/>
        <a:p>
          <a:endParaRPr lang="en-US"/>
        </a:p>
      </dgm:t>
    </dgm:pt>
    <dgm:pt modelId="{1D27C963-A848-47F5-968B-DEE141B6333F}" type="pres">
      <dgm:prSet presAssocID="{AC10731C-847F-40CB-B806-D903D35C5913}" presName="vert1" presStyleCnt="0"/>
      <dgm:spPr/>
    </dgm:pt>
    <dgm:pt modelId="{E307573A-FFA6-4D52-AEA4-E5F46BE83439}" type="pres">
      <dgm:prSet presAssocID="{CDCE5B97-7118-45E1-B625-FE062C0E0642}" presName="vertSpace2a" presStyleCnt="0"/>
      <dgm:spPr/>
    </dgm:pt>
    <dgm:pt modelId="{BE8E0395-22A8-4CDA-AAA1-F23677EB273C}" type="pres">
      <dgm:prSet presAssocID="{CDCE5B97-7118-45E1-B625-FE062C0E0642}" presName="horz2" presStyleCnt="0"/>
      <dgm:spPr/>
    </dgm:pt>
    <dgm:pt modelId="{2B81C5C8-1715-43EE-A45F-35ACEE17DA6E}" type="pres">
      <dgm:prSet presAssocID="{CDCE5B97-7118-45E1-B625-FE062C0E0642}" presName="horzSpace2" presStyleCnt="0"/>
      <dgm:spPr/>
    </dgm:pt>
    <dgm:pt modelId="{8DC8FFF1-4940-4CD6-9907-AE79D8DB9578}" type="pres">
      <dgm:prSet presAssocID="{CDCE5B97-7118-45E1-B625-FE062C0E0642}" presName="tx2" presStyleLbl="revTx" presStyleIdx="1" presStyleCnt="6" custScaleY="113086"/>
      <dgm:spPr/>
      <dgm:t>
        <a:bodyPr/>
        <a:lstStyle/>
        <a:p>
          <a:endParaRPr lang="en-US"/>
        </a:p>
      </dgm:t>
    </dgm:pt>
    <dgm:pt modelId="{CCBC94EF-BE72-4299-9703-A8ED8780AD78}" type="pres">
      <dgm:prSet presAssocID="{CDCE5B97-7118-45E1-B625-FE062C0E0642}" presName="vert2" presStyleCnt="0"/>
      <dgm:spPr/>
    </dgm:pt>
    <dgm:pt modelId="{5B3841BA-AE7E-4DDA-BDFB-5A4550132806}" type="pres">
      <dgm:prSet presAssocID="{CDCE5B97-7118-45E1-B625-FE062C0E0642}" presName="thinLine2b" presStyleLbl="callout" presStyleIdx="0" presStyleCnt="5"/>
      <dgm:spPr/>
    </dgm:pt>
    <dgm:pt modelId="{CE33AA6D-CA36-4317-8FF9-9308B1E67AF0}" type="pres">
      <dgm:prSet presAssocID="{CDCE5B97-7118-45E1-B625-FE062C0E0642}" presName="vertSpace2b" presStyleCnt="0"/>
      <dgm:spPr/>
    </dgm:pt>
    <dgm:pt modelId="{231CD70B-C41A-4DFB-8537-B497F2518C33}" type="pres">
      <dgm:prSet presAssocID="{A74B560E-7F1A-42B1-B2D1-99581CCEE16C}" presName="horz2" presStyleCnt="0"/>
      <dgm:spPr/>
    </dgm:pt>
    <dgm:pt modelId="{1174879A-EBAE-4B8A-9B91-C9D86332134A}" type="pres">
      <dgm:prSet presAssocID="{A74B560E-7F1A-42B1-B2D1-99581CCEE16C}" presName="horzSpace2" presStyleCnt="0"/>
      <dgm:spPr/>
    </dgm:pt>
    <dgm:pt modelId="{76776317-7D83-4EDB-9730-CB8E4D40C74D}" type="pres">
      <dgm:prSet presAssocID="{A74B560E-7F1A-42B1-B2D1-99581CCEE16C}" presName="tx2" presStyleLbl="revTx" presStyleIdx="2" presStyleCnt="6" custScaleY="113086"/>
      <dgm:spPr/>
      <dgm:t>
        <a:bodyPr/>
        <a:lstStyle/>
        <a:p>
          <a:endParaRPr lang="en-US"/>
        </a:p>
      </dgm:t>
    </dgm:pt>
    <dgm:pt modelId="{DAE16130-6797-4784-A4C9-392B04E0CFF7}" type="pres">
      <dgm:prSet presAssocID="{A74B560E-7F1A-42B1-B2D1-99581CCEE16C}" presName="vert2" presStyleCnt="0"/>
      <dgm:spPr/>
    </dgm:pt>
    <dgm:pt modelId="{354547F8-8547-446E-B321-0BFB813C2A67}" type="pres">
      <dgm:prSet presAssocID="{A74B560E-7F1A-42B1-B2D1-99581CCEE16C}" presName="thinLine2b" presStyleLbl="callout" presStyleIdx="1" presStyleCnt="5"/>
      <dgm:spPr/>
    </dgm:pt>
    <dgm:pt modelId="{66A50335-85C0-4FCE-9A1E-613AB3E44773}" type="pres">
      <dgm:prSet presAssocID="{A74B560E-7F1A-42B1-B2D1-99581CCEE16C}" presName="vertSpace2b" presStyleCnt="0"/>
      <dgm:spPr/>
    </dgm:pt>
    <dgm:pt modelId="{98A690E4-EAF9-46C2-9DC8-A9A2BE2322E3}" type="pres">
      <dgm:prSet presAssocID="{AD1B4C76-991A-4998-A286-F04130CF32CB}" presName="horz2" presStyleCnt="0"/>
      <dgm:spPr/>
    </dgm:pt>
    <dgm:pt modelId="{E4157363-5635-4443-8661-1782C736799A}" type="pres">
      <dgm:prSet presAssocID="{AD1B4C76-991A-4998-A286-F04130CF32CB}" presName="horzSpace2" presStyleCnt="0"/>
      <dgm:spPr/>
    </dgm:pt>
    <dgm:pt modelId="{2813B286-186D-4CAB-81D4-6823A36E6C5D}" type="pres">
      <dgm:prSet presAssocID="{AD1B4C76-991A-4998-A286-F04130CF32CB}" presName="tx2" presStyleLbl="revTx" presStyleIdx="3" presStyleCnt="6" custScaleY="113086"/>
      <dgm:spPr/>
      <dgm:t>
        <a:bodyPr/>
        <a:lstStyle/>
        <a:p>
          <a:endParaRPr lang="en-US"/>
        </a:p>
      </dgm:t>
    </dgm:pt>
    <dgm:pt modelId="{F61B097D-CD9E-412D-9590-93AB704E67D2}" type="pres">
      <dgm:prSet presAssocID="{AD1B4C76-991A-4998-A286-F04130CF32CB}" presName="vert2" presStyleCnt="0"/>
      <dgm:spPr/>
    </dgm:pt>
    <dgm:pt modelId="{18ADC10A-9B66-42CF-8281-08E3A575F94D}" type="pres">
      <dgm:prSet presAssocID="{AD1B4C76-991A-4998-A286-F04130CF32CB}" presName="thinLine2b" presStyleLbl="callout" presStyleIdx="2" presStyleCnt="5"/>
      <dgm:spPr/>
    </dgm:pt>
    <dgm:pt modelId="{CD03310E-7C79-4A16-8FCD-25BD03645928}" type="pres">
      <dgm:prSet presAssocID="{AD1B4C76-991A-4998-A286-F04130CF32CB}" presName="vertSpace2b" presStyleCnt="0"/>
      <dgm:spPr/>
    </dgm:pt>
    <dgm:pt modelId="{012B9AB7-E1E3-409A-97C4-B4B57F231489}" type="pres">
      <dgm:prSet presAssocID="{D33858E5-8B99-41DE-8D2A-2905F6702280}" presName="horz2" presStyleCnt="0"/>
      <dgm:spPr/>
    </dgm:pt>
    <dgm:pt modelId="{2359553A-9AAA-4ACD-BC1E-0F1B13F2B71C}" type="pres">
      <dgm:prSet presAssocID="{D33858E5-8B99-41DE-8D2A-2905F6702280}" presName="horzSpace2" presStyleCnt="0"/>
      <dgm:spPr/>
    </dgm:pt>
    <dgm:pt modelId="{48E62084-0602-4DD7-B802-7BE806AB61D3}" type="pres">
      <dgm:prSet presAssocID="{D33858E5-8B99-41DE-8D2A-2905F6702280}" presName="tx2" presStyleLbl="revTx" presStyleIdx="4" presStyleCnt="6" custScaleY="113086"/>
      <dgm:spPr/>
      <dgm:t>
        <a:bodyPr/>
        <a:lstStyle/>
        <a:p>
          <a:endParaRPr lang="en-US"/>
        </a:p>
      </dgm:t>
    </dgm:pt>
    <dgm:pt modelId="{86F79A01-7497-4471-98D6-25C521A2EE2B}" type="pres">
      <dgm:prSet presAssocID="{D33858E5-8B99-41DE-8D2A-2905F6702280}" presName="vert2" presStyleCnt="0"/>
      <dgm:spPr/>
    </dgm:pt>
    <dgm:pt modelId="{B5C4AB98-1D75-410F-BDD6-3375B7ADB9C0}" type="pres">
      <dgm:prSet presAssocID="{D33858E5-8B99-41DE-8D2A-2905F6702280}" presName="thinLine2b" presStyleLbl="callout" presStyleIdx="3" presStyleCnt="5"/>
      <dgm:spPr/>
    </dgm:pt>
    <dgm:pt modelId="{37B12D0B-7309-490E-9CD9-DF847B53A7F1}" type="pres">
      <dgm:prSet presAssocID="{D33858E5-8B99-41DE-8D2A-2905F6702280}" presName="vertSpace2b" presStyleCnt="0"/>
      <dgm:spPr/>
    </dgm:pt>
    <dgm:pt modelId="{E39FCB6C-6495-40B5-9B20-32BA8206C796}" type="pres">
      <dgm:prSet presAssocID="{D2003BC6-3524-47C1-9A8C-C9B02862875F}" presName="horz2" presStyleCnt="0"/>
      <dgm:spPr/>
    </dgm:pt>
    <dgm:pt modelId="{3A0BDFDB-E1C7-4F54-A6A8-B3F8E170633E}" type="pres">
      <dgm:prSet presAssocID="{D2003BC6-3524-47C1-9A8C-C9B02862875F}" presName="horzSpace2" presStyleCnt="0"/>
      <dgm:spPr/>
    </dgm:pt>
    <dgm:pt modelId="{C924D852-9692-4BFD-99FF-9EA239187A05}" type="pres">
      <dgm:prSet presAssocID="{D2003BC6-3524-47C1-9A8C-C9B02862875F}" presName="tx2" presStyleLbl="revTx" presStyleIdx="5" presStyleCnt="6" custScaleY="113086"/>
      <dgm:spPr/>
      <dgm:t>
        <a:bodyPr/>
        <a:lstStyle/>
        <a:p>
          <a:endParaRPr lang="en-US"/>
        </a:p>
      </dgm:t>
    </dgm:pt>
    <dgm:pt modelId="{11995BEA-324A-408E-9285-A3D393659005}" type="pres">
      <dgm:prSet presAssocID="{D2003BC6-3524-47C1-9A8C-C9B02862875F}" presName="vert2" presStyleCnt="0"/>
      <dgm:spPr/>
    </dgm:pt>
    <dgm:pt modelId="{5953F363-6434-45D5-846F-7F2B96EBC2B8}" type="pres">
      <dgm:prSet presAssocID="{D2003BC6-3524-47C1-9A8C-C9B02862875F}" presName="thinLine2b" presStyleLbl="callout" presStyleIdx="4" presStyleCnt="5" custLinFactY="12976" custLinFactNeighborY="100000"/>
      <dgm:spPr/>
    </dgm:pt>
    <dgm:pt modelId="{43457A93-0BA1-4FC1-B250-AC18650B9BBE}" type="pres">
      <dgm:prSet presAssocID="{D2003BC6-3524-47C1-9A8C-C9B02862875F}" presName="vertSpace2b" presStyleCnt="0"/>
      <dgm:spPr/>
    </dgm:pt>
  </dgm:ptLst>
  <dgm:cxnLst>
    <dgm:cxn modelId="{33772B14-4981-4F98-BF12-CC2D76E718B0}" type="presOf" srcId="{D33858E5-8B99-41DE-8D2A-2905F6702280}" destId="{48E62084-0602-4DD7-B802-7BE806AB61D3}" srcOrd="0" destOrd="0" presId="urn:microsoft.com/office/officeart/2008/layout/LinedList"/>
    <dgm:cxn modelId="{6AE97806-CE23-4D20-8A0C-007C56DEF750}" srcId="{AC10731C-847F-40CB-B806-D903D35C5913}" destId="{D33858E5-8B99-41DE-8D2A-2905F6702280}" srcOrd="3" destOrd="0" parTransId="{C9EECB2E-AD60-4D9E-BD8C-2265F2AFA1FB}" sibTransId="{9B6D6852-A575-4925-BB5A-75F9A0DDB299}"/>
    <dgm:cxn modelId="{E7A03887-D1DF-466F-8DCB-6923258C6395}" type="presOf" srcId="{CDCE5B97-7118-45E1-B625-FE062C0E0642}" destId="{8DC8FFF1-4940-4CD6-9907-AE79D8DB9578}" srcOrd="0" destOrd="0" presId="urn:microsoft.com/office/officeart/2008/layout/LinedList"/>
    <dgm:cxn modelId="{D4A2AF13-5551-43A9-B181-1A81DA59E3AB}" srcId="{8D49B1A7-808E-45E0-BA72-842B7C9DC83F}" destId="{AC10731C-847F-40CB-B806-D903D35C5913}" srcOrd="0" destOrd="0" parTransId="{FA770C3F-209F-4713-B8CB-7016785ACF0F}" sibTransId="{849E6FDA-92BF-4709-8B5E-0B1849262472}"/>
    <dgm:cxn modelId="{F54F05C8-31CC-4A6D-BF62-272F09AEEA98}" type="presOf" srcId="{AC10731C-847F-40CB-B806-D903D35C5913}" destId="{04121DB9-E3EE-4A27-8A1E-C043FB054F71}" srcOrd="0" destOrd="0" presId="urn:microsoft.com/office/officeart/2008/layout/LinedList"/>
    <dgm:cxn modelId="{959C8DBB-C6DD-481E-9B76-6DE6C9150571}" srcId="{AC10731C-847F-40CB-B806-D903D35C5913}" destId="{AD1B4C76-991A-4998-A286-F04130CF32CB}" srcOrd="2" destOrd="0" parTransId="{41533697-ADC9-4EED-B9EF-3F6DC24921C4}" sibTransId="{1F84F2E1-A389-4051-9FCE-136B48A1D69B}"/>
    <dgm:cxn modelId="{B7CB074B-27B5-4E59-8A68-E0D9D1839C0E}" srcId="{AC10731C-847F-40CB-B806-D903D35C5913}" destId="{CDCE5B97-7118-45E1-B625-FE062C0E0642}" srcOrd="0" destOrd="0" parTransId="{EB45EABA-1CFD-41C7-B3A2-476C78DD9062}" sibTransId="{4A9984F4-F5F1-4CE1-99AF-B608E2A1C3A6}"/>
    <dgm:cxn modelId="{0AE96BFF-82F7-4302-8AC0-7A4CA3D358C6}" srcId="{AC10731C-847F-40CB-B806-D903D35C5913}" destId="{A74B560E-7F1A-42B1-B2D1-99581CCEE16C}" srcOrd="1" destOrd="0" parTransId="{BB65B392-AEC8-4246-96A8-ED989627ADF4}" sibTransId="{0C9905B5-BF3B-4F43-9E80-BF9746F39039}"/>
    <dgm:cxn modelId="{38095BE8-DF3C-4E18-B46B-01BDAEA59D35}" type="presOf" srcId="{D2003BC6-3524-47C1-9A8C-C9B02862875F}" destId="{C924D852-9692-4BFD-99FF-9EA239187A05}" srcOrd="0" destOrd="0" presId="urn:microsoft.com/office/officeart/2008/layout/LinedList"/>
    <dgm:cxn modelId="{CABD5783-9120-4D3E-9337-E742A8E51CA7}" type="presOf" srcId="{8D49B1A7-808E-45E0-BA72-842B7C9DC83F}" destId="{D2327533-63A6-430A-AA01-EDBF8F645C8C}" srcOrd="0" destOrd="0" presId="urn:microsoft.com/office/officeart/2008/layout/LinedList"/>
    <dgm:cxn modelId="{941781BE-7138-45CB-83E4-C9BAF6D130DE}" srcId="{AC10731C-847F-40CB-B806-D903D35C5913}" destId="{D2003BC6-3524-47C1-9A8C-C9B02862875F}" srcOrd="4" destOrd="0" parTransId="{C26A9D2C-C8D5-44CC-8E12-3B898E418FAC}" sibTransId="{F45DE4F6-5085-4F71-90BB-5B76BA25002F}"/>
    <dgm:cxn modelId="{B0AFC05F-7AFA-4C41-ABBA-FA508CADB108}" type="presOf" srcId="{AD1B4C76-991A-4998-A286-F04130CF32CB}" destId="{2813B286-186D-4CAB-81D4-6823A36E6C5D}" srcOrd="0" destOrd="0" presId="urn:microsoft.com/office/officeart/2008/layout/LinedList"/>
    <dgm:cxn modelId="{38A31902-8C38-4873-9E73-02BCDCBC0828}" type="presOf" srcId="{A74B560E-7F1A-42B1-B2D1-99581CCEE16C}" destId="{76776317-7D83-4EDB-9730-CB8E4D40C74D}" srcOrd="0" destOrd="0" presId="urn:microsoft.com/office/officeart/2008/layout/LinedList"/>
    <dgm:cxn modelId="{E441BD64-4CB2-45E3-B461-2A751751E25C}" type="presParOf" srcId="{D2327533-63A6-430A-AA01-EDBF8F645C8C}" destId="{04849983-FAF3-4CC1-BDAC-C7ED165CCD8B}" srcOrd="0" destOrd="0" presId="urn:microsoft.com/office/officeart/2008/layout/LinedList"/>
    <dgm:cxn modelId="{00ADCD42-A160-4DE8-9C53-CC6EAC0952A2}" type="presParOf" srcId="{D2327533-63A6-430A-AA01-EDBF8F645C8C}" destId="{7FC43D3F-43D3-4137-8EED-738F2B404A4A}" srcOrd="1" destOrd="0" presId="urn:microsoft.com/office/officeart/2008/layout/LinedList"/>
    <dgm:cxn modelId="{CE661776-FFE9-4DB4-85DF-83FD8B084FF7}" type="presParOf" srcId="{7FC43D3F-43D3-4137-8EED-738F2B404A4A}" destId="{04121DB9-E3EE-4A27-8A1E-C043FB054F71}" srcOrd="0" destOrd="0" presId="urn:microsoft.com/office/officeart/2008/layout/LinedList"/>
    <dgm:cxn modelId="{E0938E07-4171-4539-8FF9-7440F8CEC0EC}" type="presParOf" srcId="{7FC43D3F-43D3-4137-8EED-738F2B404A4A}" destId="{1D27C963-A848-47F5-968B-DEE141B6333F}" srcOrd="1" destOrd="0" presId="urn:microsoft.com/office/officeart/2008/layout/LinedList"/>
    <dgm:cxn modelId="{BE4BEA53-F562-48ED-8880-94CA9B0D8671}" type="presParOf" srcId="{1D27C963-A848-47F5-968B-DEE141B6333F}" destId="{E307573A-FFA6-4D52-AEA4-E5F46BE83439}" srcOrd="0" destOrd="0" presId="urn:microsoft.com/office/officeart/2008/layout/LinedList"/>
    <dgm:cxn modelId="{C9E16377-019E-4C93-B1E1-B2C6D3F30DE3}" type="presParOf" srcId="{1D27C963-A848-47F5-968B-DEE141B6333F}" destId="{BE8E0395-22A8-4CDA-AAA1-F23677EB273C}" srcOrd="1" destOrd="0" presId="urn:microsoft.com/office/officeart/2008/layout/LinedList"/>
    <dgm:cxn modelId="{D6A5FFA8-F72C-44B2-B8FE-DF7F81822B96}" type="presParOf" srcId="{BE8E0395-22A8-4CDA-AAA1-F23677EB273C}" destId="{2B81C5C8-1715-43EE-A45F-35ACEE17DA6E}" srcOrd="0" destOrd="0" presId="urn:microsoft.com/office/officeart/2008/layout/LinedList"/>
    <dgm:cxn modelId="{237B1C23-63FA-4CAE-94A4-3C9C92381C13}" type="presParOf" srcId="{BE8E0395-22A8-4CDA-AAA1-F23677EB273C}" destId="{8DC8FFF1-4940-4CD6-9907-AE79D8DB9578}" srcOrd="1" destOrd="0" presId="urn:microsoft.com/office/officeart/2008/layout/LinedList"/>
    <dgm:cxn modelId="{25CAEC81-B480-4919-A86F-8264DA4D3367}" type="presParOf" srcId="{BE8E0395-22A8-4CDA-AAA1-F23677EB273C}" destId="{CCBC94EF-BE72-4299-9703-A8ED8780AD78}" srcOrd="2" destOrd="0" presId="urn:microsoft.com/office/officeart/2008/layout/LinedList"/>
    <dgm:cxn modelId="{4870ECEB-F74C-4DF5-9833-68D5DD97DAED}" type="presParOf" srcId="{1D27C963-A848-47F5-968B-DEE141B6333F}" destId="{5B3841BA-AE7E-4DDA-BDFB-5A4550132806}" srcOrd="2" destOrd="0" presId="urn:microsoft.com/office/officeart/2008/layout/LinedList"/>
    <dgm:cxn modelId="{D2BE2D01-0215-4EEC-AB18-60701F9521A5}" type="presParOf" srcId="{1D27C963-A848-47F5-968B-DEE141B6333F}" destId="{CE33AA6D-CA36-4317-8FF9-9308B1E67AF0}" srcOrd="3" destOrd="0" presId="urn:microsoft.com/office/officeart/2008/layout/LinedList"/>
    <dgm:cxn modelId="{1DD9544B-BE8E-488C-BFEF-A559EA3A40EA}" type="presParOf" srcId="{1D27C963-A848-47F5-968B-DEE141B6333F}" destId="{231CD70B-C41A-4DFB-8537-B497F2518C33}" srcOrd="4" destOrd="0" presId="urn:microsoft.com/office/officeart/2008/layout/LinedList"/>
    <dgm:cxn modelId="{242D7A4B-6FF1-4E5C-9AD6-17290CA305EA}" type="presParOf" srcId="{231CD70B-C41A-4DFB-8537-B497F2518C33}" destId="{1174879A-EBAE-4B8A-9B91-C9D86332134A}" srcOrd="0" destOrd="0" presId="urn:microsoft.com/office/officeart/2008/layout/LinedList"/>
    <dgm:cxn modelId="{8933387C-424E-494A-B301-AC155FF5EFD0}" type="presParOf" srcId="{231CD70B-C41A-4DFB-8537-B497F2518C33}" destId="{76776317-7D83-4EDB-9730-CB8E4D40C74D}" srcOrd="1" destOrd="0" presId="urn:microsoft.com/office/officeart/2008/layout/LinedList"/>
    <dgm:cxn modelId="{36AF07C7-F50F-40CC-97F1-5FBBE8450100}" type="presParOf" srcId="{231CD70B-C41A-4DFB-8537-B497F2518C33}" destId="{DAE16130-6797-4784-A4C9-392B04E0CFF7}" srcOrd="2" destOrd="0" presId="urn:microsoft.com/office/officeart/2008/layout/LinedList"/>
    <dgm:cxn modelId="{AA2443EC-8A12-413D-A015-8384F0F0B38A}" type="presParOf" srcId="{1D27C963-A848-47F5-968B-DEE141B6333F}" destId="{354547F8-8547-446E-B321-0BFB813C2A67}" srcOrd="5" destOrd="0" presId="urn:microsoft.com/office/officeart/2008/layout/LinedList"/>
    <dgm:cxn modelId="{5243A5AC-B477-4E4B-944A-E8D94EE261CB}" type="presParOf" srcId="{1D27C963-A848-47F5-968B-DEE141B6333F}" destId="{66A50335-85C0-4FCE-9A1E-613AB3E44773}" srcOrd="6" destOrd="0" presId="urn:microsoft.com/office/officeart/2008/layout/LinedList"/>
    <dgm:cxn modelId="{68478E7E-0B63-409B-B9AA-637EAEA80375}" type="presParOf" srcId="{1D27C963-A848-47F5-968B-DEE141B6333F}" destId="{98A690E4-EAF9-46C2-9DC8-A9A2BE2322E3}" srcOrd="7" destOrd="0" presId="urn:microsoft.com/office/officeart/2008/layout/LinedList"/>
    <dgm:cxn modelId="{C1EE4D83-89A3-4C25-B16D-1806513F81E4}" type="presParOf" srcId="{98A690E4-EAF9-46C2-9DC8-A9A2BE2322E3}" destId="{E4157363-5635-4443-8661-1782C736799A}" srcOrd="0" destOrd="0" presId="urn:microsoft.com/office/officeart/2008/layout/LinedList"/>
    <dgm:cxn modelId="{80A44E11-C22D-4991-AD6C-80D99161655F}" type="presParOf" srcId="{98A690E4-EAF9-46C2-9DC8-A9A2BE2322E3}" destId="{2813B286-186D-4CAB-81D4-6823A36E6C5D}" srcOrd="1" destOrd="0" presId="urn:microsoft.com/office/officeart/2008/layout/LinedList"/>
    <dgm:cxn modelId="{D9327CA0-D4CC-483C-BD0A-D857A4129BFC}" type="presParOf" srcId="{98A690E4-EAF9-46C2-9DC8-A9A2BE2322E3}" destId="{F61B097D-CD9E-412D-9590-93AB704E67D2}" srcOrd="2" destOrd="0" presId="urn:microsoft.com/office/officeart/2008/layout/LinedList"/>
    <dgm:cxn modelId="{0E54CD58-0179-4AEB-A151-901CFE859971}" type="presParOf" srcId="{1D27C963-A848-47F5-968B-DEE141B6333F}" destId="{18ADC10A-9B66-42CF-8281-08E3A575F94D}" srcOrd="8" destOrd="0" presId="urn:microsoft.com/office/officeart/2008/layout/LinedList"/>
    <dgm:cxn modelId="{84EAAAE9-217C-409C-89B6-3C269C3A7806}" type="presParOf" srcId="{1D27C963-A848-47F5-968B-DEE141B6333F}" destId="{CD03310E-7C79-4A16-8FCD-25BD03645928}" srcOrd="9" destOrd="0" presId="urn:microsoft.com/office/officeart/2008/layout/LinedList"/>
    <dgm:cxn modelId="{E78A29C8-7D45-4E52-808A-CFB93ECB294E}" type="presParOf" srcId="{1D27C963-A848-47F5-968B-DEE141B6333F}" destId="{012B9AB7-E1E3-409A-97C4-B4B57F231489}" srcOrd="10" destOrd="0" presId="urn:microsoft.com/office/officeart/2008/layout/LinedList"/>
    <dgm:cxn modelId="{41E290B7-1256-43CF-A9F0-6241E8132A2E}" type="presParOf" srcId="{012B9AB7-E1E3-409A-97C4-B4B57F231489}" destId="{2359553A-9AAA-4ACD-BC1E-0F1B13F2B71C}" srcOrd="0" destOrd="0" presId="urn:microsoft.com/office/officeart/2008/layout/LinedList"/>
    <dgm:cxn modelId="{CB57735E-401D-43D4-AF4F-AF5D06D09C26}" type="presParOf" srcId="{012B9AB7-E1E3-409A-97C4-B4B57F231489}" destId="{48E62084-0602-4DD7-B802-7BE806AB61D3}" srcOrd="1" destOrd="0" presId="urn:microsoft.com/office/officeart/2008/layout/LinedList"/>
    <dgm:cxn modelId="{19B0F3C1-BB5B-4E68-9E0D-3AFD51D5D527}" type="presParOf" srcId="{012B9AB7-E1E3-409A-97C4-B4B57F231489}" destId="{86F79A01-7497-4471-98D6-25C521A2EE2B}" srcOrd="2" destOrd="0" presId="urn:microsoft.com/office/officeart/2008/layout/LinedList"/>
    <dgm:cxn modelId="{E363EF42-A26C-4AA1-98E0-8A051631134D}" type="presParOf" srcId="{1D27C963-A848-47F5-968B-DEE141B6333F}" destId="{B5C4AB98-1D75-410F-BDD6-3375B7ADB9C0}" srcOrd="11" destOrd="0" presId="urn:microsoft.com/office/officeart/2008/layout/LinedList"/>
    <dgm:cxn modelId="{FA7D546D-53F1-4228-B7CD-8A64B9365630}" type="presParOf" srcId="{1D27C963-A848-47F5-968B-DEE141B6333F}" destId="{37B12D0B-7309-490E-9CD9-DF847B53A7F1}" srcOrd="12" destOrd="0" presId="urn:microsoft.com/office/officeart/2008/layout/LinedList"/>
    <dgm:cxn modelId="{2B85D1E1-0774-4E37-BDB6-0172F9DAF9CA}" type="presParOf" srcId="{1D27C963-A848-47F5-968B-DEE141B6333F}" destId="{E39FCB6C-6495-40B5-9B20-32BA8206C796}" srcOrd="13" destOrd="0" presId="urn:microsoft.com/office/officeart/2008/layout/LinedList"/>
    <dgm:cxn modelId="{FBA217C5-6DD8-44B5-BB5D-341F798D86A1}" type="presParOf" srcId="{E39FCB6C-6495-40B5-9B20-32BA8206C796}" destId="{3A0BDFDB-E1C7-4F54-A6A8-B3F8E170633E}" srcOrd="0" destOrd="0" presId="urn:microsoft.com/office/officeart/2008/layout/LinedList"/>
    <dgm:cxn modelId="{D6D1636D-7FE3-4CDF-A577-70238864F03A}" type="presParOf" srcId="{E39FCB6C-6495-40B5-9B20-32BA8206C796}" destId="{C924D852-9692-4BFD-99FF-9EA239187A05}" srcOrd="1" destOrd="0" presId="urn:microsoft.com/office/officeart/2008/layout/LinedList"/>
    <dgm:cxn modelId="{34D32A9C-1ABD-490E-8CB0-0882AAA0F58B}" type="presParOf" srcId="{E39FCB6C-6495-40B5-9B20-32BA8206C796}" destId="{11995BEA-324A-408E-9285-A3D393659005}" srcOrd="2" destOrd="0" presId="urn:microsoft.com/office/officeart/2008/layout/LinedList"/>
    <dgm:cxn modelId="{469D82B2-B015-4298-A4FF-53D29779E7E1}" type="presParOf" srcId="{1D27C963-A848-47F5-968B-DEE141B6333F}" destId="{5953F363-6434-45D5-846F-7F2B96EBC2B8}" srcOrd="14" destOrd="0" presId="urn:microsoft.com/office/officeart/2008/layout/LinedList"/>
    <dgm:cxn modelId="{BC4C0EC2-7772-442F-BE89-E1BC7BE31B47}" type="presParOf" srcId="{1D27C963-A848-47F5-968B-DEE141B6333F}" destId="{43457A93-0BA1-4FC1-B250-AC18650B9BBE}"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0F463DA-3ACC-47EF-86FA-CF403C233A78}" type="doc">
      <dgm:prSet loTypeId="urn:microsoft.com/office/officeart/2005/8/layout/lProcess1" loCatId="process" qsTypeId="urn:microsoft.com/office/officeart/2005/8/quickstyle/3d3" qsCatId="3D" csTypeId="urn:microsoft.com/office/officeart/2005/8/colors/accent0_3" csCatId="mainScheme" phldr="1"/>
      <dgm:spPr/>
      <dgm:t>
        <a:bodyPr/>
        <a:lstStyle/>
        <a:p>
          <a:endParaRPr lang="en-US"/>
        </a:p>
      </dgm:t>
    </dgm:pt>
    <dgm:pt modelId="{6F6B510A-0DB1-4D12-84C6-1BAC2086020B}">
      <dgm:prSet phldrT="[Text]" custT="1"/>
      <dgm:spPr/>
      <dgm:t>
        <a:bodyPr/>
        <a:lstStyle/>
        <a:p>
          <a:r>
            <a:rPr lang="en-US" sz="1600" dirty="0" smtClean="0"/>
            <a:t>U.S. President</a:t>
          </a:r>
          <a:endParaRPr lang="en-US" sz="1600" dirty="0"/>
        </a:p>
      </dgm:t>
    </dgm:pt>
    <dgm:pt modelId="{6297274C-111A-4FF9-9204-AC50853FAFF2}" type="parTrans" cxnId="{CA37CC9A-1444-4437-A5D8-1A62765ABA72}">
      <dgm:prSet/>
      <dgm:spPr/>
      <dgm:t>
        <a:bodyPr/>
        <a:lstStyle/>
        <a:p>
          <a:endParaRPr lang="en-US"/>
        </a:p>
      </dgm:t>
    </dgm:pt>
    <dgm:pt modelId="{DD9DB3B2-EC16-41A5-83C8-3D580EC7AE6E}" type="sibTrans" cxnId="{CA37CC9A-1444-4437-A5D8-1A62765ABA72}">
      <dgm:prSet/>
      <dgm:spPr/>
      <dgm:t>
        <a:bodyPr/>
        <a:lstStyle/>
        <a:p>
          <a:endParaRPr lang="en-US"/>
        </a:p>
      </dgm:t>
    </dgm:pt>
    <dgm:pt modelId="{EAD3A6FC-70FE-4605-A43F-3AB24F62FE43}">
      <dgm:prSet phldrT="[Text]" custT="1"/>
      <dgm:spPr/>
      <dgm:t>
        <a:bodyPr/>
        <a:lstStyle/>
        <a:p>
          <a:r>
            <a:rPr lang="en-US" sz="1600" dirty="0" smtClean="0"/>
            <a:t>Elected for 4 years</a:t>
          </a:r>
          <a:endParaRPr lang="en-US" sz="1600" dirty="0"/>
        </a:p>
      </dgm:t>
    </dgm:pt>
    <dgm:pt modelId="{8AFD6C72-3734-4A28-92DC-41C3D074C33D}" type="parTrans" cxnId="{45AB9799-381B-46FE-8EC1-42D63E66B272}">
      <dgm:prSet/>
      <dgm:spPr/>
      <dgm:t>
        <a:bodyPr/>
        <a:lstStyle/>
        <a:p>
          <a:endParaRPr lang="en-US"/>
        </a:p>
      </dgm:t>
    </dgm:pt>
    <dgm:pt modelId="{38D7BCA9-225C-4196-9286-0F5685AB13AA}" type="sibTrans" cxnId="{45AB9799-381B-46FE-8EC1-42D63E66B272}">
      <dgm:prSet/>
      <dgm:spPr/>
      <dgm:t>
        <a:bodyPr/>
        <a:lstStyle/>
        <a:p>
          <a:endParaRPr lang="en-US"/>
        </a:p>
      </dgm:t>
    </dgm:pt>
    <dgm:pt modelId="{F967536A-E0B1-4D05-9D72-EDC656292D42}">
      <dgm:prSet phldrT="[Text]" custT="1"/>
      <dgm:spPr/>
      <dgm:t>
        <a:bodyPr/>
        <a:lstStyle/>
        <a:p>
          <a:r>
            <a:rPr lang="en-US" sz="1600" dirty="0" smtClean="0"/>
            <a:t>Constitutionally secured</a:t>
          </a:r>
          <a:br>
            <a:rPr lang="en-US" sz="1600" dirty="0" smtClean="0"/>
          </a:br>
          <a:r>
            <a:rPr lang="en-US" sz="1600" dirty="0" smtClean="0"/>
            <a:t>(Impeachment) </a:t>
          </a:r>
          <a:endParaRPr lang="en-US" sz="1600" dirty="0"/>
        </a:p>
      </dgm:t>
    </dgm:pt>
    <dgm:pt modelId="{C07558E5-E3DC-425B-8E0D-B355FB5DB492}" type="parTrans" cxnId="{23E56EB7-2B11-4DBA-8449-6BE977E5D48D}">
      <dgm:prSet/>
      <dgm:spPr/>
      <dgm:t>
        <a:bodyPr/>
        <a:lstStyle/>
        <a:p>
          <a:endParaRPr lang="en-US"/>
        </a:p>
      </dgm:t>
    </dgm:pt>
    <dgm:pt modelId="{1E278F00-626B-43C0-B9C6-B99D1E43B9EE}" type="sibTrans" cxnId="{23E56EB7-2B11-4DBA-8449-6BE977E5D48D}">
      <dgm:prSet/>
      <dgm:spPr/>
      <dgm:t>
        <a:bodyPr/>
        <a:lstStyle/>
        <a:p>
          <a:endParaRPr lang="en-US"/>
        </a:p>
      </dgm:t>
    </dgm:pt>
    <dgm:pt modelId="{B9593C31-34AB-4198-BB84-84B738575256}">
      <dgm:prSet phldrT="[Text]" custT="1"/>
      <dgm:spPr/>
      <dgm:t>
        <a:bodyPr/>
        <a:lstStyle/>
        <a:p>
          <a:r>
            <a:rPr lang="en-US" sz="1600" dirty="0" smtClean="0"/>
            <a:t>U.K. Prime Minister</a:t>
          </a:r>
          <a:endParaRPr lang="en-US" sz="1600" dirty="0"/>
        </a:p>
      </dgm:t>
    </dgm:pt>
    <dgm:pt modelId="{6E1F24C8-0541-40E3-848B-644D50C74AAC}" type="parTrans" cxnId="{1472D3C9-2AA5-45EE-A8B4-F787CBB8389B}">
      <dgm:prSet/>
      <dgm:spPr/>
      <dgm:t>
        <a:bodyPr/>
        <a:lstStyle/>
        <a:p>
          <a:endParaRPr lang="en-US"/>
        </a:p>
      </dgm:t>
    </dgm:pt>
    <dgm:pt modelId="{B74AD9C2-D984-422F-A45F-A2F54021004E}" type="sibTrans" cxnId="{1472D3C9-2AA5-45EE-A8B4-F787CBB8389B}">
      <dgm:prSet/>
      <dgm:spPr/>
      <dgm:t>
        <a:bodyPr/>
        <a:lstStyle/>
        <a:p>
          <a:endParaRPr lang="en-US"/>
        </a:p>
      </dgm:t>
    </dgm:pt>
    <dgm:pt modelId="{31B26902-00C8-4A37-AC2D-15323CC4E511}">
      <dgm:prSet phldrT="[Text]" custT="1"/>
      <dgm:spPr/>
      <dgm:t>
        <a:bodyPr/>
        <a:lstStyle/>
        <a:p>
          <a:r>
            <a:rPr lang="en-US" sz="1600" dirty="0" smtClean="0"/>
            <a:t>Elected for 5 years</a:t>
          </a:r>
          <a:endParaRPr lang="en-US" sz="1600" dirty="0"/>
        </a:p>
      </dgm:t>
    </dgm:pt>
    <dgm:pt modelId="{805BC6D3-C26D-41E2-8C3C-6B356AEC7C42}" type="parTrans" cxnId="{E5F20BFA-7225-4122-9058-5FCAA97B87F1}">
      <dgm:prSet/>
      <dgm:spPr/>
      <dgm:t>
        <a:bodyPr/>
        <a:lstStyle/>
        <a:p>
          <a:endParaRPr lang="en-US"/>
        </a:p>
      </dgm:t>
    </dgm:pt>
    <dgm:pt modelId="{2893AE97-36CD-4333-97C6-82C82D64EF27}" type="sibTrans" cxnId="{E5F20BFA-7225-4122-9058-5FCAA97B87F1}">
      <dgm:prSet/>
      <dgm:spPr/>
      <dgm:t>
        <a:bodyPr/>
        <a:lstStyle/>
        <a:p>
          <a:endParaRPr lang="en-US"/>
        </a:p>
      </dgm:t>
    </dgm:pt>
    <dgm:pt modelId="{9A022D1F-2357-40DE-AD0A-B7B4CC649E44}">
      <dgm:prSet phldrT="[Text]" custT="1"/>
      <dgm:spPr/>
      <dgm:t>
        <a:bodyPr/>
        <a:lstStyle/>
        <a:p>
          <a:r>
            <a:rPr lang="en-US" sz="1600" dirty="0" smtClean="0"/>
            <a:t>Vote of no Confidence</a:t>
          </a:r>
          <a:endParaRPr lang="en-US" sz="1600" dirty="0"/>
        </a:p>
      </dgm:t>
    </dgm:pt>
    <dgm:pt modelId="{691F3089-2D51-407D-B7D4-02207040736C}" type="parTrans" cxnId="{4DED65BC-B1B0-4463-9D80-2463377F7EFD}">
      <dgm:prSet/>
      <dgm:spPr/>
      <dgm:t>
        <a:bodyPr/>
        <a:lstStyle/>
        <a:p>
          <a:endParaRPr lang="en-US"/>
        </a:p>
      </dgm:t>
    </dgm:pt>
    <dgm:pt modelId="{C94BF3FE-04EE-463A-AC39-619CD1404E8F}" type="sibTrans" cxnId="{4DED65BC-B1B0-4463-9D80-2463377F7EFD}">
      <dgm:prSet/>
      <dgm:spPr/>
      <dgm:t>
        <a:bodyPr/>
        <a:lstStyle/>
        <a:p>
          <a:endParaRPr lang="en-US"/>
        </a:p>
      </dgm:t>
    </dgm:pt>
    <dgm:pt modelId="{4CA632EC-163D-4557-B261-5235AE6317B2}">
      <dgm:prSet phldrT="[Text]" custT="1"/>
      <dgm:spPr/>
      <dgm:t>
        <a:bodyPr/>
        <a:lstStyle/>
        <a:p>
          <a:r>
            <a:rPr lang="en-US" sz="1600" dirty="0" smtClean="0"/>
            <a:t>Directly Elected </a:t>
          </a:r>
          <a:endParaRPr lang="en-US" sz="1600" dirty="0"/>
        </a:p>
      </dgm:t>
    </dgm:pt>
    <dgm:pt modelId="{91506B39-3C6A-46CD-AC42-4C3CF2BEBE04}" type="parTrans" cxnId="{3DFA3C1C-D23C-4B18-B746-999551804D8E}">
      <dgm:prSet/>
      <dgm:spPr/>
      <dgm:t>
        <a:bodyPr/>
        <a:lstStyle/>
        <a:p>
          <a:endParaRPr lang="en-US"/>
        </a:p>
      </dgm:t>
    </dgm:pt>
    <dgm:pt modelId="{D7D7C73A-30C3-4098-801D-E4B5A8982D8D}" type="sibTrans" cxnId="{3DFA3C1C-D23C-4B18-B746-999551804D8E}">
      <dgm:prSet/>
      <dgm:spPr/>
      <dgm:t>
        <a:bodyPr/>
        <a:lstStyle/>
        <a:p>
          <a:endParaRPr lang="en-US"/>
        </a:p>
      </dgm:t>
    </dgm:pt>
    <dgm:pt modelId="{DD0BD58D-BC66-42B1-BDEB-0018A273B184}">
      <dgm:prSet phldrT="[Text]" custT="1"/>
      <dgm:spPr/>
      <dgm:t>
        <a:bodyPr/>
        <a:lstStyle/>
        <a:p>
          <a:r>
            <a:rPr lang="en-US" sz="1600" dirty="0" smtClean="0"/>
            <a:t>Appointed by Monarch</a:t>
          </a:r>
          <a:endParaRPr lang="en-US" sz="1600" dirty="0"/>
        </a:p>
      </dgm:t>
    </dgm:pt>
    <dgm:pt modelId="{E298269E-6021-4FE7-A333-DBD5C35FC634}" type="parTrans" cxnId="{B46C4CCC-E14B-4B57-9BDF-529E2170380B}">
      <dgm:prSet/>
      <dgm:spPr/>
      <dgm:t>
        <a:bodyPr/>
        <a:lstStyle/>
        <a:p>
          <a:endParaRPr lang="en-US"/>
        </a:p>
      </dgm:t>
    </dgm:pt>
    <dgm:pt modelId="{58A44814-F30F-4D2D-93C3-DB8B4761E26A}" type="sibTrans" cxnId="{B46C4CCC-E14B-4B57-9BDF-529E2170380B}">
      <dgm:prSet/>
      <dgm:spPr/>
      <dgm:t>
        <a:bodyPr/>
        <a:lstStyle/>
        <a:p>
          <a:endParaRPr lang="en-US"/>
        </a:p>
      </dgm:t>
    </dgm:pt>
    <dgm:pt modelId="{85F0F857-69CD-4619-A2B9-7D93C619835A}">
      <dgm:prSet phldrT="[Text]" custT="1"/>
      <dgm:spPr/>
      <dgm:t>
        <a:bodyPr/>
        <a:lstStyle/>
        <a:p>
          <a:r>
            <a:rPr lang="en-US" sz="1600" dirty="0" smtClean="0"/>
            <a:t>Head of the Govt.</a:t>
          </a:r>
          <a:endParaRPr lang="en-US" sz="1600" dirty="0"/>
        </a:p>
      </dgm:t>
    </dgm:pt>
    <dgm:pt modelId="{E8F32466-AFCF-4CFC-A2A6-5B82E5F63FD7}" type="parTrans" cxnId="{59C0619C-CB92-47EF-8EC0-6684FF20159C}">
      <dgm:prSet/>
      <dgm:spPr/>
      <dgm:t>
        <a:bodyPr/>
        <a:lstStyle/>
        <a:p>
          <a:endParaRPr lang="en-US"/>
        </a:p>
      </dgm:t>
    </dgm:pt>
    <dgm:pt modelId="{85D831F6-4500-4809-BF7D-4F372A95C1A3}" type="sibTrans" cxnId="{59C0619C-CB92-47EF-8EC0-6684FF20159C}">
      <dgm:prSet/>
      <dgm:spPr/>
      <dgm:t>
        <a:bodyPr/>
        <a:lstStyle/>
        <a:p>
          <a:endParaRPr lang="en-US"/>
        </a:p>
      </dgm:t>
    </dgm:pt>
    <dgm:pt modelId="{49FC82A7-AC25-4CB6-90C5-813001507F68}">
      <dgm:prSet phldrT="[Text]" custT="1"/>
      <dgm:spPr/>
      <dgm:t>
        <a:bodyPr/>
        <a:lstStyle/>
        <a:p>
          <a:r>
            <a:rPr lang="en-US" sz="1600" dirty="0" smtClean="0"/>
            <a:t>Head of the Govt. and State</a:t>
          </a:r>
          <a:endParaRPr lang="en-US" sz="1600" dirty="0"/>
        </a:p>
      </dgm:t>
    </dgm:pt>
    <dgm:pt modelId="{0AA4D7EF-EF49-4328-BA40-36F65B0741C2}" type="parTrans" cxnId="{BEF09C7B-2D50-422D-A125-239BC83FDFC2}">
      <dgm:prSet/>
      <dgm:spPr/>
      <dgm:t>
        <a:bodyPr/>
        <a:lstStyle/>
        <a:p>
          <a:endParaRPr lang="en-US"/>
        </a:p>
      </dgm:t>
    </dgm:pt>
    <dgm:pt modelId="{2138643D-3BDB-47A0-B5C0-4CCC72078DDF}" type="sibTrans" cxnId="{BEF09C7B-2D50-422D-A125-239BC83FDFC2}">
      <dgm:prSet/>
      <dgm:spPr/>
      <dgm:t>
        <a:bodyPr/>
        <a:lstStyle/>
        <a:p>
          <a:endParaRPr lang="en-US"/>
        </a:p>
      </dgm:t>
    </dgm:pt>
    <dgm:pt modelId="{A480E20E-71C1-4D80-B8DE-F2129EFE9562}">
      <dgm:prSet phldrT="[Text]" custT="1"/>
      <dgm:spPr/>
      <dgm:t>
        <a:bodyPr/>
        <a:lstStyle/>
        <a:p>
          <a:r>
            <a:rPr lang="en-US" sz="1600" dirty="0" smtClean="0"/>
            <a:t>Not Responsible to the Legislature</a:t>
          </a:r>
          <a:endParaRPr lang="en-US" sz="1600" dirty="0"/>
        </a:p>
      </dgm:t>
    </dgm:pt>
    <dgm:pt modelId="{67BB038D-2882-4303-B371-48EB836E236E}" type="parTrans" cxnId="{D645A8D4-D7EA-4B5A-9034-A73EC0F29402}">
      <dgm:prSet/>
      <dgm:spPr/>
      <dgm:t>
        <a:bodyPr/>
        <a:lstStyle/>
        <a:p>
          <a:endParaRPr lang="en-US"/>
        </a:p>
      </dgm:t>
    </dgm:pt>
    <dgm:pt modelId="{F7C1CFAB-6B7B-4AAE-8F9C-CBFC51D02B19}" type="sibTrans" cxnId="{D645A8D4-D7EA-4B5A-9034-A73EC0F29402}">
      <dgm:prSet/>
      <dgm:spPr/>
      <dgm:t>
        <a:bodyPr/>
        <a:lstStyle/>
        <a:p>
          <a:endParaRPr lang="en-US"/>
        </a:p>
      </dgm:t>
    </dgm:pt>
    <dgm:pt modelId="{04A28F01-8956-460B-9B54-37BF534A73C3}">
      <dgm:prSet phldrT="[Text]" custT="1"/>
      <dgm:spPr/>
      <dgm:t>
        <a:bodyPr/>
        <a:lstStyle/>
        <a:p>
          <a:r>
            <a:rPr lang="en-US" sz="1600" dirty="0" smtClean="0"/>
            <a:t>Answerable and accountable to the House of Commons</a:t>
          </a:r>
          <a:endParaRPr lang="en-US" sz="1600" dirty="0"/>
        </a:p>
      </dgm:t>
    </dgm:pt>
    <dgm:pt modelId="{A9839403-4CAC-433B-A359-DF443195703E}" type="parTrans" cxnId="{218FC9E9-42FD-4737-9DE7-8A8C1BA34197}">
      <dgm:prSet/>
      <dgm:spPr/>
      <dgm:t>
        <a:bodyPr/>
        <a:lstStyle/>
        <a:p>
          <a:endParaRPr lang="en-US"/>
        </a:p>
      </dgm:t>
    </dgm:pt>
    <dgm:pt modelId="{BA0364FD-DE04-4A33-87A8-8EB3D2AA59F5}" type="sibTrans" cxnId="{218FC9E9-42FD-4737-9DE7-8A8C1BA34197}">
      <dgm:prSet/>
      <dgm:spPr/>
      <dgm:t>
        <a:bodyPr/>
        <a:lstStyle/>
        <a:p>
          <a:endParaRPr lang="en-US"/>
        </a:p>
      </dgm:t>
    </dgm:pt>
    <dgm:pt modelId="{A6448DB7-11BF-4F4E-A46F-5D9E2417ED02}">
      <dgm:prSet phldrT="[Text]" custT="1"/>
      <dgm:spPr/>
      <dgm:t>
        <a:bodyPr/>
        <a:lstStyle/>
        <a:p>
          <a:r>
            <a:rPr lang="en-US" sz="1600" dirty="0" smtClean="0"/>
            <a:t>Head of his cabinet</a:t>
          </a:r>
          <a:endParaRPr lang="en-US" sz="1600" dirty="0"/>
        </a:p>
      </dgm:t>
    </dgm:pt>
    <dgm:pt modelId="{A14DD85D-AEB9-49FC-9222-0A66EBFAB470}" type="parTrans" cxnId="{71614B52-0E59-4C56-AF1C-B270651A133A}">
      <dgm:prSet/>
      <dgm:spPr/>
      <dgm:t>
        <a:bodyPr/>
        <a:lstStyle/>
        <a:p>
          <a:endParaRPr lang="en-US"/>
        </a:p>
      </dgm:t>
    </dgm:pt>
    <dgm:pt modelId="{784F8736-AEC9-4FDC-A211-E053E8B7F8AB}" type="sibTrans" cxnId="{71614B52-0E59-4C56-AF1C-B270651A133A}">
      <dgm:prSet/>
      <dgm:spPr/>
      <dgm:t>
        <a:bodyPr/>
        <a:lstStyle/>
        <a:p>
          <a:endParaRPr lang="en-US"/>
        </a:p>
      </dgm:t>
    </dgm:pt>
    <dgm:pt modelId="{713C7B56-E16B-4A54-A45D-C7D83E106C41}">
      <dgm:prSet phldrT="[Text]" custT="1"/>
      <dgm:spPr/>
      <dgm:t>
        <a:bodyPr/>
        <a:lstStyle/>
        <a:p>
          <a:r>
            <a:rPr lang="en-US" sz="1600" dirty="0" smtClean="0"/>
            <a:t>The boss and the cabinet members are his subordinate </a:t>
          </a:r>
          <a:endParaRPr lang="en-US" sz="1600" dirty="0"/>
        </a:p>
      </dgm:t>
    </dgm:pt>
    <dgm:pt modelId="{E54F2A76-5948-4105-B2E3-175CDC90DC32}" type="parTrans" cxnId="{7E579A1C-E804-438C-AE80-16FB7C4332B1}">
      <dgm:prSet/>
      <dgm:spPr/>
      <dgm:t>
        <a:bodyPr/>
        <a:lstStyle/>
        <a:p>
          <a:endParaRPr lang="en-US"/>
        </a:p>
      </dgm:t>
    </dgm:pt>
    <dgm:pt modelId="{2D382D06-BC86-47BB-A86A-0AD664BF693F}" type="sibTrans" cxnId="{7E579A1C-E804-438C-AE80-16FB7C4332B1}">
      <dgm:prSet/>
      <dgm:spPr/>
      <dgm:t>
        <a:bodyPr/>
        <a:lstStyle/>
        <a:p>
          <a:endParaRPr lang="en-US"/>
        </a:p>
      </dgm:t>
    </dgm:pt>
    <dgm:pt modelId="{8EA329A7-5F7C-4F7B-BBF2-5CCCBD8391AC}">
      <dgm:prSet phldrT="[Text]" custT="1"/>
      <dgm:spPr/>
      <dgm:t>
        <a:bodyPr/>
        <a:lstStyle/>
        <a:p>
          <a:r>
            <a:rPr lang="en-US" sz="1600" dirty="0" smtClean="0"/>
            <a:t>Powers of making appointments and conclusion of treaties</a:t>
          </a:r>
          <a:endParaRPr lang="en-US" sz="1600" dirty="0"/>
        </a:p>
      </dgm:t>
    </dgm:pt>
    <dgm:pt modelId="{5DA7F724-8BD7-477C-B37B-B98CB0F9681C}" type="parTrans" cxnId="{90E67CC1-BCB0-4BE5-B71D-4E05D5F94E17}">
      <dgm:prSet/>
      <dgm:spPr/>
      <dgm:t>
        <a:bodyPr/>
        <a:lstStyle/>
        <a:p>
          <a:endParaRPr lang="en-US"/>
        </a:p>
      </dgm:t>
    </dgm:pt>
    <dgm:pt modelId="{0D2E781C-3BB1-47E7-9C4A-DC5AE36EEB42}" type="sibTrans" cxnId="{90E67CC1-BCB0-4BE5-B71D-4E05D5F94E17}">
      <dgm:prSet/>
      <dgm:spPr/>
      <dgm:t>
        <a:bodyPr/>
        <a:lstStyle/>
        <a:p>
          <a:endParaRPr lang="en-US"/>
        </a:p>
      </dgm:t>
    </dgm:pt>
    <dgm:pt modelId="{F8396E76-2E60-443A-BC67-26FC40A7EBDA}">
      <dgm:prSet phldrT="[Text]" custT="1"/>
      <dgm:spPr/>
      <dgm:t>
        <a:bodyPr/>
        <a:lstStyle/>
        <a:p>
          <a:r>
            <a:rPr lang="en-US" sz="1600" dirty="0" smtClean="0"/>
            <a:t>Derives all his powers from the constitution</a:t>
          </a:r>
          <a:endParaRPr lang="en-US" sz="1600" dirty="0"/>
        </a:p>
      </dgm:t>
    </dgm:pt>
    <dgm:pt modelId="{7A719A68-8818-47B5-BC6C-A105BE6521F0}" type="parTrans" cxnId="{742B11CC-124D-4B04-B47E-08F66D1B404B}">
      <dgm:prSet/>
      <dgm:spPr/>
      <dgm:t>
        <a:bodyPr/>
        <a:lstStyle/>
        <a:p>
          <a:endParaRPr lang="en-US"/>
        </a:p>
      </dgm:t>
    </dgm:pt>
    <dgm:pt modelId="{8640A229-81AF-4AD1-9DFF-A4EACE340D1D}" type="sibTrans" cxnId="{742B11CC-124D-4B04-B47E-08F66D1B404B}">
      <dgm:prSet/>
      <dgm:spPr/>
      <dgm:t>
        <a:bodyPr/>
        <a:lstStyle/>
        <a:p>
          <a:endParaRPr lang="en-US"/>
        </a:p>
      </dgm:t>
    </dgm:pt>
    <dgm:pt modelId="{72CFFAF5-6AB7-4AD2-BD5E-FF40F9326ACD}">
      <dgm:prSet phldrT="[Text]" custT="1"/>
      <dgm:spPr/>
      <dgm:t>
        <a:bodyPr/>
        <a:lstStyle/>
        <a:p>
          <a:r>
            <a:rPr lang="en-US" sz="1600" dirty="0" smtClean="0"/>
            <a:t>The American President is helpless if the Majority in the Congress is against him</a:t>
          </a:r>
          <a:endParaRPr lang="en-US" sz="1600" dirty="0"/>
        </a:p>
      </dgm:t>
    </dgm:pt>
    <dgm:pt modelId="{B4648FB2-6E3D-4F75-AA92-BD1F711375F7}" type="parTrans" cxnId="{D0B04CA5-DB2E-46B2-A6CA-1D8CA4BF237C}">
      <dgm:prSet/>
      <dgm:spPr/>
      <dgm:t>
        <a:bodyPr/>
        <a:lstStyle/>
        <a:p>
          <a:endParaRPr lang="en-US"/>
        </a:p>
      </dgm:t>
    </dgm:pt>
    <dgm:pt modelId="{FEB33F4D-4326-4B32-8F85-5616C8C4CE1A}" type="sibTrans" cxnId="{D0B04CA5-DB2E-46B2-A6CA-1D8CA4BF237C}">
      <dgm:prSet/>
      <dgm:spPr/>
      <dgm:t>
        <a:bodyPr/>
        <a:lstStyle/>
        <a:p>
          <a:endParaRPr lang="en-US"/>
        </a:p>
      </dgm:t>
    </dgm:pt>
    <dgm:pt modelId="{70D9CE36-025E-4D01-8594-71BE8697A679}">
      <dgm:prSet phldrT="[Text]" custT="1"/>
      <dgm:spPr/>
      <dgm:t>
        <a:bodyPr/>
        <a:lstStyle/>
        <a:p>
          <a:r>
            <a:rPr lang="en-US" sz="1600" dirty="0" smtClean="0"/>
            <a:t>All appointments under the signature of Monarch</a:t>
          </a:r>
          <a:endParaRPr lang="en-US" sz="1600" dirty="0"/>
        </a:p>
      </dgm:t>
    </dgm:pt>
    <dgm:pt modelId="{BDF13A11-4BF2-4CE8-AA5B-324D9098816E}" type="parTrans" cxnId="{A4DC4824-00BF-4CD2-BF83-3B7B83196A1D}">
      <dgm:prSet/>
      <dgm:spPr/>
      <dgm:t>
        <a:bodyPr/>
        <a:lstStyle/>
        <a:p>
          <a:endParaRPr lang="en-US"/>
        </a:p>
      </dgm:t>
    </dgm:pt>
    <dgm:pt modelId="{7426679B-A020-4F7A-9288-E1D8691BD781}" type="sibTrans" cxnId="{A4DC4824-00BF-4CD2-BF83-3B7B83196A1D}">
      <dgm:prSet/>
      <dgm:spPr/>
      <dgm:t>
        <a:bodyPr/>
        <a:lstStyle/>
        <a:p>
          <a:endParaRPr lang="en-US"/>
        </a:p>
      </dgm:t>
    </dgm:pt>
    <dgm:pt modelId="{B7B55121-9E6D-4305-BB68-2676A1BBDD0A}">
      <dgm:prSet phldrT="[Text]" custT="1"/>
      <dgm:spPr/>
      <dgm:t>
        <a:bodyPr/>
        <a:lstStyle/>
        <a:p>
          <a:r>
            <a:rPr lang="en-US" sz="1600" dirty="0" smtClean="0"/>
            <a:t>Derives his powers from constitutional conventions</a:t>
          </a:r>
          <a:endParaRPr lang="en-US" sz="1600" dirty="0"/>
        </a:p>
      </dgm:t>
    </dgm:pt>
    <dgm:pt modelId="{CE0ECD39-E1FD-4FB3-A1AC-5B2619B34036}" type="parTrans" cxnId="{7E258A8D-844D-446E-9C49-4834228F1547}">
      <dgm:prSet/>
      <dgm:spPr/>
      <dgm:t>
        <a:bodyPr/>
        <a:lstStyle/>
        <a:p>
          <a:endParaRPr lang="en-US"/>
        </a:p>
      </dgm:t>
    </dgm:pt>
    <dgm:pt modelId="{DB4499EC-6BC0-407F-947A-4DF3813582A8}" type="sibTrans" cxnId="{7E258A8D-844D-446E-9C49-4834228F1547}">
      <dgm:prSet/>
      <dgm:spPr/>
      <dgm:t>
        <a:bodyPr/>
        <a:lstStyle/>
        <a:p>
          <a:endParaRPr lang="en-US"/>
        </a:p>
      </dgm:t>
    </dgm:pt>
    <dgm:pt modelId="{131475D8-BE40-4D9A-A225-49A12140CD94}">
      <dgm:prSet phldrT="[Text]" custT="1"/>
      <dgm:spPr/>
      <dgm:t>
        <a:bodyPr/>
        <a:lstStyle/>
        <a:p>
          <a:r>
            <a:rPr lang="en-US" sz="1600" dirty="0" smtClean="0"/>
            <a:t>The U.K. PM is always the leader of the majority party and can get the necessary legislations. </a:t>
          </a:r>
          <a:endParaRPr lang="en-US" sz="1600" dirty="0"/>
        </a:p>
      </dgm:t>
    </dgm:pt>
    <dgm:pt modelId="{0BF4B4B9-522A-4155-9B0D-F7FC123A6115}" type="parTrans" cxnId="{C013D143-3928-4EB7-8B14-4DFF678FE781}">
      <dgm:prSet/>
      <dgm:spPr/>
      <dgm:t>
        <a:bodyPr/>
        <a:lstStyle/>
        <a:p>
          <a:endParaRPr lang="en-US"/>
        </a:p>
      </dgm:t>
    </dgm:pt>
    <dgm:pt modelId="{EE4E581D-A862-40B2-8538-96274CC503E1}" type="sibTrans" cxnId="{C013D143-3928-4EB7-8B14-4DFF678FE781}">
      <dgm:prSet/>
      <dgm:spPr/>
      <dgm:t>
        <a:bodyPr/>
        <a:lstStyle/>
        <a:p>
          <a:endParaRPr lang="en-US"/>
        </a:p>
      </dgm:t>
    </dgm:pt>
    <dgm:pt modelId="{78D8E01D-AE6D-4543-99FA-381D6DDE1CDF}" type="pres">
      <dgm:prSet presAssocID="{E0F463DA-3ACC-47EF-86FA-CF403C233A78}" presName="Name0" presStyleCnt="0">
        <dgm:presLayoutVars>
          <dgm:dir/>
          <dgm:animLvl val="lvl"/>
          <dgm:resizeHandles val="exact"/>
        </dgm:presLayoutVars>
      </dgm:prSet>
      <dgm:spPr/>
      <dgm:t>
        <a:bodyPr/>
        <a:lstStyle/>
        <a:p>
          <a:endParaRPr lang="en-US"/>
        </a:p>
      </dgm:t>
    </dgm:pt>
    <dgm:pt modelId="{F69F7B2F-C383-4FF2-B6FA-6BB2C5EF56BA}" type="pres">
      <dgm:prSet presAssocID="{6F6B510A-0DB1-4D12-84C6-1BAC2086020B}" presName="vertFlow" presStyleCnt="0"/>
      <dgm:spPr/>
    </dgm:pt>
    <dgm:pt modelId="{AE22FC0F-5B70-41C3-A689-E13CC041F740}" type="pres">
      <dgm:prSet presAssocID="{6F6B510A-0DB1-4D12-84C6-1BAC2086020B}" presName="header" presStyleLbl="node1" presStyleIdx="0" presStyleCnt="2"/>
      <dgm:spPr/>
      <dgm:t>
        <a:bodyPr/>
        <a:lstStyle/>
        <a:p>
          <a:endParaRPr lang="en-US"/>
        </a:p>
      </dgm:t>
    </dgm:pt>
    <dgm:pt modelId="{F4D58846-5C86-43BE-AD8C-32F505F2B3BE}" type="pres">
      <dgm:prSet presAssocID="{8AFD6C72-3734-4A28-92DC-41C3D074C33D}" presName="parTrans" presStyleLbl="sibTrans2D1" presStyleIdx="0" presStyleCnt="18"/>
      <dgm:spPr/>
      <dgm:t>
        <a:bodyPr/>
        <a:lstStyle/>
        <a:p>
          <a:endParaRPr lang="en-US"/>
        </a:p>
      </dgm:t>
    </dgm:pt>
    <dgm:pt modelId="{D3712C64-0758-41C0-A673-DCD9BE7CBFF4}" type="pres">
      <dgm:prSet presAssocID="{EAD3A6FC-70FE-4605-A43F-3AB24F62FE43}" presName="child" presStyleLbl="alignAccFollowNode1" presStyleIdx="0" presStyleCnt="18" custScaleX="201702">
        <dgm:presLayoutVars>
          <dgm:chMax val="0"/>
          <dgm:bulletEnabled val="1"/>
        </dgm:presLayoutVars>
      </dgm:prSet>
      <dgm:spPr/>
      <dgm:t>
        <a:bodyPr/>
        <a:lstStyle/>
        <a:p>
          <a:endParaRPr lang="en-US"/>
        </a:p>
      </dgm:t>
    </dgm:pt>
    <dgm:pt modelId="{66955B25-2CAA-449E-A808-718E8239517F}" type="pres">
      <dgm:prSet presAssocID="{38D7BCA9-225C-4196-9286-0F5685AB13AA}" presName="sibTrans" presStyleLbl="sibTrans2D1" presStyleIdx="1" presStyleCnt="18"/>
      <dgm:spPr/>
      <dgm:t>
        <a:bodyPr/>
        <a:lstStyle/>
        <a:p>
          <a:endParaRPr lang="en-US"/>
        </a:p>
      </dgm:t>
    </dgm:pt>
    <dgm:pt modelId="{54041021-D2F7-4641-A73F-5183C896CA01}" type="pres">
      <dgm:prSet presAssocID="{F967536A-E0B1-4D05-9D72-EDC656292D42}" presName="child" presStyleLbl="alignAccFollowNode1" presStyleIdx="1" presStyleCnt="18" custScaleX="200869">
        <dgm:presLayoutVars>
          <dgm:chMax val="0"/>
          <dgm:bulletEnabled val="1"/>
        </dgm:presLayoutVars>
      </dgm:prSet>
      <dgm:spPr/>
      <dgm:t>
        <a:bodyPr/>
        <a:lstStyle/>
        <a:p>
          <a:endParaRPr lang="en-US"/>
        </a:p>
      </dgm:t>
    </dgm:pt>
    <dgm:pt modelId="{ACE670BA-095A-4B5A-B33A-69A679BE08DC}" type="pres">
      <dgm:prSet presAssocID="{1E278F00-626B-43C0-B9C6-B99D1E43B9EE}" presName="sibTrans" presStyleLbl="sibTrans2D1" presStyleIdx="2" presStyleCnt="18"/>
      <dgm:spPr/>
      <dgm:t>
        <a:bodyPr/>
        <a:lstStyle/>
        <a:p>
          <a:endParaRPr lang="en-US"/>
        </a:p>
      </dgm:t>
    </dgm:pt>
    <dgm:pt modelId="{86488FEE-4DFA-4EC7-9463-BEB6523342A3}" type="pres">
      <dgm:prSet presAssocID="{4CA632EC-163D-4557-B261-5235AE6317B2}" presName="child" presStyleLbl="alignAccFollowNode1" presStyleIdx="2" presStyleCnt="18" custScaleX="201717">
        <dgm:presLayoutVars>
          <dgm:chMax val="0"/>
          <dgm:bulletEnabled val="1"/>
        </dgm:presLayoutVars>
      </dgm:prSet>
      <dgm:spPr/>
      <dgm:t>
        <a:bodyPr/>
        <a:lstStyle/>
        <a:p>
          <a:endParaRPr lang="en-US"/>
        </a:p>
      </dgm:t>
    </dgm:pt>
    <dgm:pt modelId="{DDFFD648-2DB3-488E-B65F-E336DAFF1476}" type="pres">
      <dgm:prSet presAssocID="{D7D7C73A-30C3-4098-801D-E4B5A8982D8D}" presName="sibTrans" presStyleLbl="sibTrans2D1" presStyleIdx="3" presStyleCnt="18"/>
      <dgm:spPr/>
      <dgm:t>
        <a:bodyPr/>
        <a:lstStyle/>
        <a:p>
          <a:endParaRPr lang="en-US"/>
        </a:p>
      </dgm:t>
    </dgm:pt>
    <dgm:pt modelId="{15DDD197-D3BA-44F4-9933-129889D3A6F3}" type="pres">
      <dgm:prSet presAssocID="{49FC82A7-AC25-4CB6-90C5-813001507F68}" presName="child" presStyleLbl="alignAccFollowNode1" presStyleIdx="3" presStyleCnt="18" custScaleX="200869">
        <dgm:presLayoutVars>
          <dgm:chMax val="0"/>
          <dgm:bulletEnabled val="1"/>
        </dgm:presLayoutVars>
      </dgm:prSet>
      <dgm:spPr/>
      <dgm:t>
        <a:bodyPr/>
        <a:lstStyle/>
        <a:p>
          <a:endParaRPr lang="en-US"/>
        </a:p>
      </dgm:t>
    </dgm:pt>
    <dgm:pt modelId="{FD85ADB1-ED5B-424F-9CBB-BFB83A848673}" type="pres">
      <dgm:prSet presAssocID="{2138643D-3BDB-47A0-B5C0-4CCC72078DDF}" presName="sibTrans" presStyleLbl="sibTrans2D1" presStyleIdx="4" presStyleCnt="18"/>
      <dgm:spPr/>
      <dgm:t>
        <a:bodyPr/>
        <a:lstStyle/>
        <a:p>
          <a:endParaRPr lang="en-US"/>
        </a:p>
      </dgm:t>
    </dgm:pt>
    <dgm:pt modelId="{67F0DE70-423B-4DAD-B8F0-38EBC11E6B45}" type="pres">
      <dgm:prSet presAssocID="{A480E20E-71C1-4D80-B8DE-F2129EFE9562}" presName="child" presStyleLbl="alignAccFollowNode1" presStyleIdx="4" presStyleCnt="18" custScaleX="200869">
        <dgm:presLayoutVars>
          <dgm:chMax val="0"/>
          <dgm:bulletEnabled val="1"/>
        </dgm:presLayoutVars>
      </dgm:prSet>
      <dgm:spPr/>
      <dgm:t>
        <a:bodyPr/>
        <a:lstStyle/>
        <a:p>
          <a:endParaRPr lang="en-US"/>
        </a:p>
      </dgm:t>
    </dgm:pt>
    <dgm:pt modelId="{1D7226BF-D812-4802-89FB-B307736F67DA}" type="pres">
      <dgm:prSet presAssocID="{F7C1CFAB-6B7B-4AAE-8F9C-CBFC51D02B19}" presName="sibTrans" presStyleLbl="sibTrans2D1" presStyleIdx="5" presStyleCnt="18"/>
      <dgm:spPr/>
      <dgm:t>
        <a:bodyPr/>
        <a:lstStyle/>
        <a:p>
          <a:endParaRPr lang="en-US"/>
        </a:p>
      </dgm:t>
    </dgm:pt>
    <dgm:pt modelId="{AD3A971E-4460-4856-A66E-261B5896C92B}" type="pres">
      <dgm:prSet presAssocID="{713C7B56-E16B-4A54-A45D-C7D83E106C41}" presName="child" presStyleLbl="alignAccFollowNode1" presStyleIdx="5" presStyleCnt="18" custScaleX="203315">
        <dgm:presLayoutVars>
          <dgm:chMax val="0"/>
          <dgm:bulletEnabled val="1"/>
        </dgm:presLayoutVars>
      </dgm:prSet>
      <dgm:spPr/>
      <dgm:t>
        <a:bodyPr/>
        <a:lstStyle/>
        <a:p>
          <a:endParaRPr lang="en-US"/>
        </a:p>
      </dgm:t>
    </dgm:pt>
    <dgm:pt modelId="{AEA2F70B-1C82-4C3D-BD5B-F13C8A9D22DD}" type="pres">
      <dgm:prSet presAssocID="{2D382D06-BC86-47BB-A86A-0AD664BF693F}" presName="sibTrans" presStyleLbl="sibTrans2D1" presStyleIdx="6" presStyleCnt="18"/>
      <dgm:spPr/>
      <dgm:t>
        <a:bodyPr/>
        <a:lstStyle/>
        <a:p>
          <a:endParaRPr lang="en-US"/>
        </a:p>
      </dgm:t>
    </dgm:pt>
    <dgm:pt modelId="{EEAF20B7-BC26-4700-B362-B74E23DE35FA}" type="pres">
      <dgm:prSet presAssocID="{8EA329A7-5F7C-4F7B-BBF2-5CCCBD8391AC}" presName="child" presStyleLbl="alignAccFollowNode1" presStyleIdx="6" presStyleCnt="18" custScaleX="200869">
        <dgm:presLayoutVars>
          <dgm:chMax val="0"/>
          <dgm:bulletEnabled val="1"/>
        </dgm:presLayoutVars>
      </dgm:prSet>
      <dgm:spPr/>
      <dgm:t>
        <a:bodyPr/>
        <a:lstStyle/>
        <a:p>
          <a:endParaRPr lang="en-US"/>
        </a:p>
      </dgm:t>
    </dgm:pt>
    <dgm:pt modelId="{4036E9AA-BB2D-4D97-93ED-4BD44252A563}" type="pres">
      <dgm:prSet presAssocID="{0D2E781C-3BB1-47E7-9C4A-DC5AE36EEB42}" presName="sibTrans" presStyleLbl="sibTrans2D1" presStyleIdx="7" presStyleCnt="18"/>
      <dgm:spPr/>
      <dgm:t>
        <a:bodyPr/>
        <a:lstStyle/>
        <a:p>
          <a:endParaRPr lang="en-US"/>
        </a:p>
      </dgm:t>
    </dgm:pt>
    <dgm:pt modelId="{5953ED3D-5A02-4039-A708-9310D84E9D02}" type="pres">
      <dgm:prSet presAssocID="{F8396E76-2E60-443A-BC67-26FC40A7EBDA}" presName="child" presStyleLbl="alignAccFollowNode1" presStyleIdx="7" presStyleCnt="18" custScaleX="200022">
        <dgm:presLayoutVars>
          <dgm:chMax val="0"/>
          <dgm:bulletEnabled val="1"/>
        </dgm:presLayoutVars>
      </dgm:prSet>
      <dgm:spPr/>
      <dgm:t>
        <a:bodyPr/>
        <a:lstStyle/>
        <a:p>
          <a:endParaRPr lang="en-US"/>
        </a:p>
      </dgm:t>
    </dgm:pt>
    <dgm:pt modelId="{93084363-E018-46DD-B345-331747547689}" type="pres">
      <dgm:prSet presAssocID="{8640A229-81AF-4AD1-9DFF-A4EACE340D1D}" presName="sibTrans" presStyleLbl="sibTrans2D1" presStyleIdx="8" presStyleCnt="18"/>
      <dgm:spPr/>
      <dgm:t>
        <a:bodyPr/>
        <a:lstStyle/>
        <a:p>
          <a:endParaRPr lang="en-US"/>
        </a:p>
      </dgm:t>
    </dgm:pt>
    <dgm:pt modelId="{451BF9E8-DBAD-460E-A332-8D329A502A7F}" type="pres">
      <dgm:prSet presAssocID="{72CFFAF5-6AB7-4AD2-BD5E-FF40F9326ACD}" presName="child" presStyleLbl="alignAccFollowNode1" presStyleIdx="8" presStyleCnt="18" custScaleX="236881">
        <dgm:presLayoutVars>
          <dgm:chMax val="0"/>
          <dgm:bulletEnabled val="1"/>
        </dgm:presLayoutVars>
      </dgm:prSet>
      <dgm:spPr/>
      <dgm:t>
        <a:bodyPr/>
        <a:lstStyle/>
        <a:p>
          <a:endParaRPr lang="en-US"/>
        </a:p>
      </dgm:t>
    </dgm:pt>
    <dgm:pt modelId="{E172AC06-0E14-415B-A1D9-DB35831FA9C6}" type="pres">
      <dgm:prSet presAssocID="{6F6B510A-0DB1-4D12-84C6-1BAC2086020B}" presName="hSp" presStyleCnt="0"/>
      <dgm:spPr/>
    </dgm:pt>
    <dgm:pt modelId="{E12150B4-F4AA-4485-B704-B611CE92258C}" type="pres">
      <dgm:prSet presAssocID="{B9593C31-34AB-4198-BB84-84B738575256}" presName="vertFlow" presStyleCnt="0"/>
      <dgm:spPr/>
    </dgm:pt>
    <dgm:pt modelId="{35A3B752-D98B-44FC-A7FD-7F041580BCD8}" type="pres">
      <dgm:prSet presAssocID="{B9593C31-34AB-4198-BB84-84B738575256}" presName="header" presStyleLbl="node1" presStyleIdx="1" presStyleCnt="2"/>
      <dgm:spPr/>
      <dgm:t>
        <a:bodyPr/>
        <a:lstStyle/>
        <a:p>
          <a:endParaRPr lang="en-US"/>
        </a:p>
      </dgm:t>
    </dgm:pt>
    <dgm:pt modelId="{5F3A9A78-BBCB-4D7B-AE48-52E5A6AE971C}" type="pres">
      <dgm:prSet presAssocID="{805BC6D3-C26D-41E2-8C3C-6B356AEC7C42}" presName="parTrans" presStyleLbl="sibTrans2D1" presStyleIdx="9" presStyleCnt="18"/>
      <dgm:spPr/>
      <dgm:t>
        <a:bodyPr/>
        <a:lstStyle/>
        <a:p>
          <a:endParaRPr lang="en-US"/>
        </a:p>
      </dgm:t>
    </dgm:pt>
    <dgm:pt modelId="{F137A130-9880-4CCD-963E-EB5E5E3B6CA9}" type="pres">
      <dgm:prSet presAssocID="{31B26902-00C8-4A37-AC2D-15323CC4E511}" presName="child" presStyleLbl="alignAccFollowNode1" presStyleIdx="9" presStyleCnt="18" custScaleX="190259">
        <dgm:presLayoutVars>
          <dgm:chMax val="0"/>
          <dgm:bulletEnabled val="1"/>
        </dgm:presLayoutVars>
      </dgm:prSet>
      <dgm:spPr/>
      <dgm:t>
        <a:bodyPr/>
        <a:lstStyle/>
        <a:p>
          <a:endParaRPr lang="en-US"/>
        </a:p>
      </dgm:t>
    </dgm:pt>
    <dgm:pt modelId="{AD440B52-BFB0-46F5-97B8-DBB9E84CB039}" type="pres">
      <dgm:prSet presAssocID="{2893AE97-36CD-4333-97C6-82C82D64EF27}" presName="sibTrans" presStyleLbl="sibTrans2D1" presStyleIdx="10" presStyleCnt="18"/>
      <dgm:spPr/>
      <dgm:t>
        <a:bodyPr/>
        <a:lstStyle/>
        <a:p>
          <a:endParaRPr lang="en-US"/>
        </a:p>
      </dgm:t>
    </dgm:pt>
    <dgm:pt modelId="{21B430E9-AED2-4CF7-92ED-3849CCF28E71}" type="pres">
      <dgm:prSet presAssocID="{9A022D1F-2357-40DE-AD0A-B7B4CC649E44}" presName="child" presStyleLbl="alignAccFollowNode1" presStyleIdx="10" presStyleCnt="18" custScaleX="194496">
        <dgm:presLayoutVars>
          <dgm:chMax val="0"/>
          <dgm:bulletEnabled val="1"/>
        </dgm:presLayoutVars>
      </dgm:prSet>
      <dgm:spPr/>
      <dgm:t>
        <a:bodyPr/>
        <a:lstStyle/>
        <a:p>
          <a:endParaRPr lang="en-US"/>
        </a:p>
      </dgm:t>
    </dgm:pt>
    <dgm:pt modelId="{8FC30AE2-6764-4662-B684-83943E644A03}" type="pres">
      <dgm:prSet presAssocID="{C94BF3FE-04EE-463A-AC39-619CD1404E8F}" presName="sibTrans" presStyleLbl="sibTrans2D1" presStyleIdx="11" presStyleCnt="18"/>
      <dgm:spPr/>
      <dgm:t>
        <a:bodyPr/>
        <a:lstStyle/>
        <a:p>
          <a:endParaRPr lang="en-US"/>
        </a:p>
      </dgm:t>
    </dgm:pt>
    <dgm:pt modelId="{E396C585-C782-4272-99FE-779A89FD24DD}" type="pres">
      <dgm:prSet presAssocID="{DD0BD58D-BC66-42B1-BDEB-0018A273B184}" presName="child" presStyleLbl="alignAccFollowNode1" presStyleIdx="11" presStyleCnt="18" custScaleX="192801">
        <dgm:presLayoutVars>
          <dgm:chMax val="0"/>
          <dgm:bulletEnabled val="1"/>
        </dgm:presLayoutVars>
      </dgm:prSet>
      <dgm:spPr/>
      <dgm:t>
        <a:bodyPr/>
        <a:lstStyle/>
        <a:p>
          <a:endParaRPr lang="en-US"/>
        </a:p>
      </dgm:t>
    </dgm:pt>
    <dgm:pt modelId="{9E205AF4-BB3B-4B17-8173-5E220D449513}" type="pres">
      <dgm:prSet presAssocID="{58A44814-F30F-4D2D-93C3-DB8B4761E26A}" presName="sibTrans" presStyleLbl="sibTrans2D1" presStyleIdx="12" presStyleCnt="18"/>
      <dgm:spPr/>
      <dgm:t>
        <a:bodyPr/>
        <a:lstStyle/>
        <a:p>
          <a:endParaRPr lang="en-US"/>
        </a:p>
      </dgm:t>
    </dgm:pt>
    <dgm:pt modelId="{02CA51AC-1AF6-4710-B760-6688D6F45A7E}" type="pres">
      <dgm:prSet presAssocID="{85F0F857-69CD-4619-A2B9-7D93C619835A}" presName="child" presStyleLbl="alignAccFollowNode1" presStyleIdx="12" presStyleCnt="18" custScaleX="192801">
        <dgm:presLayoutVars>
          <dgm:chMax val="0"/>
          <dgm:bulletEnabled val="1"/>
        </dgm:presLayoutVars>
      </dgm:prSet>
      <dgm:spPr/>
      <dgm:t>
        <a:bodyPr/>
        <a:lstStyle/>
        <a:p>
          <a:endParaRPr lang="en-US"/>
        </a:p>
      </dgm:t>
    </dgm:pt>
    <dgm:pt modelId="{BF05BAA8-557D-422D-B724-C5BA243C29B9}" type="pres">
      <dgm:prSet presAssocID="{85D831F6-4500-4809-BF7D-4F372A95C1A3}" presName="sibTrans" presStyleLbl="sibTrans2D1" presStyleIdx="13" presStyleCnt="18"/>
      <dgm:spPr/>
      <dgm:t>
        <a:bodyPr/>
        <a:lstStyle/>
        <a:p>
          <a:endParaRPr lang="en-US"/>
        </a:p>
      </dgm:t>
    </dgm:pt>
    <dgm:pt modelId="{183EC7E0-446E-44EE-9301-10258D1CDAE1}" type="pres">
      <dgm:prSet presAssocID="{04A28F01-8956-460B-9B54-37BF534A73C3}" presName="child" presStyleLbl="alignAccFollowNode1" presStyleIdx="13" presStyleCnt="18" custScaleX="194496">
        <dgm:presLayoutVars>
          <dgm:chMax val="0"/>
          <dgm:bulletEnabled val="1"/>
        </dgm:presLayoutVars>
      </dgm:prSet>
      <dgm:spPr/>
      <dgm:t>
        <a:bodyPr/>
        <a:lstStyle/>
        <a:p>
          <a:endParaRPr lang="en-US"/>
        </a:p>
      </dgm:t>
    </dgm:pt>
    <dgm:pt modelId="{0232306F-FC6D-4D6C-97AD-94D9300FF03E}" type="pres">
      <dgm:prSet presAssocID="{BA0364FD-DE04-4A33-87A8-8EB3D2AA59F5}" presName="sibTrans" presStyleLbl="sibTrans2D1" presStyleIdx="14" presStyleCnt="18"/>
      <dgm:spPr/>
      <dgm:t>
        <a:bodyPr/>
        <a:lstStyle/>
        <a:p>
          <a:endParaRPr lang="en-US"/>
        </a:p>
      </dgm:t>
    </dgm:pt>
    <dgm:pt modelId="{AFA3F536-A63D-479D-AAB7-EBC172FD71E4}" type="pres">
      <dgm:prSet presAssocID="{A6448DB7-11BF-4F4E-A46F-5D9E2417ED02}" presName="child" presStyleLbl="alignAccFollowNode1" presStyleIdx="14" presStyleCnt="18" custScaleX="195344">
        <dgm:presLayoutVars>
          <dgm:chMax val="0"/>
          <dgm:bulletEnabled val="1"/>
        </dgm:presLayoutVars>
      </dgm:prSet>
      <dgm:spPr/>
      <dgm:t>
        <a:bodyPr/>
        <a:lstStyle/>
        <a:p>
          <a:endParaRPr lang="en-US"/>
        </a:p>
      </dgm:t>
    </dgm:pt>
    <dgm:pt modelId="{E8F3EBB6-7E31-4569-BB1E-71470EB48B29}" type="pres">
      <dgm:prSet presAssocID="{784F8736-AEC9-4FDC-A211-E053E8B7F8AB}" presName="sibTrans" presStyleLbl="sibTrans2D1" presStyleIdx="15" presStyleCnt="18"/>
      <dgm:spPr/>
      <dgm:t>
        <a:bodyPr/>
        <a:lstStyle/>
        <a:p>
          <a:endParaRPr lang="en-US"/>
        </a:p>
      </dgm:t>
    </dgm:pt>
    <dgm:pt modelId="{F7FBA8EB-7E73-4219-A4E5-A2CBEE338BFE}" type="pres">
      <dgm:prSet presAssocID="{70D9CE36-025E-4D01-8594-71BE8697A679}" presName="child" presStyleLbl="alignAccFollowNode1" presStyleIdx="15" presStyleCnt="18" custScaleX="198734">
        <dgm:presLayoutVars>
          <dgm:chMax val="0"/>
          <dgm:bulletEnabled val="1"/>
        </dgm:presLayoutVars>
      </dgm:prSet>
      <dgm:spPr/>
      <dgm:t>
        <a:bodyPr/>
        <a:lstStyle/>
        <a:p>
          <a:endParaRPr lang="en-US"/>
        </a:p>
      </dgm:t>
    </dgm:pt>
    <dgm:pt modelId="{1EDF4668-D730-4077-94A1-22EA103DA141}" type="pres">
      <dgm:prSet presAssocID="{7426679B-A020-4F7A-9288-E1D8691BD781}" presName="sibTrans" presStyleLbl="sibTrans2D1" presStyleIdx="16" presStyleCnt="18"/>
      <dgm:spPr/>
      <dgm:t>
        <a:bodyPr/>
        <a:lstStyle/>
        <a:p>
          <a:endParaRPr lang="en-US"/>
        </a:p>
      </dgm:t>
    </dgm:pt>
    <dgm:pt modelId="{E1238127-3C8F-4DF6-833B-9F85BDE5FD92}" type="pres">
      <dgm:prSet presAssocID="{B7B55121-9E6D-4305-BB68-2676A1BBDD0A}" presName="child" presStyleLbl="alignAccFollowNode1" presStyleIdx="16" presStyleCnt="18" custScaleX="197887">
        <dgm:presLayoutVars>
          <dgm:chMax val="0"/>
          <dgm:bulletEnabled val="1"/>
        </dgm:presLayoutVars>
      </dgm:prSet>
      <dgm:spPr/>
      <dgm:t>
        <a:bodyPr/>
        <a:lstStyle/>
        <a:p>
          <a:endParaRPr lang="en-US"/>
        </a:p>
      </dgm:t>
    </dgm:pt>
    <dgm:pt modelId="{AA1F1874-86D7-4DF6-A3F3-BFE7B90C8446}" type="pres">
      <dgm:prSet presAssocID="{DB4499EC-6BC0-407F-947A-4DF3813582A8}" presName="sibTrans" presStyleLbl="sibTrans2D1" presStyleIdx="17" presStyleCnt="18"/>
      <dgm:spPr/>
      <dgm:t>
        <a:bodyPr/>
        <a:lstStyle/>
        <a:p>
          <a:endParaRPr lang="en-US"/>
        </a:p>
      </dgm:t>
    </dgm:pt>
    <dgm:pt modelId="{EC61BF97-4261-4DFA-82B1-64CD5C86DCCA}" type="pres">
      <dgm:prSet presAssocID="{131475D8-BE40-4D9A-A225-49A12140CD94}" presName="child" presStyleLbl="alignAccFollowNode1" presStyleIdx="17" presStyleCnt="18" custScaleX="230223">
        <dgm:presLayoutVars>
          <dgm:chMax val="0"/>
          <dgm:bulletEnabled val="1"/>
        </dgm:presLayoutVars>
      </dgm:prSet>
      <dgm:spPr/>
      <dgm:t>
        <a:bodyPr/>
        <a:lstStyle/>
        <a:p>
          <a:endParaRPr lang="en-US"/>
        </a:p>
      </dgm:t>
    </dgm:pt>
  </dgm:ptLst>
  <dgm:cxnLst>
    <dgm:cxn modelId="{C013D143-3928-4EB7-8B14-4DFF678FE781}" srcId="{B9593C31-34AB-4198-BB84-84B738575256}" destId="{131475D8-BE40-4D9A-A225-49A12140CD94}" srcOrd="8" destOrd="0" parTransId="{0BF4B4B9-522A-4155-9B0D-F7FC123A6115}" sibTransId="{EE4E581D-A862-40B2-8538-96274CC503E1}"/>
    <dgm:cxn modelId="{65992D28-B8CC-409A-B6D5-EDAD695C09BE}" type="presOf" srcId="{A480E20E-71C1-4D80-B8DE-F2129EFE9562}" destId="{67F0DE70-423B-4DAD-B8F0-38EBC11E6B45}" srcOrd="0" destOrd="0" presId="urn:microsoft.com/office/officeart/2005/8/layout/lProcess1"/>
    <dgm:cxn modelId="{3DFA3C1C-D23C-4B18-B746-999551804D8E}" srcId="{6F6B510A-0DB1-4D12-84C6-1BAC2086020B}" destId="{4CA632EC-163D-4557-B261-5235AE6317B2}" srcOrd="2" destOrd="0" parTransId="{91506B39-3C6A-46CD-AC42-4C3CF2BEBE04}" sibTransId="{D7D7C73A-30C3-4098-801D-E4B5A8982D8D}"/>
    <dgm:cxn modelId="{C2178D88-698D-434F-899E-3F4EC49F5F34}" type="presOf" srcId="{38D7BCA9-225C-4196-9286-0F5685AB13AA}" destId="{66955B25-2CAA-449E-A808-718E8239517F}" srcOrd="0" destOrd="0" presId="urn:microsoft.com/office/officeart/2005/8/layout/lProcess1"/>
    <dgm:cxn modelId="{742B11CC-124D-4B04-B47E-08F66D1B404B}" srcId="{6F6B510A-0DB1-4D12-84C6-1BAC2086020B}" destId="{F8396E76-2E60-443A-BC67-26FC40A7EBDA}" srcOrd="7" destOrd="0" parTransId="{7A719A68-8818-47B5-BC6C-A105BE6521F0}" sibTransId="{8640A229-81AF-4AD1-9DFF-A4EACE340D1D}"/>
    <dgm:cxn modelId="{218FC9E9-42FD-4737-9DE7-8A8C1BA34197}" srcId="{B9593C31-34AB-4198-BB84-84B738575256}" destId="{04A28F01-8956-460B-9B54-37BF534A73C3}" srcOrd="4" destOrd="0" parTransId="{A9839403-4CAC-433B-A359-DF443195703E}" sibTransId="{BA0364FD-DE04-4A33-87A8-8EB3D2AA59F5}"/>
    <dgm:cxn modelId="{7903C321-BC39-4835-B204-23488B0FDF7B}" type="presOf" srcId="{2893AE97-36CD-4333-97C6-82C82D64EF27}" destId="{AD440B52-BFB0-46F5-97B8-DBB9E84CB039}" srcOrd="0" destOrd="0" presId="urn:microsoft.com/office/officeart/2005/8/layout/lProcess1"/>
    <dgm:cxn modelId="{71614B52-0E59-4C56-AF1C-B270651A133A}" srcId="{B9593C31-34AB-4198-BB84-84B738575256}" destId="{A6448DB7-11BF-4F4E-A46F-5D9E2417ED02}" srcOrd="5" destOrd="0" parTransId="{A14DD85D-AEB9-49FC-9222-0A66EBFAB470}" sibTransId="{784F8736-AEC9-4FDC-A211-E053E8B7F8AB}"/>
    <dgm:cxn modelId="{195FD88D-0BBC-444B-A02E-00EEA4201989}" type="presOf" srcId="{805BC6D3-C26D-41E2-8C3C-6B356AEC7C42}" destId="{5F3A9A78-BBCB-4D7B-AE48-52E5A6AE971C}" srcOrd="0" destOrd="0" presId="urn:microsoft.com/office/officeart/2005/8/layout/lProcess1"/>
    <dgm:cxn modelId="{4DB70811-AAB8-408D-9103-9E9EFD367B60}" type="presOf" srcId="{7426679B-A020-4F7A-9288-E1D8691BD781}" destId="{1EDF4668-D730-4077-94A1-22EA103DA141}" srcOrd="0" destOrd="0" presId="urn:microsoft.com/office/officeart/2005/8/layout/lProcess1"/>
    <dgm:cxn modelId="{47D26124-801E-4C72-81DE-5AE4D4286822}" type="presOf" srcId="{784F8736-AEC9-4FDC-A211-E053E8B7F8AB}" destId="{E8F3EBB6-7E31-4569-BB1E-71470EB48B29}" srcOrd="0" destOrd="0" presId="urn:microsoft.com/office/officeart/2005/8/layout/lProcess1"/>
    <dgm:cxn modelId="{291377B5-96D4-4E14-B4FF-8F8F82AB1BF5}" type="presOf" srcId="{85F0F857-69CD-4619-A2B9-7D93C619835A}" destId="{02CA51AC-1AF6-4710-B760-6688D6F45A7E}" srcOrd="0" destOrd="0" presId="urn:microsoft.com/office/officeart/2005/8/layout/lProcess1"/>
    <dgm:cxn modelId="{45AB9799-381B-46FE-8EC1-42D63E66B272}" srcId="{6F6B510A-0DB1-4D12-84C6-1BAC2086020B}" destId="{EAD3A6FC-70FE-4605-A43F-3AB24F62FE43}" srcOrd="0" destOrd="0" parTransId="{8AFD6C72-3734-4A28-92DC-41C3D074C33D}" sibTransId="{38D7BCA9-225C-4196-9286-0F5685AB13AA}"/>
    <dgm:cxn modelId="{5E0B510A-7BE2-46D1-969A-E4D12D32B18B}" type="presOf" srcId="{E0F463DA-3ACC-47EF-86FA-CF403C233A78}" destId="{78D8E01D-AE6D-4543-99FA-381D6DDE1CDF}" srcOrd="0" destOrd="0" presId="urn:microsoft.com/office/officeart/2005/8/layout/lProcess1"/>
    <dgm:cxn modelId="{380C4DFF-E457-40B1-8948-0EE980EAF38E}" type="presOf" srcId="{8AFD6C72-3734-4A28-92DC-41C3D074C33D}" destId="{F4D58846-5C86-43BE-AD8C-32F505F2B3BE}" srcOrd="0" destOrd="0" presId="urn:microsoft.com/office/officeart/2005/8/layout/lProcess1"/>
    <dgm:cxn modelId="{A4DC4824-00BF-4CD2-BF83-3B7B83196A1D}" srcId="{B9593C31-34AB-4198-BB84-84B738575256}" destId="{70D9CE36-025E-4D01-8594-71BE8697A679}" srcOrd="6" destOrd="0" parTransId="{BDF13A11-4BF2-4CE8-AA5B-324D9098816E}" sibTransId="{7426679B-A020-4F7A-9288-E1D8691BD781}"/>
    <dgm:cxn modelId="{73C99F1A-0DE0-482E-A2DE-B35B736B762F}" type="presOf" srcId="{F967536A-E0B1-4D05-9D72-EDC656292D42}" destId="{54041021-D2F7-4641-A73F-5183C896CA01}" srcOrd="0" destOrd="0" presId="urn:microsoft.com/office/officeart/2005/8/layout/lProcess1"/>
    <dgm:cxn modelId="{C8C079E6-4BFB-4B80-91A5-2BCA7A9ECA97}" type="presOf" srcId="{04A28F01-8956-460B-9B54-37BF534A73C3}" destId="{183EC7E0-446E-44EE-9301-10258D1CDAE1}" srcOrd="0" destOrd="0" presId="urn:microsoft.com/office/officeart/2005/8/layout/lProcess1"/>
    <dgm:cxn modelId="{32DAC9B0-F5C2-4532-B889-9B1CE4E3BD8B}" type="presOf" srcId="{F7C1CFAB-6B7B-4AAE-8F9C-CBFC51D02B19}" destId="{1D7226BF-D812-4802-89FB-B307736F67DA}" srcOrd="0" destOrd="0" presId="urn:microsoft.com/office/officeart/2005/8/layout/lProcess1"/>
    <dgm:cxn modelId="{1472D3C9-2AA5-45EE-A8B4-F787CBB8389B}" srcId="{E0F463DA-3ACC-47EF-86FA-CF403C233A78}" destId="{B9593C31-34AB-4198-BB84-84B738575256}" srcOrd="1" destOrd="0" parTransId="{6E1F24C8-0541-40E3-848B-644D50C74AAC}" sibTransId="{B74AD9C2-D984-422F-A45F-A2F54021004E}"/>
    <dgm:cxn modelId="{23E56EB7-2B11-4DBA-8449-6BE977E5D48D}" srcId="{6F6B510A-0DB1-4D12-84C6-1BAC2086020B}" destId="{F967536A-E0B1-4D05-9D72-EDC656292D42}" srcOrd="1" destOrd="0" parTransId="{C07558E5-E3DC-425B-8E0D-B355FB5DB492}" sibTransId="{1E278F00-626B-43C0-B9C6-B99D1E43B9EE}"/>
    <dgm:cxn modelId="{4F4793D1-C675-4BC7-9159-AE0B54276C5C}" type="presOf" srcId="{58A44814-F30F-4D2D-93C3-DB8B4761E26A}" destId="{9E205AF4-BB3B-4B17-8173-5E220D449513}" srcOrd="0" destOrd="0" presId="urn:microsoft.com/office/officeart/2005/8/layout/lProcess1"/>
    <dgm:cxn modelId="{7552975E-EFB6-4A9D-A61A-629D97B4AE4D}" type="presOf" srcId="{85D831F6-4500-4809-BF7D-4F372A95C1A3}" destId="{BF05BAA8-557D-422D-B724-C5BA243C29B9}" srcOrd="0" destOrd="0" presId="urn:microsoft.com/office/officeart/2005/8/layout/lProcess1"/>
    <dgm:cxn modelId="{1B18A02F-5B19-4A44-BA16-005F056DFA8B}" type="presOf" srcId="{70D9CE36-025E-4D01-8594-71BE8697A679}" destId="{F7FBA8EB-7E73-4219-A4E5-A2CBEE338BFE}" srcOrd="0" destOrd="0" presId="urn:microsoft.com/office/officeart/2005/8/layout/lProcess1"/>
    <dgm:cxn modelId="{A121D9B5-7845-4233-B2F2-4F921BA78668}" type="presOf" srcId="{D7D7C73A-30C3-4098-801D-E4B5A8982D8D}" destId="{DDFFD648-2DB3-488E-B65F-E336DAFF1476}" srcOrd="0" destOrd="0" presId="urn:microsoft.com/office/officeart/2005/8/layout/lProcess1"/>
    <dgm:cxn modelId="{843EB22A-FF1C-46D0-9F83-2078985121A3}" type="presOf" srcId="{8EA329A7-5F7C-4F7B-BBF2-5CCCBD8391AC}" destId="{EEAF20B7-BC26-4700-B362-B74E23DE35FA}" srcOrd="0" destOrd="0" presId="urn:microsoft.com/office/officeart/2005/8/layout/lProcess1"/>
    <dgm:cxn modelId="{76A2D801-E922-4B92-AC7E-9E634D502FDB}" type="presOf" srcId="{6F6B510A-0DB1-4D12-84C6-1BAC2086020B}" destId="{AE22FC0F-5B70-41C3-A689-E13CC041F740}" srcOrd="0" destOrd="0" presId="urn:microsoft.com/office/officeart/2005/8/layout/lProcess1"/>
    <dgm:cxn modelId="{57CD9A67-4D06-4738-92DE-95AB512219FD}" type="presOf" srcId="{49FC82A7-AC25-4CB6-90C5-813001507F68}" destId="{15DDD197-D3BA-44F4-9933-129889D3A6F3}" srcOrd="0" destOrd="0" presId="urn:microsoft.com/office/officeart/2005/8/layout/lProcess1"/>
    <dgm:cxn modelId="{D724D7E5-21A2-4E96-A471-7315FBFACEB7}" type="presOf" srcId="{4CA632EC-163D-4557-B261-5235AE6317B2}" destId="{86488FEE-4DFA-4EC7-9463-BEB6523342A3}" srcOrd="0" destOrd="0" presId="urn:microsoft.com/office/officeart/2005/8/layout/lProcess1"/>
    <dgm:cxn modelId="{94CF771D-2B8C-407E-8709-1C2E6AB98DA0}" type="presOf" srcId="{1E278F00-626B-43C0-B9C6-B99D1E43B9EE}" destId="{ACE670BA-095A-4B5A-B33A-69A679BE08DC}" srcOrd="0" destOrd="0" presId="urn:microsoft.com/office/officeart/2005/8/layout/lProcess1"/>
    <dgm:cxn modelId="{C481A1C1-8077-4562-BB32-7361AEB75700}" type="presOf" srcId="{B9593C31-34AB-4198-BB84-84B738575256}" destId="{35A3B752-D98B-44FC-A7FD-7F041580BCD8}" srcOrd="0" destOrd="0" presId="urn:microsoft.com/office/officeart/2005/8/layout/lProcess1"/>
    <dgm:cxn modelId="{CA37CC9A-1444-4437-A5D8-1A62765ABA72}" srcId="{E0F463DA-3ACC-47EF-86FA-CF403C233A78}" destId="{6F6B510A-0DB1-4D12-84C6-1BAC2086020B}" srcOrd="0" destOrd="0" parTransId="{6297274C-111A-4FF9-9204-AC50853FAFF2}" sibTransId="{DD9DB3B2-EC16-41A5-83C8-3D580EC7AE6E}"/>
    <dgm:cxn modelId="{D0B04CA5-DB2E-46B2-A6CA-1D8CA4BF237C}" srcId="{6F6B510A-0DB1-4D12-84C6-1BAC2086020B}" destId="{72CFFAF5-6AB7-4AD2-BD5E-FF40F9326ACD}" srcOrd="8" destOrd="0" parTransId="{B4648FB2-6E3D-4F75-AA92-BD1F711375F7}" sibTransId="{FEB33F4D-4326-4B32-8F85-5616C8C4CE1A}"/>
    <dgm:cxn modelId="{416478D6-C21C-4929-AC3E-2783235EFDF0}" type="presOf" srcId="{31B26902-00C8-4A37-AC2D-15323CC4E511}" destId="{F137A130-9880-4CCD-963E-EB5E5E3B6CA9}" srcOrd="0" destOrd="0" presId="urn:microsoft.com/office/officeart/2005/8/layout/lProcess1"/>
    <dgm:cxn modelId="{B5FB2C90-2597-41C0-A789-50B3088E02C4}" type="presOf" srcId="{A6448DB7-11BF-4F4E-A46F-5D9E2417ED02}" destId="{AFA3F536-A63D-479D-AAB7-EBC172FD71E4}" srcOrd="0" destOrd="0" presId="urn:microsoft.com/office/officeart/2005/8/layout/lProcess1"/>
    <dgm:cxn modelId="{7E258A8D-844D-446E-9C49-4834228F1547}" srcId="{B9593C31-34AB-4198-BB84-84B738575256}" destId="{B7B55121-9E6D-4305-BB68-2676A1BBDD0A}" srcOrd="7" destOrd="0" parTransId="{CE0ECD39-E1FD-4FB3-A1AC-5B2619B34036}" sibTransId="{DB4499EC-6BC0-407F-947A-4DF3813582A8}"/>
    <dgm:cxn modelId="{52B1A5E3-F56B-42DF-A490-A3FE58032F21}" type="presOf" srcId="{2D382D06-BC86-47BB-A86A-0AD664BF693F}" destId="{AEA2F70B-1C82-4C3D-BD5B-F13C8A9D22DD}" srcOrd="0" destOrd="0" presId="urn:microsoft.com/office/officeart/2005/8/layout/lProcess1"/>
    <dgm:cxn modelId="{F2B9962F-FABA-4C38-BD2A-2F23A512B6B6}" type="presOf" srcId="{F8396E76-2E60-443A-BC67-26FC40A7EBDA}" destId="{5953ED3D-5A02-4039-A708-9310D84E9D02}" srcOrd="0" destOrd="0" presId="urn:microsoft.com/office/officeart/2005/8/layout/lProcess1"/>
    <dgm:cxn modelId="{7E579A1C-E804-438C-AE80-16FB7C4332B1}" srcId="{6F6B510A-0DB1-4D12-84C6-1BAC2086020B}" destId="{713C7B56-E16B-4A54-A45D-C7D83E106C41}" srcOrd="5" destOrd="0" parTransId="{E54F2A76-5948-4105-B2E3-175CDC90DC32}" sibTransId="{2D382D06-BC86-47BB-A86A-0AD664BF693F}"/>
    <dgm:cxn modelId="{6B7B8316-E5B8-4983-B0A3-D80825236D38}" type="presOf" srcId="{BA0364FD-DE04-4A33-87A8-8EB3D2AA59F5}" destId="{0232306F-FC6D-4D6C-97AD-94D9300FF03E}" srcOrd="0" destOrd="0" presId="urn:microsoft.com/office/officeart/2005/8/layout/lProcess1"/>
    <dgm:cxn modelId="{4DED65BC-B1B0-4463-9D80-2463377F7EFD}" srcId="{B9593C31-34AB-4198-BB84-84B738575256}" destId="{9A022D1F-2357-40DE-AD0A-B7B4CC649E44}" srcOrd="1" destOrd="0" parTransId="{691F3089-2D51-407D-B7D4-02207040736C}" sibTransId="{C94BF3FE-04EE-463A-AC39-619CD1404E8F}"/>
    <dgm:cxn modelId="{BEF09C7B-2D50-422D-A125-239BC83FDFC2}" srcId="{6F6B510A-0DB1-4D12-84C6-1BAC2086020B}" destId="{49FC82A7-AC25-4CB6-90C5-813001507F68}" srcOrd="3" destOrd="0" parTransId="{0AA4D7EF-EF49-4328-BA40-36F65B0741C2}" sibTransId="{2138643D-3BDB-47A0-B5C0-4CCC72078DDF}"/>
    <dgm:cxn modelId="{DD74977F-2CD9-4BEE-B6C8-A1358386E21B}" type="presOf" srcId="{DD0BD58D-BC66-42B1-BDEB-0018A273B184}" destId="{E396C585-C782-4272-99FE-779A89FD24DD}" srcOrd="0" destOrd="0" presId="urn:microsoft.com/office/officeart/2005/8/layout/lProcess1"/>
    <dgm:cxn modelId="{73A1A7EA-D914-4688-8E8B-8EF53EA10003}" type="presOf" srcId="{0D2E781C-3BB1-47E7-9C4A-DC5AE36EEB42}" destId="{4036E9AA-BB2D-4D97-93ED-4BD44252A563}" srcOrd="0" destOrd="0" presId="urn:microsoft.com/office/officeart/2005/8/layout/lProcess1"/>
    <dgm:cxn modelId="{E08235F8-F3A0-4895-8D99-7854819CF74F}" type="presOf" srcId="{9A022D1F-2357-40DE-AD0A-B7B4CC649E44}" destId="{21B430E9-AED2-4CF7-92ED-3849CCF28E71}" srcOrd="0" destOrd="0" presId="urn:microsoft.com/office/officeart/2005/8/layout/lProcess1"/>
    <dgm:cxn modelId="{D645A8D4-D7EA-4B5A-9034-A73EC0F29402}" srcId="{6F6B510A-0DB1-4D12-84C6-1BAC2086020B}" destId="{A480E20E-71C1-4D80-B8DE-F2129EFE9562}" srcOrd="4" destOrd="0" parTransId="{67BB038D-2882-4303-B371-48EB836E236E}" sibTransId="{F7C1CFAB-6B7B-4AAE-8F9C-CBFC51D02B19}"/>
    <dgm:cxn modelId="{286A9188-7374-4769-9C69-91D8F05FC76F}" type="presOf" srcId="{DB4499EC-6BC0-407F-947A-4DF3813582A8}" destId="{AA1F1874-86D7-4DF6-A3F3-BFE7B90C8446}" srcOrd="0" destOrd="0" presId="urn:microsoft.com/office/officeart/2005/8/layout/lProcess1"/>
    <dgm:cxn modelId="{EC5A4A8C-704E-4C81-A61C-98CC15FFF5D5}" type="presOf" srcId="{72CFFAF5-6AB7-4AD2-BD5E-FF40F9326ACD}" destId="{451BF9E8-DBAD-460E-A332-8D329A502A7F}" srcOrd="0" destOrd="0" presId="urn:microsoft.com/office/officeart/2005/8/layout/lProcess1"/>
    <dgm:cxn modelId="{C87E5291-839F-430E-94F9-9C69AFE17E3E}" type="presOf" srcId="{8640A229-81AF-4AD1-9DFF-A4EACE340D1D}" destId="{93084363-E018-46DD-B345-331747547689}" srcOrd="0" destOrd="0" presId="urn:microsoft.com/office/officeart/2005/8/layout/lProcess1"/>
    <dgm:cxn modelId="{59C0619C-CB92-47EF-8EC0-6684FF20159C}" srcId="{B9593C31-34AB-4198-BB84-84B738575256}" destId="{85F0F857-69CD-4619-A2B9-7D93C619835A}" srcOrd="3" destOrd="0" parTransId="{E8F32466-AFCF-4CFC-A2A6-5B82E5F63FD7}" sibTransId="{85D831F6-4500-4809-BF7D-4F372A95C1A3}"/>
    <dgm:cxn modelId="{314A9AF0-5D80-478D-B5BF-012FA65E504B}" type="presOf" srcId="{2138643D-3BDB-47A0-B5C0-4CCC72078DDF}" destId="{FD85ADB1-ED5B-424F-9CBB-BFB83A848673}" srcOrd="0" destOrd="0" presId="urn:microsoft.com/office/officeart/2005/8/layout/lProcess1"/>
    <dgm:cxn modelId="{974DECFE-5787-4F6A-A085-0811841FC680}" type="presOf" srcId="{131475D8-BE40-4D9A-A225-49A12140CD94}" destId="{EC61BF97-4261-4DFA-82B1-64CD5C86DCCA}" srcOrd="0" destOrd="0" presId="urn:microsoft.com/office/officeart/2005/8/layout/lProcess1"/>
    <dgm:cxn modelId="{90E67CC1-BCB0-4BE5-B71D-4E05D5F94E17}" srcId="{6F6B510A-0DB1-4D12-84C6-1BAC2086020B}" destId="{8EA329A7-5F7C-4F7B-BBF2-5CCCBD8391AC}" srcOrd="6" destOrd="0" parTransId="{5DA7F724-8BD7-477C-B37B-B98CB0F9681C}" sibTransId="{0D2E781C-3BB1-47E7-9C4A-DC5AE36EEB42}"/>
    <dgm:cxn modelId="{9D34D72C-79C0-4CFD-8ABF-65A9C66C6F0D}" type="presOf" srcId="{B7B55121-9E6D-4305-BB68-2676A1BBDD0A}" destId="{E1238127-3C8F-4DF6-833B-9F85BDE5FD92}" srcOrd="0" destOrd="0" presId="urn:microsoft.com/office/officeart/2005/8/layout/lProcess1"/>
    <dgm:cxn modelId="{7F56855F-D92A-4750-92F2-A1DACF17FE9C}" type="presOf" srcId="{713C7B56-E16B-4A54-A45D-C7D83E106C41}" destId="{AD3A971E-4460-4856-A66E-261B5896C92B}" srcOrd="0" destOrd="0" presId="urn:microsoft.com/office/officeart/2005/8/layout/lProcess1"/>
    <dgm:cxn modelId="{294B4C9A-D397-4A4E-BB25-632EB3D24FA1}" type="presOf" srcId="{C94BF3FE-04EE-463A-AC39-619CD1404E8F}" destId="{8FC30AE2-6764-4662-B684-83943E644A03}" srcOrd="0" destOrd="0" presId="urn:microsoft.com/office/officeart/2005/8/layout/lProcess1"/>
    <dgm:cxn modelId="{B46C4CCC-E14B-4B57-9BDF-529E2170380B}" srcId="{B9593C31-34AB-4198-BB84-84B738575256}" destId="{DD0BD58D-BC66-42B1-BDEB-0018A273B184}" srcOrd="2" destOrd="0" parTransId="{E298269E-6021-4FE7-A333-DBD5C35FC634}" sibTransId="{58A44814-F30F-4D2D-93C3-DB8B4761E26A}"/>
    <dgm:cxn modelId="{C2CBCE25-56ED-4126-AF19-A6F7A4133229}" type="presOf" srcId="{EAD3A6FC-70FE-4605-A43F-3AB24F62FE43}" destId="{D3712C64-0758-41C0-A673-DCD9BE7CBFF4}" srcOrd="0" destOrd="0" presId="urn:microsoft.com/office/officeart/2005/8/layout/lProcess1"/>
    <dgm:cxn modelId="{E5F20BFA-7225-4122-9058-5FCAA97B87F1}" srcId="{B9593C31-34AB-4198-BB84-84B738575256}" destId="{31B26902-00C8-4A37-AC2D-15323CC4E511}" srcOrd="0" destOrd="0" parTransId="{805BC6D3-C26D-41E2-8C3C-6B356AEC7C42}" sibTransId="{2893AE97-36CD-4333-97C6-82C82D64EF27}"/>
    <dgm:cxn modelId="{62A77ADB-7798-4470-A1A6-17AA20BAB197}" type="presParOf" srcId="{78D8E01D-AE6D-4543-99FA-381D6DDE1CDF}" destId="{F69F7B2F-C383-4FF2-B6FA-6BB2C5EF56BA}" srcOrd="0" destOrd="0" presId="urn:microsoft.com/office/officeart/2005/8/layout/lProcess1"/>
    <dgm:cxn modelId="{057E7588-9D19-4959-87BF-73D4D5033B62}" type="presParOf" srcId="{F69F7B2F-C383-4FF2-B6FA-6BB2C5EF56BA}" destId="{AE22FC0F-5B70-41C3-A689-E13CC041F740}" srcOrd="0" destOrd="0" presId="urn:microsoft.com/office/officeart/2005/8/layout/lProcess1"/>
    <dgm:cxn modelId="{B6B23756-645C-427E-8D0D-8D8258E5B293}" type="presParOf" srcId="{F69F7B2F-C383-4FF2-B6FA-6BB2C5EF56BA}" destId="{F4D58846-5C86-43BE-AD8C-32F505F2B3BE}" srcOrd="1" destOrd="0" presId="urn:microsoft.com/office/officeart/2005/8/layout/lProcess1"/>
    <dgm:cxn modelId="{33999DA8-EF18-473A-A57D-ED948CE6FD27}" type="presParOf" srcId="{F69F7B2F-C383-4FF2-B6FA-6BB2C5EF56BA}" destId="{D3712C64-0758-41C0-A673-DCD9BE7CBFF4}" srcOrd="2" destOrd="0" presId="urn:microsoft.com/office/officeart/2005/8/layout/lProcess1"/>
    <dgm:cxn modelId="{C9590252-687B-4ACD-90C0-DB9311326C15}" type="presParOf" srcId="{F69F7B2F-C383-4FF2-B6FA-6BB2C5EF56BA}" destId="{66955B25-2CAA-449E-A808-718E8239517F}" srcOrd="3" destOrd="0" presId="urn:microsoft.com/office/officeart/2005/8/layout/lProcess1"/>
    <dgm:cxn modelId="{BF6D3FC4-AC26-4F92-AA1F-45BC88B914DD}" type="presParOf" srcId="{F69F7B2F-C383-4FF2-B6FA-6BB2C5EF56BA}" destId="{54041021-D2F7-4641-A73F-5183C896CA01}" srcOrd="4" destOrd="0" presId="urn:microsoft.com/office/officeart/2005/8/layout/lProcess1"/>
    <dgm:cxn modelId="{684E6545-9112-4146-ADEE-7EC354036AEE}" type="presParOf" srcId="{F69F7B2F-C383-4FF2-B6FA-6BB2C5EF56BA}" destId="{ACE670BA-095A-4B5A-B33A-69A679BE08DC}" srcOrd="5" destOrd="0" presId="urn:microsoft.com/office/officeart/2005/8/layout/lProcess1"/>
    <dgm:cxn modelId="{332AE02D-4690-4B70-B1A4-80DD5D27C038}" type="presParOf" srcId="{F69F7B2F-C383-4FF2-B6FA-6BB2C5EF56BA}" destId="{86488FEE-4DFA-4EC7-9463-BEB6523342A3}" srcOrd="6" destOrd="0" presId="urn:microsoft.com/office/officeart/2005/8/layout/lProcess1"/>
    <dgm:cxn modelId="{CCF12578-E88D-4637-A749-AAB1E2C70E43}" type="presParOf" srcId="{F69F7B2F-C383-4FF2-B6FA-6BB2C5EF56BA}" destId="{DDFFD648-2DB3-488E-B65F-E336DAFF1476}" srcOrd="7" destOrd="0" presId="urn:microsoft.com/office/officeart/2005/8/layout/lProcess1"/>
    <dgm:cxn modelId="{CFC2DFF2-6086-4AAD-91D7-675DFA3EC53D}" type="presParOf" srcId="{F69F7B2F-C383-4FF2-B6FA-6BB2C5EF56BA}" destId="{15DDD197-D3BA-44F4-9933-129889D3A6F3}" srcOrd="8" destOrd="0" presId="urn:microsoft.com/office/officeart/2005/8/layout/lProcess1"/>
    <dgm:cxn modelId="{59E64A58-020C-431D-B33E-6E12A7432E76}" type="presParOf" srcId="{F69F7B2F-C383-4FF2-B6FA-6BB2C5EF56BA}" destId="{FD85ADB1-ED5B-424F-9CBB-BFB83A848673}" srcOrd="9" destOrd="0" presId="urn:microsoft.com/office/officeart/2005/8/layout/lProcess1"/>
    <dgm:cxn modelId="{95BB2833-6677-4B6B-AB17-3E5FE83FD2BB}" type="presParOf" srcId="{F69F7B2F-C383-4FF2-B6FA-6BB2C5EF56BA}" destId="{67F0DE70-423B-4DAD-B8F0-38EBC11E6B45}" srcOrd="10" destOrd="0" presId="urn:microsoft.com/office/officeart/2005/8/layout/lProcess1"/>
    <dgm:cxn modelId="{4BA63013-7319-412E-A6E0-9961AA6C7FEF}" type="presParOf" srcId="{F69F7B2F-C383-4FF2-B6FA-6BB2C5EF56BA}" destId="{1D7226BF-D812-4802-89FB-B307736F67DA}" srcOrd="11" destOrd="0" presId="urn:microsoft.com/office/officeart/2005/8/layout/lProcess1"/>
    <dgm:cxn modelId="{6179D807-87EC-4FAC-830F-CC21F71324DD}" type="presParOf" srcId="{F69F7B2F-C383-4FF2-B6FA-6BB2C5EF56BA}" destId="{AD3A971E-4460-4856-A66E-261B5896C92B}" srcOrd="12" destOrd="0" presId="urn:microsoft.com/office/officeart/2005/8/layout/lProcess1"/>
    <dgm:cxn modelId="{ADBAC656-C8B5-41C3-8AF1-1E6CCDB8B105}" type="presParOf" srcId="{F69F7B2F-C383-4FF2-B6FA-6BB2C5EF56BA}" destId="{AEA2F70B-1C82-4C3D-BD5B-F13C8A9D22DD}" srcOrd="13" destOrd="0" presId="urn:microsoft.com/office/officeart/2005/8/layout/lProcess1"/>
    <dgm:cxn modelId="{70BA8AE1-782D-4934-BD84-ED66B189791B}" type="presParOf" srcId="{F69F7B2F-C383-4FF2-B6FA-6BB2C5EF56BA}" destId="{EEAF20B7-BC26-4700-B362-B74E23DE35FA}" srcOrd="14" destOrd="0" presId="urn:microsoft.com/office/officeart/2005/8/layout/lProcess1"/>
    <dgm:cxn modelId="{7F6AC527-FA36-4C04-8C92-75D6D6E42A19}" type="presParOf" srcId="{F69F7B2F-C383-4FF2-B6FA-6BB2C5EF56BA}" destId="{4036E9AA-BB2D-4D97-93ED-4BD44252A563}" srcOrd="15" destOrd="0" presId="urn:microsoft.com/office/officeart/2005/8/layout/lProcess1"/>
    <dgm:cxn modelId="{95DD7092-E449-41ED-B4DF-98EBD3D4E7F0}" type="presParOf" srcId="{F69F7B2F-C383-4FF2-B6FA-6BB2C5EF56BA}" destId="{5953ED3D-5A02-4039-A708-9310D84E9D02}" srcOrd="16" destOrd="0" presId="urn:microsoft.com/office/officeart/2005/8/layout/lProcess1"/>
    <dgm:cxn modelId="{AE18C79F-AEA0-418C-BCCB-C3B77E6968E7}" type="presParOf" srcId="{F69F7B2F-C383-4FF2-B6FA-6BB2C5EF56BA}" destId="{93084363-E018-46DD-B345-331747547689}" srcOrd="17" destOrd="0" presId="urn:microsoft.com/office/officeart/2005/8/layout/lProcess1"/>
    <dgm:cxn modelId="{C3CA4DCF-174B-486C-8D87-5AF9A1DF19E6}" type="presParOf" srcId="{F69F7B2F-C383-4FF2-B6FA-6BB2C5EF56BA}" destId="{451BF9E8-DBAD-460E-A332-8D329A502A7F}" srcOrd="18" destOrd="0" presId="urn:microsoft.com/office/officeart/2005/8/layout/lProcess1"/>
    <dgm:cxn modelId="{E909A131-7AF9-4757-BC4B-A781D8B18160}" type="presParOf" srcId="{78D8E01D-AE6D-4543-99FA-381D6DDE1CDF}" destId="{E172AC06-0E14-415B-A1D9-DB35831FA9C6}" srcOrd="1" destOrd="0" presId="urn:microsoft.com/office/officeart/2005/8/layout/lProcess1"/>
    <dgm:cxn modelId="{8F74F696-E383-424C-AA65-598C84B26951}" type="presParOf" srcId="{78D8E01D-AE6D-4543-99FA-381D6DDE1CDF}" destId="{E12150B4-F4AA-4485-B704-B611CE92258C}" srcOrd="2" destOrd="0" presId="urn:microsoft.com/office/officeart/2005/8/layout/lProcess1"/>
    <dgm:cxn modelId="{C9A59294-9250-461C-AA04-E242625480EE}" type="presParOf" srcId="{E12150B4-F4AA-4485-B704-B611CE92258C}" destId="{35A3B752-D98B-44FC-A7FD-7F041580BCD8}" srcOrd="0" destOrd="0" presId="urn:microsoft.com/office/officeart/2005/8/layout/lProcess1"/>
    <dgm:cxn modelId="{14B06B94-AED7-4436-B0D7-7A0ED92CCC52}" type="presParOf" srcId="{E12150B4-F4AA-4485-B704-B611CE92258C}" destId="{5F3A9A78-BBCB-4D7B-AE48-52E5A6AE971C}" srcOrd="1" destOrd="0" presId="urn:microsoft.com/office/officeart/2005/8/layout/lProcess1"/>
    <dgm:cxn modelId="{D2BEF021-AD81-44A7-B9C8-DC3B5E5962E4}" type="presParOf" srcId="{E12150B4-F4AA-4485-B704-B611CE92258C}" destId="{F137A130-9880-4CCD-963E-EB5E5E3B6CA9}" srcOrd="2" destOrd="0" presId="urn:microsoft.com/office/officeart/2005/8/layout/lProcess1"/>
    <dgm:cxn modelId="{48A9C807-CF82-44FC-B643-CF345267D58D}" type="presParOf" srcId="{E12150B4-F4AA-4485-B704-B611CE92258C}" destId="{AD440B52-BFB0-46F5-97B8-DBB9E84CB039}" srcOrd="3" destOrd="0" presId="urn:microsoft.com/office/officeart/2005/8/layout/lProcess1"/>
    <dgm:cxn modelId="{B6AE0D15-A43D-4571-B9D0-F54E75AC7A4D}" type="presParOf" srcId="{E12150B4-F4AA-4485-B704-B611CE92258C}" destId="{21B430E9-AED2-4CF7-92ED-3849CCF28E71}" srcOrd="4" destOrd="0" presId="urn:microsoft.com/office/officeart/2005/8/layout/lProcess1"/>
    <dgm:cxn modelId="{D5773E48-F9BD-441D-AF6B-B250FB181BBA}" type="presParOf" srcId="{E12150B4-F4AA-4485-B704-B611CE92258C}" destId="{8FC30AE2-6764-4662-B684-83943E644A03}" srcOrd="5" destOrd="0" presId="urn:microsoft.com/office/officeart/2005/8/layout/lProcess1"/>
    <dgm:cxn modelId="{5DDCC67B-DC12-47A2-98EC-EE6A8D5F5E20}" type="presParOf" srcId="{E12150B4-F4AA-4485-B704-B611CE92258C}" destId="{E396C585-C782-4272-99FE-779A89FD24DD}" srcOrd="6" destOrd="0" presId="urn:microsoft.com/office/officeart/2005/8/layout/lProcess1"/>
    <dgm:cxn modelId="{683B7D19-4EF1-49A7-BB86-FB64B28C3C64}" type="presParOf" srcId="{E12150B4-F4AA-4485-B704-B611CE92258C}" destId="{9E205AF4-BB3B-4B17-8173-5E220D449513}" srcOrd="7" destOrd="0" presId="urn:microsoft.com/office/officeart/2005/8/layout/lProcess1"/>
    <dgm:cxn modelId="{8E9C23F1-5DEB-44DD-A23E-CEBBDC7CD3CB}" type="presParOf" srcId="{E12150B4-F4AA-4485-B704-B611CE92258C}" destId="{02CA51AC-1AF6-4710-B760-6688D6F45A7E}" srcOrd="8" destOrd="0" presId="urn:microsoft.com/office/officeart/2005/8/layout/lProcess1"/>
    <dgm:cxn modelId="{F4F1F9AE-0A8A-483D-879E-BCA5C2439DF0}" type="presParOf" srcId="{E12150B4-F4AA-4485-B704-B611CE92258C}" destId="{BF05BAA8-557D-422D-B724-C5BA243C29B9}" srcOrd="9" destOrd="0" presId="urn:microsoft.com/office/officeart/2005/8/layout/lProcess1"/>
    <dgm:cxn modelId="{D2E77C4A-D696-4988-A318-6BD489A40A92}" type="presParOf" srcId="{E12150B4-F4AA-4485-B704-B611CE92258C}" destId="{183EC7E0-446E-44EE-9301-10258D1CDAE1}" srcOrd="10" destOrd="0" presId="urn:microsoft.com/office/officeart/2005/8/layout/lProcess1"/>
    <dgm:cxn modelId="{89200247-1D12-4ADB-B238-C63D0C21C344}" type="presParOf" srcId="{E12150B4-F4AA-4485-B704-B611CE92258C}" destId="{0232306F-FC6D-4D6C-97AD-94D9300FF03E}" srcOrd="11" destOrd="0" presId="urn:microsoft.com/office/officeart/2005/8/layout/lProcess1"/>
    <dgm:cxn modelId="{6DBEE19C-ED98-4DA4-ADC7-B8C29D0D95D2}" type="presParOf" srcId="{E12150B4-F4AA-4485-B704-B611CE92258C}" destId="{AFA3F536-A63D-479D-AAB7-EBC172FD71E4}" srcOrd="12" destOrd="0" presId="urn:microsoft.com/office/officeart/2005/8/layout/lProcess1"/>
    <dgm:cxn modelId="{301310CF-815E-43DA-8CEF-63E9158B8604}" type="presParOf" srcId="{E12150B4-F4AA-4485-B704-B611CE92258C}" destId="{E8F3EBB6-7E31-4569-BB1E-71470EB48B29}" srcOrd="13" destOrd="0" presId="urn:microsoft.com/office/officeart/2005/8/layout/lProcess1"/>
    <dgm:cxn modelId="{EDE2CDAE-17A3-49AD-827F-45DCAD9F1E73}" type="presParOf" srcId="{E12150B4-F4AA-4485-B704-B611CE92258C}" destId="{F7FBA8EB-7E73-4219-A4E5-A2CBEE338BFE}" srcOrd="14" destOrd="0" presId="urn:microsoft.com/office/officeart/2005/8/layout/lProcess1"/>
    <dgm:cxn modelId="{D390D8D6-F526-47D7-940B-A04E1D5572D2}" type="presParOf" srcId="{E12150B4-F4AA-4485-B704-B611CE92258C}" destId="{1EDF4668-D730-4077-94A1-22EA103DA141}" srcOrd="15" destOrd="0" presId="urn:microsoft.com/office/officeart/2005/8/layout/lProcess1"/>
    <dgm:cxn modelId="{C052EF06-57BC-439A-BE80-DFC24652A0D0}" type="presParOf" srcId="{E12150B4-F4AA-4485-B704-B611CE92258C}" destId="{E1238127-3C8F-4DF6-833B-9F85BDE5FD92}" srcOrd="16" destOrd="0" presId="urn:microsoft.com/office/officeart/2005/8/layout/lProcess1"/>
    <dgm:cxn modelId="{83EF2631-2A11-4239-9B2C-3E0F05BB84B5}" type="presParOf" srcId="{E12150B4-F4AA-4485-B704-B611CE92258C}" destId="{AA1F1874-86D7-4DF6-A3F3-BFE7B90C8446}" srcOrd="17" destOrd="0" presId="urn:microsoft.com/office/officeart/2005/8/layout/lProcess1"/>
    <dgm:cxn modelId="{4A2431AD-D92C-43FE-BAB1-B8655DABD6E8}" type="presParOf" srcId="{E12150B4-F4AA-4485-B704-B611CE92258C}" destId="{EC61BF97-4261-4DFA-82B1-64CD5C86DCCA}" srcOrd="1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DEA8DC-E503-4218-A30B-BCCCC36AF662}" type="doc">
      <dgm:prSet loTypeId="urn:microsoft.com/office/officeart/2005/8/layout/cycle7" loCatId="cycle" qsTypeId="urn:microsoft.com/office/officeart/2005/8/quickstyle/3d7" qsCatId="3D" csTypeId="urn:microsoft.com/office/officeart/2005/8/colors/accent0_1" csCatId="mainScheme" phldr="1"/>
      <dgm:spPr/>
      <dgm:t>
        <a:bodyPr/>
        <a:lstStyle/>
        <a:p>
          <a:endParaRPr lang="en-US"/>
        </a:p>
      </dgm:t>
    </dgm:pt>
    <dgm:pt modelId="{BED05895-C4B0-444B-86E8-F7716C3D773F}">
      <dgm:prSet phldrT="[Text]"/>
      <dgm:spPr/>
      <dgm:t>
        <a:bodyPr/>
        <a:lstStyle/>
        <a:p>
          <a:r>
            <a:rPr lang="en-US" dirty="0" smtClean="0"/>
            <a:t>Legislative</a:t>
          </a:r>
          <a:endParaRPr lang="en-US" dirty="0"/>
        </a:p>
      </dgm:t>
    </dgm:pt>
    <dgm:pt modelId="{056174FB-5DB9-4987-BD7F-8493941B67DA}" type="parTrans" cxnId="{BAC9A301-021C-423D-98CB-6FCD6D874A84}">
      <dgm:prSet/>
      <dgm:spPr/>
      <dgm:t>
        <a:bodyPr/>
        <a:lstStyle/>
        <a:p>
          <a:endParaRPr lang="en-US"/>
        </a:p>
      </dgm:t>
    </dgm:pt>
    <dgm:pt modelId="{39E2237A-E0C5-4C1C-9B38-EC3B5EE6C375}" type="sibTrans" cxnId="{BAC9A301-021C-423D-98CB-6FCD6D874A84}">
      <dgm:prSet/>
      <dgm:spPr>
        <a:solidFill>
          <a:srgbClr val="FF0000"/>
        </a:solidFill>
      </dgm:spPr>
      <dgm:t>
        <a:bodyPr/>
        <a:lstStyle/>
        <a:p>
          <a:endParaRPr lang="en-US"/>
        </a:p>
      </dgm:t>
    </dgm:pt>
    <dgm:pt modelId="{26B7B3BA-C7D0-48EA-9E2B-DCAE68464AD0}">
      <dgm:prSet phldrT="[Text]"/>
      <dgm:spPr/>
      <dgm:t>
        <a:bodyPr/>
        <a:lstStyle/>
        <a:p>
          <a:r>
            <a:rPr lang="en-US" dirty="0" smtClean="0"/>
            <a:t>Executive</a:t>
          </a:r>
          <a:endParaRPr lang="en-US" dirty="0"/>
        </a:p>
      </dgm:t>
    </dgm:pt>
    <dgm:pt modelId="{553B212E-9DEC-45A6-A931-2374DEB840EA}" type="parTrans" cxnId="{2B9101A7-5262-4165-B4CA-2988C2DA087A}">
      <dgm:prSet/>
      <dgm:spPr/>
      <dgm:t>
        <a:bodyPr/>
        <a:lstStyle/>
        <a:p>
          <a:endParaRPr lang="en-US"/>
        </a:p>
      </dgm:t>
    </dgm:pt>
    <dgm:pt modelId="{58B85848-2706-4B54-B08F-877C096D8682}" type="sibTrans" cxnId="{2B9101A7-5262-4165-B4CA-2988C2DA087A}">
      <dgm:prSet/>
      <dgm:spPr>
        <a:solidFill>
          <a:srgbClr val="FF0000"/>
        </a:solidFill>
      </dgm:spPr>
      <dgm:t>
        <a:bodyPr/>
        <a:lstStyle/>
        <a:p>
          <a:endParaRPr lang="en-US"/>
        </a:p>
      </dgm:t>
    </dgm:pt>
    <dgm:pt modelId="{319CF5DB-6B30-4FED-93C9-ED38468CBB78}">
      <dgm:prSet phldrT="[Text]"/>
      <dgm:spPr/>
      <dgm:t>
        <a:bodyPr/>
        <a:lstStyle/>
        <a:p>
          <a:r>
            <a:rPr lang="en-US" dirty="0" smtClean="0"/>
            <a:t>Judiciary</a:t>
          </a:r>
          <a:endParaRPr lang="en-US" dirty="0"/>
        </a:p>
      </dgm:t>
    </dgm:pt>
    <dgm:pt modelId="{60C769B1-44ED-4FA5-8CC3-47DD07EFB80A}" type="parTrans" cxnId="{FAD6CB2F-C586-473A-B001-92FA1357EC54}">
      <dgm:prSet/>
      <dgm:spPr/>
      <dgm:t>
        <a:bodyPr/>
        <a:lstStyle/>
        <a:p>
          <a:endParaRPr lang="en-US"/>
        </a:p>
      </dgm:t>
    </dgm:pt>
    <dgm:pt modelId="{77BA8C8B-C862-4D51-B059-0994C308D135}" type="sibTrans" cxnId="{FAD6CB2F-C586-473A-B001-92FA1357EC54}">
      <dgm:prSet/>
      <dgm:spPr>
        <a:solidFill>
          <a:srgbClr val="FF0000"/>
        </a:solidFill>
      </dgm:spPr>
      <dgm:t>
        <a:bodyPr/>
        <a:lstStyle/>
        <a:p>
          <a:endParaRPr lang="en-US"/>
        </a:p>
      </dgm:t>
    </dgm:pt>
    <dgm:pt modelId="{13B2F90D-52CB-4D54-97E3-CFB5AE1C8865}" type="pres">
      <dgm:prSet presAssocID="{2FDEA8DC-E503-4218-A30B-BCCCC36AF662}" presName="Name0" presStyleCnt="0">
        <dgm:presLayoutVars>
          <dgm:dir/>
          <dgm:resizeHandles val="exact"/>
        </dgm:presLayoutVars>
      </dgm:prSet>
      <dgm:spPr/>
      <dgm:t>
        <a:bodyPr/>
        <a:lstStyle/>
        <a:p>
          <a:endParaRPr lang="en-US"/>
        </a:p>
      </dgm:t>
    </dgm:pt>
    <dgm:pt modelId="{C65A7F0C-D3B9-4ABB-86D0-49E1AD19F3CD}" type="pres">
      <dgm:prSet presAssocID="{BED05895-C4B0-444B-86E8-F7716C3D773F}" presName="node" presStyleLbl="node1" presStyleIdx="0" presStyleCnt="3">
        <dgm:presLayoutVars>
          <dgm:bulletEnabled val="1"/>
        </dgm:presLayoutVars>
      </dgm:prSet>
      <dgm:spPr/>
      <dgm:t>
        <a:bodyPr/>
        <a:lstStyle/>
        <a:p>
          <a:endParaRPr lang="en-US"/>
        </a:p>
      </dgm:t>
    </dgm:pt>
    <dgm:pt modelId="{A2A4AD28-822F-4996-A37B-DFFAD5272CE0}" type="pres">
      <dgm:prSet presAssocID="{39E2237A-E0C5-4C1C-9B38-EC3B5EE6C375}" presName="sibTrans" presStyleLbl="sibTrans2D1" presStyleIdx="0" presStyleCnt="3"/>
      <dgm:spPr/>
      <dgm:t>
        <a:bodyPr/>
        <a:lstStyle/>
        <a:p>
          <a:endParaRPr lang="en-US"/>
        </a:p>
      </dgm:t>
    </dgm:pt>
    <dgm:pt modelId="{FD037DF1-2C80-465D-80B8-71F2E4145F71}" type="pres">
      <dgm:prSet presAssocID="{39E2237A-E0C5-4C1C-9B38-EC3B5EE6C375}" presName="connectorText" presStyleLbl="sibTrans2D1" presStyleIdx="0" presStyleCnt="3"/>
      <dgm:spPr/>
      <dgm:t>
        <a:bodyPr/>
        <a:lstStyle/>
        <a:p>
          <a:endParaRPr lang="en-US"/>
        </a:p>
      </dgm:t>
    </dgm:pt>
    <dgm:pt modelId="{8EEC5803-1D6D-449C-990A-03B953B6D5B1}" type="pres">
      <dgm:prSet presAssocID="{26B7B3BA-C7D0-48EA-9E2B-DCAE68464AD0}" presName="node" presStyleLbl="node1" presStyleIdx="1" presStyleCnt="3">
        <dgm:presLayoutVars>
          <dgm:bulletEnabled val="1"/>
        </dgm:presLayoutVars>
      </dgm:prSet>
      <dgm:spPr/>
      <dgm:t>
        <a:bodyPr/>
        <a:lstStyle/>
        <a:p>
          <a:endParaRPr lang="en-US"/>
        </a:p>
      </dgm:t>
    </dgm:pt>
    <dgm:pt modelId="{6E27AE3B-D34F-4663-9995-5FDB83D46B55}" type="pres">
      <dgm:prSet presAssocID="{58B85848-2706-4B54-B08F-877C096D8682}" presName="sibTrans" presStyleLbl="sibTrans2D1" presStyleIdx="1" presStyleCnt="3"/>
      <dgm:spPr/>
      <dgm:t>
        <a:bodyPr/>
        <a:lstStyle/>
        <a:p>
          <a:endParaRPr lang="en-US"/>
        </a:p>
      </dgm:t>
    </dgm:pt>
    <dgm:pt modelId="{F854BBEE-9F56-4224-BFEE-C511CA12CBCE}" type="pres">
      <dgm:prSet presAssocID="{58B85848-2706-4B54-B08F-877C096D8682}" presName="connectorText" presStyleLbl="sibTrans2D1" presStyleIdx="1" presStyleCnt="3"/>
      <dgm:spPr/>
      <dgm:t>
        <a:bodyPr/>
        <a:lstStyle/>
        <a:p>
          <a:endParaRPr lang="en-US"/>
        </a:p>
      </dgm:t>
    </dgm:pt>
    <dgm:pt modelId="{696B569F-32CE-4678-9B48-3B45F7CC8C16}" type="pres">
      <dgm:prSet presAssocID="{319CF5DB-6B30-4FED-93C9-ED38468CBB78}" presName="node" presStyleLbl="node1" presStyleIdx="2" presStyleCnt="3">
        <dgm:presLayoutVars>
          <dgm:bulletEnabled val="1"/>
        </dgm:presLayoutVars>
      </dgm:prSet>
      <dgm:spPr/>
      <dgm:t>
        <a:bodyPr/>
        <a:lstStyle/>
        <a:p>
          <a:endParaRPr lang="en-US"/>
        </a:p>
      </dgm:t>
    </dgm:pt>
    <dgm:pt modelId="{564B6DF8-3F1F-4CF7-ABF0-54C425DFF12C}" type="pres">
      <dgm:prSet presAssocID="{77BA8C8B-C862-4D51-B059-0994C308D135}" presName="sibTrans" presStyleLbl="sibTrans2D1" presStyleIdx="2" presStyleCnt="3"/>
      <dgm:spPr/>
      <dgm:t>
        <a:bodyPr/>
        <a:lstStyle/>
        <a:p>
          <a:endParaRPr lang="en-US"/>
        </a:p>
      </dgm:t>
    </dgm:pt>
    <dgm:pt modelId="{F0B59F8B-55D5-4487-82C8-26541ED31F82}" type="pres">
      <dgm:prSet presAssocID="{77BA8C8B-C862-4D51-B059-0994C308D135}" presName="connectorText" presStyleLbl="sibTrans2D1" presStyleIdx="2" presStyleCnt="3"/>
      <dgm:spPr/>
      <dgm:t>
        <a:bodyPr/>
        <a:lstStyle/>
        <a:p>
          <a:endParaRPr lang="en-US"/>
        </a:p>
      </dgm:t>
    </dgm:pt>
  </dgm:ptLst>
  <dgm:cxnLst>
    <dgm:cxn modelId="{68B7AB0D-A154-4D32-92A7-F08AA9449606}" type="presOf" srcId="{77BA8C8B-C862-4D51-B059-0994C308D135}" destId="{564B6DF8-3F1F-4CF7-ABF0-54C425DFF12C}" srcOrd="0" destOrd="0" presId="urn:microsoft.com/office/officeart/2005/8/layout/cycle7"/>
    <dgm:cxn modelId="{FAD6CB2F-C586-473A-B001-92FA1357EC54}" srcId="{2FDEA8DC-E503-4218-A30B-BCCCC36AF662}" destId="{319CF5DB-6B30-4FED-93C9-ED38468CBB78}" srcOrd="2" destOrd="0" parTransId="{60C769B1-44ED-4FA5-8CC3-47DD07EFB80A}" sibTransId="{77BA8C8B-C862-4D51-B059-0994C308D135}"/>
    <dgm:cxn modelId="{D87808EE-79BA-4D9D-8DF3-64BD2A147122}" type="presOf" srcId="{77BA8C8B-C862-4D51-B059-0994C308D135}" destId="{F0B59F8B-55D5-4487-82C8-26541ED31F82}" srcOrd="1" destOrd="0" presId="urn:microsoft.com/office/officeart/2005/8/layout/cycle7"/>
    <dgm:cxn modelId="{2B9101A7-5262-4165-B4CA-2988C2DA087A}" srcId="{2FDEA8DC-E503-4218-A30B-BCCCC36AF662}" destId="{26B7B3BA-C7D0-48EA-9E2B-DCAE68464AD0}" srcOrd="1" destOrd="0" parTransId="{553B212E-9DEC-45A6-A931-2374DEB840EA}" sibTransId="{58B85848-2706-4B54-B08F-877C096D8682}"/>
    <dgm:cxn modelId="{2A85EA23-46F3-439A-B0D9-4FCDC451DC49}" type="presOf" srcId="{BED05895-C4B0-444B-86E8-F7716C3D773F}" destId="{C65A7F0C-D3B9-4ABB-86D0-49E1AD19F3CD}" srcOrd="0" destOrd="0" presId="urn:microsoft.com/office/officeart/2005/8/layout/cycle7"/>
    <dgm:cxn modelId="{E9E495EF-826F-49B4-8130-DA925C0C01C0}" type="presOf" srcId="{39E2237A-E0C5-4C1C-9B38-EC3B5EE6C375}" destId="{FD037DF1-2C80-465D-80B8-71F2E4145F71}" srcOrd="1" destOrd="0" presId="urn:microsoft.com/office/officeart/2005/8/layout/cycle7"/>
    <dgm:cxn modelId="{CC5D1CDB-4FC8-4AA3-A594-3031B078315B}" type="presOf" srcId="{39E2237A-E0C5-4C1C-9B38-EC3B5EE6C375}" destId="{A2A4AD28-822F-4996-A37B-DFFAD5272CE0}" srcOrd="0" destOrd="0" presId="urn:microsoft.com/office/officeart/2005/8/layout/cycle7"/>
    <dgm:cxn modelId="{BAC9A301-021C-423D-98CB-6FCD6D874A84}" srcId="{2FDEA8DC-E503-4218-A30B-BCCCC36AF662}" destId="{BED05895-C4B0-444B-86E8-F7716C3D773F}" srcOrd="0" destOrd="0" parTransId="{056174FB-5DB9-4987-BD7F-8493941B67DA}" sibTransId="{39E2237A-E0C5-4C1C-9B38-EC3B5EE6C375}"/>
    <dgm:cxn modelId="{8D96A3BD-19DA-4E7D-ADAA-77E16F5A74FE}" type="presOf" srcId="{2FDEA8DC-E503-4218-A30B-BCCCC36AF662}" destId="{13B2F90D-52CB-4D54-97E3-CFB5AE1C8865}" srcOrd="0" destOrd="0" presId="urn:microsoft.com/office/officeart/2005/8/layout/cycle7"/>
    <dgm:cxn modelId="{5FCC0164-2493-40EA-BEF4-79E29EDFB666}" type="presOf" srcId="{58B85848-2706-4B54-B08F-877C096D8682}" destId="{6E27AE3B-D34F-4663-9995-5FDB83D46B55}" srcOrd="0" destOrd="0" presId="urn:microsoft.com/office/officeart/2005/8/layout/cycle7"/>
    <dgm:cxn modelId="{CE7F49C7-529E-4793-A3CF-5675155367D0}" type="presOf" srcId="{26B7B3BA-C7D0-48EA-9E2B-DCAE68464AD0}" destId="{8EEC5803-1D6D-449C-990A-03B953B6D5B1}" srcOrd="0" destOrd="0" presId="urn:microsoft.com/office/officeart/2005/8/layout/cycle7"/>
    <dgm:cxn modelId="{8EE2C18C-A3B6-4249-90AF-689DDEDB92CD}" type="presOf" srcId="{58B85848-2706-4B54-B08F-877C096D8682}" destId="{F854BBEE-9F56-4224-BFEE-C511CA12CBCE}" srcOrd="1" destOrd="0" presId="urn:microsoft.com/office/officeart/2005/8/layout/cycle7"/>
    <dgm:cxn modelId="{15267FE2-ED3E-4D83-9E87-748895307019}" type="presOf" srcId="{319CF5DB-6B30-4FED-93C9-ED38468CBB78}" destId="{696B569F-32CE-4678-9B48-3B45F7CC8C16}" srcOrd="0" destOrd="0" presId="urn:microsoft.com/office/officeart/2005/8/layout/cycle7"/>
    <dgm:cxn modelId="{5A2FF750-7C54-4036-9CD7-D3A7D7C48A57}" type="presParOf" srcId="{13B2F90D-52CB-4D54-97E3-CFB5AE1C8865}" destId="{C65A7F0C-D3B9-4ABB-86D0-49E1AD19F3CD}" srcOrd="0" destOrd="0" presId="urn:microsoft.com/office/officeart/2005/8/layout/cycle7"/>
    <dgm:cxn modelId="{BE4098B9-DB38-4E95-9E5A-F6CD42640212}" type="presParOf" srcId="{13B2F90D-52CB-4D54-97E3-CFB5AE1C8865}" destId="{A2A4AD28-822F-4996-A37B-DFFAD5272CE0}" srcOrd="1" destOrd="0" presId="urn:microsoft.com/office/officeart/2005/8/layout/cycle7"/>
    <dgm:cxn modelId="{D65022CA-9A0C-4C42-9BCC-B51F1C3B0A16}" type="presParOf" srcId="{A2A4AD28-822F-4996-A37B-DFFAD5272CE0}" destId="{FD037DF1-2C80-465D-80B8-71F2E4145F71}" srcOrd="0" destOrd="0" presId="urn:microsoft.com/office/officeart/2005/8/layout/cycle7"/>
    <dgm:cxn modelId="{1B30FBFE-9629-4C1C-B0CD-04A131D12AC3}" type="presParOf" srcId="{13B2F90D-52CB-4D54-97E3-CFB5AE1C8865}" destId="{8EEC5803-1D6D-449C-990A-03B953B6D5B1}" srcOrd="2" destOrd="0" presId="urn:microsoft.com/office/officeart/2005/8/layout/cycle7"/>
    <dgm:cxn modelId="{C73A3672-BB90-487E-9C47-2E618EA5566B}" type="presParOf" srcId="{13B2F90D-52CB-4D54-97E3-CFB5AE1C8865}" destId="{6E27AE3B-D34F-4663-9995-5FDB83D46B55}" srcOrd="3" destOrd="0" presId="urn:microsoft.com/office/officeart/2005/8/layout/cycle7"/>
    <dgm:cxn modelId="{DA546F6F-C22F-40A0-B659-6BF3C27B80AA}" type="presParOf" srcId="{6E27AE3B-D34F-4663-9995-5FDB83D46B55}" destId="{F854BBEE-9F56-4224-BFEE-C511CA12CBCE}" srcOrd="0" destOrd="0" presId="urn:microsoft.com/office/officeart/2005/8/layout/cycle7"/>
    <dgm:cxn modelId="{F7B9E440-DE56-4390-809A-C5D9C74B38B8}" type="presParOf" srcId="{13B2F90D-52CB-4D54-97E3-CFB5AE1C8865}" destId="{696B569F-32CE-4678-9B48-3B45F7CC8C16}" srcOrd="4" destOrd="0" presId="urn:microsoft.com/office/officeart/2005/8/layout/cycle7"/>
    <dgm:cxn modelId="{1EADFE46-E38A-4173-ABDC-16E8D5C2C26A}" type="presParOf" srcId="{13B2F90D-52CB-4D54-97E3-CFB5AE1C8865}" destId="{564B6DF8-3F1F-4CF7-ABF0-54C425DFF12C}" srcOrd="5" destOrd="0" presId="urn:microsoft.com/office/officeart/2005/8/layout/cycle7"/>
    <dgm:cxn modelId="{7B464A84-56D9-4795-B434-33DC42FEED49}" type="presParOf" srcId="{564B6DF8-3F1F-4CF7-ABF0-54C425DFF12C}" destId="{F0B59F8B-55D5-4487-82C8-26541ED31F8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53AE6B-AE69-4473-BF21-5293F6CBB092}"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5316337B-54FC-4AFF-BCB6-C42298BDE7BF}">
      <dgm:prSet phldrT="[Text]" custT="1"/>
      <dgm:spPr/>
      <dgm:t>
        <a:bodyPr/>
        <a:lstStyle/>
        <a:p>
          <a:r>
            <a:rPr lang="en-US" sz="2400" dirty="0" smtClean="0">
              <a:solidFill>
                <a:srgbClr val="FF0000"/>
              </a:solidFill>
            </a:rPr>
            <a:t>Executive Branch Check and Balances the Legislative Branch</a:t>
          </a:r>
          <a:endParaRPr lang="en-US" sz="2400" dirty="0">
            <a:solidFill>
              <a:srgbClr val="FF0000"/>
            </a:solidFill>
          </a:endParaRPr>
        </a:p>
      </dgm:t>
    </dgm:pt>
    <dgm:pt modelId="{68F9A675-BB19-40BA-B357-CFA4CFC41DF1}" type="parTrans" cxnId="{050A21B3-E7C0-4634-A460-E7B670ED79C1}">
      <dgm:prSet/>
      <dgm:spPr/>
      <dgm:t>
        <a:bodyPr/>
        <a:lstStyle/>
        <a:p>
          <a:endParaRPr lang="en-US"/>
        </a:p>
      </dgm:t>
    </dgm:pt>
    <dgm:pt modelId="{BC4A5B79-E762-45DE-BE85-F359DDEBE513}" type="sibTrans" cxnId="{050A21B3-E7C0-4634-A460-E7B670ED79C1}">
      <dgm:prSet/>
      <dgm:spPr/>
      <dgm:t>
        <a:bodyPr/>
        <a:lstStyle/>
        <a:p>
          <a:endParaRPr lang="en-US"/>
        </a:p>
      </dgm:t>
    </dgm:pt>
    <dgm:pt modelId="{04D4FE37-75CF-4BB5-A224-792B9B7CB801}">
      <dgm:prSet phldrT="[Text]"/>
      <dgm:spPr/>
      <dgm:t>
        <a:bodyPr/>
        <a:lstStyle/>
        <a:p>
          <a:r>
            <a:rPr lang="en-US" dirty="0" smtClean="0"/>
            <a:t>President has the power to </a:t>
          </a:r>
          <a:r>
            <a:rPr lang="en-US" dirty="0" smtClean="0">
              <a:solidFill>
                <a:srgbClr val="FF0000"/>
              </a:solidFill>
            </a:rPr>
            <a:t>Veto laws </a:t>
          </a:r>
          <a:r>
            <a:rPr lang="en-US" dirty="0" smtClean="0"/>
            <a:t>passed by Congress</a:t>
          </a:r>
          <a:endParaRPr lang="en-US" dirty="0"/>
        </a:p>
      </dgm:t>
    </dgm:pt>
    <dgm:pt modelId="{0B94EF85-C17A-482C-9E91-47B2A01DA0A0}" type="parTrans" cxnId="{CC74A383-E333-4DED-98A9-29C460DE3ECA}">
      <dgm:prSet/>
      <dgm:spPr/>
      <dgm:t>
        <a:bodyPr/>
        <a:lstStyle/>
        <a:p>
          <a:endParaRPr lang="en-US"/>
        </a:p>
      </dgm:t>
    </dgm:pt>
    <dgm:pt modelId="{C7A1FABD-DB83-4299-A339-E9F88798BBE4}" type="sibTrans" cxnId="{CC74A383-E333-4DED-98A9-29C460DE3ECA}">
      <dgm:prSet/>
      <dgm:spPr/>
      <dgm:t>
        <a:bodyPr/>
        <a:lstStyle/>
        <a:p>
          <a:endParaRPr lang="en-US"/>
        </a:p>
      </dgm:t>
    </dgm:pt>
    <dgm:pt modelId="{CB8A58E4-1EA8-4513-8B72-D0181757A161}">
      <dgm:prSet phldrT="[Text]"/>
      <dgm:spPr/>
      <dgm:t>
        <a:bodyPr/>
        <a:lstStyle/>
        <a:p>
          <a:r>
            <a:rPr lang="en-US" dirty="0" smtClean="0"/>
            <a:t>President can </a:t>
          </a:r>
          <a:r>
            <a:rPr lang="en-US" dirty="0" smtClean="0">
              <a:solidFill>
                <a:srgbClr val="FF0000"/>
              </a:solidFill>
            </a:rPr>
            <a:t>propose</a:t>
          </a:r>
          <a:r>
            <a:rPr lang="en-US" dirty="0" smtClean="0"/>
            <a:t> new laws to Congress</a:t>
          </a:r>
          <a:endParaRPr lang="en-US" dirty="0"/>
        </a:p>
      </dgm:t>
    </dgm:pt>
    <dgm:pt modelId="{4B15C0DB-AF20-4E46-B83C-BECFED8CA5ED}" type="parTrans" cxnId="{073609EA-3BCB-4752-95E6-94A08F4D1E80}">
      <dgm:prSet/>
      <dgm:spPr/>
      <dgm:t>
        <a:bodyPr/>
        <a:lstStyle/>
        <a:p>
          <a:endParaRPr lang="en-US"/>
        </a:p>
      </dgm:t>
    </dgm:pt>
    <dgm:pt modelId="{7F7A7633-365D-4A8D-8E3C-2E2DCA35307D}" type="sibTrans" cxnId="{073609EA-3BCB-4752-95E6-94A08F4D1E80}">
      <dgm:prSet/>
      <dgm:spPr/>
      <dgm:t>
        <a:bodyPr/>
        <a:lstStyle/>
        <a:p>
          <a:endParaRPr lang="en-US"/>
        </a:p>
      </dgm:t>
    </dgm:pt>
    <dgm:pt modelId="{36452A54-3DA4-4CEE-9EC1-6850D48B44F7}">
      <dgm:prSet phldrT="[Text]"/>
      <dgm:spPr/>
      <dgm:t>
        <a:bodyPr/>
        <a:lstStyle/>
        <a:p>
          <a:r>
            <a:rPr lang="en-US" dirty="0" smtClean="0"/>
            <a:t>Submits the </a:t>
          </a:r>
          <a:r>
            <a:rPr lang="en-US" dirty="0" smtClean="0">
              <a:solidFill>
                <a:srgbClr val="FF0000"/>
              </a:solidFill>
            </a:rPr>
            <a:t>Federal Budget </a:t>
          </a:r>
          <a:r>
            <a:rPr lang="en-US" dirty="0" smtClean="0"/>
            <a:t>to the House of Representatives</a:t>
          </a:r>
          <a:endParaRPr lang="en-US" dirty="0"/>
        </a:p>
      </dgm:t>
    </dgm:pt>
    <dgm:pt modelId="{EE4A5B7C-38D8-4F25-A7CF-F0A5EF079523}" type="parTrans" cxnId="{468713B1-5922-4157-922A-04F610F395E0}">
      <dgm:prSet/>
      <dgm:spPr/>
      <dgm:t>
        <a:bodyPr/>
        <a:lstStyle/>
        <a:p>
          <a:endParaRPr lang="en-US"/>
        </a:p>
      </dgm:t>
    </dgm:pt>
    <dgm:pt modelId="{DFAF24A7-5764-41EB-922F-19AA00CD73A8}" type="sibTrans" cxnId="{468713B1-5922-4157-922A-04F610F395E0}">
      <dgm:prSet/>
      <dgm:spPr/>
      <dgm:t>
        <a:bodyPr/>
        <a:lstStyle/>
        <a:p>
          <a:endParaRPr lang="en-US"/>
        </a:p>
      </dgm:t>
    </dgm:pt>
    <dgm:pt modelId="{E211BD9E-FAB7-4A0E-B336-B929B2C25B96}">
      <dgm:prSet phldrT="[Text]"/>
      <dgm:spPr/>
      <dgm:t>
        <a:bodyPr/>
        <a:lstStyle/>
        <a:p>
          <a:r>
            <a:rPr lang="en-US" dirty="0" smtClean="0">
              <a:solidFill>
                <a:srgbClr val="FF0000"/>
              </a:solidFill>
            </a:rPr>
            <a:t>Appoints</a:t>
          </a:r>
          <a:r>
            <a:rPr lang="en-US" dirty="0" smtClean="0"/>
            <a:t> Federal Officials, who carried out and enforce laws </a:t>
          </a:r>
        </a:p>
        <a:p>
          <a:endParaRPr lang="en-US" dirty="0"/>
        </a:p>
      </dgm:t>
    </dgm:pt>
    <dgm:pt modelId="{86BE5C18-C867-414E-8C31-3A30BE841C8E}" type="parTrans" cxnId="{CC26C7C4-D393-4F58-85FB-B82E49246C05}">
      <dgm:prSet/>
      <dgm:spPr/>
      <dgm:t>
        <a:bodyPr/>
        <a:lstStyle/>
        <a:p>
          <a:endParaRPr lang="en-US"/>
        </a:p>
      </dgm:t>
    </dgm:pt>
    <dgm:pt modelId="{AF1EA3D3-2F30-4753-A767-7BEFDF26C3EF}" type="sibTrans" cxnId="{CC26C7C4-D393-4F58-85FB-B82E49246C05}">
      <dgm:prSet/>
      <dgm:spPr/>
      <dgm:t>
        <a:bodyPr/>
        <a:lstStyle/>
        <a:p>
          <a:endParaRPr lang="en-US"/>
        </a:p>
      </dgm:t>
    </dgm:pt>
    <dgm:pt modelId="{DBCD38B2-94BA-4657-BFE4-200E2895051E}" type="pres">
      <dgm:prSet presAssocID="{BA53AE6B-AE69-4473-BF21-5293F6CBB092}" presName="vert0" presStyleCnt="0">
        <dgm:presLayoutVars>
          <dgm:dir/>
          <dgm:animOne val="branch"/>
          <dgm:animLvl val="lvl"/>
        </dgm:presLayoutVars>
      </dgm:prSet>
      <dgm:spPr/>
      <dgm:t>
        <a:bodyPr/>
        <a:lstStyle/>
        <a:p>
          <a:endParaRPr lang="en-US"/>
        </a:p>
      </dgm:t>
    </dgm:pt>
    <dgm:pt modelId="{6A20045F-40E3-4CF3-B383-3931B62236E6}" type="pres">
      <dgm:prSet presAssocID="{5316337B-54FC-4AFF-BCB6-C42298BDE7BF}" presName="thickLine" presStyleLbl="alignNode1" presStyleIdx="0" presStyleCnt="1"/>
      <dgm:spPr/>
    </dgm:pt>
    <dgm:pt modelId="{7AA6579E-A07A-44C2-841F-5773BAD978F6}" type="pres">
      <dgm:prSet presAssocID="{5316337B-54FC-4AFF-BCB6-C42298BDE7BF}" presName="horz1" presStyleCnt="0"/>
      <dgm:spPr/>
    </dgm:pt>
    <dgm:pt modelId="{E31A41B0-F88F-4499-B390-F9898D1CFC68}" type="pres">
      <dgm:prSet presAssocID="{5316337B-54FC-4AFF-BCB6-C42298BDE7BF}" presName="tx1" presStyleLbl="revTx" presStyleIdx="0" presStyleCnt="5" custScaleX="172509"/>
      <dgm:spPr/>
      <dgm:t>
        <a:bodyPr/>
        <a:lstStyle/>
        <a:p>
          <a:endParaRPr lang="en-US"/>
        </a:p>
      </dgm:t>
    </dgm:pt>
    <dgm:pt modelId="{F12A05B9-B50B-429D-9627-F4889F6A5A43}" type="pres">
      <dgm:prSet presAssocID="{5316337B-54FC-4AFF-BCB6-C42298BDE7BF}" presName="vert1" presStyleCnt="0"/>
      <dgm:spPr/>
    </dgm:pt>
    <dgm:pt modelId="{064AABB3-5EE5-4E3D-A6C2-2DFAEDD3157F}" type="pres">
      <dgm:prSet presAssocID="{04D4FE37-75CF-4BB5-A224-792B9B7CB801}" presName="vertSpace2a" presStyleCnt="0"/>
      <dgm:spPr/>
    </dgm:pt>
    <dgm:pt modelId="{04F95073-F0F6-4768-9B50-72037B389B78}" type="pres">
      <dgm:prSet presAssocID="{04D4FE37-75CF-4BB5-A224-792B9B7CB801}" presName="horz2" presStyleCnt="0"/>
      <dgm:spPr/>
    </dgm:pt>
    <dgm:pt modelId="{46485016-5BE7-487E-9E7B-02CC8ACB0F1B}" type="pres">
      <dgm:prSet presAssocID="{04D4FE37-75CF-4BB5-A224-792B9B7CB801}" presName="horzSpace2" presStyleCnt="0"/>
      <dgm:spPr/>
    </dgm:pt>
    <dgm:pt modelId="{ACA5DE2D-36AF-4040-BEF6-507B47175556}" type="pres">
      <dgm:prSet presAssocID="{04D4FE37-75CF-4BB5-A224-792B9B7CB801}" presName="tx2" presStyleLbl="revTx" presStyleIdx="1" presStyleCnt="5"/>
      <dgm:spPr/>
      <dgm:t>
        <a:bodyPr/>
        <a:lstStyle/>
        <a:p>
          <a:endParaRPr lang="en-US"/>
        </a:p>
      </dgm:t>
    </dgm:pt>
    <dgm:pt modelId="{A0E4A386-544A-40DA-899B-9195342FB314}" type="pres">
      <dgm:prSet presAssocID="{04D4FE37-75CF-4BB5-A224-792B9B7CB801}" presName="vert2" presStyleCnt="0"/>
      <dgm:spPr/>
    </dgm:pt>
    <dgm:pt modelId="{47D015FA-E1E8-4D51-960B-D4FA405AE60E}" type="pres">
      <dgm:prSet presAssocID="{04D4FE37-75CF-4BB5-A224-792B9B7CB801}" presName="thinLine2b" presStyleLbl="callout" presStyleIdx="0" presStyleCnt="4"/>
      <dgm:spPr/>
    </dgm:pt>
    <dgm:pt modelId="{C83ADA91-97A0-4EBE-8856-B9BD82308819}" type="pres">
      <dgm:prSet presAssocID="{04D4FE37-75CF-4BB5-A224-792B9B7CB801}" presName="vertSpace2b" presStyleCnt="0"/>
      <dgm:spPr/>
    </dgm:pt>
    <dgm:pt modelId="{8B4C77B4-E2C8-46AB-BC31-153530A64241}" type="pres">
      <dgm:prSet presAssocID="{CB8A58E4-1EA8-4513-8B72-D0181757A161}" presName="horz2" presStyleCnt="0"/>
      <dgm:spPr/>
    </dgm:pt>
    <dgm:pt modelId="{FA9C8FE4-4282-4D90-8A71-F320AC0A2DE8}" type="pres">
      <dgm:prSet presAssocID="{CB8A58E4-1EA8-4513-8B72-D0181757A161}" presName="horzSpace2" presStyleCnt="0"/>
      <dgm:spPr/>
    </dgm:pt>
    <dgm:pt modelId="{90F62DCA-43EC-413F-9D87-7C4FBC29694E}" type="pres">
      <dgm:prSet presAssocID="{CB8A58E4-1EA8-4513-8B72-D0181757A161}" presName="tx2" presStyleLbl="revTx" presStyleIdx="2" presStyleCnt="5"/>
      <dgm:spPr/>
      <dgm:t>
        <a:bodyPr/>
        <a:lstStyle/>
        <a:p>
          <a:endParaRPr lang="en-US"/>
        </a:p>
      </dgm:t>
    </dgm:pt>
    <dgm:pt modelId="{17C8DCA5-E256-4DC9-94B0-05BBDF565989}" type="pres">
      <dgm:prSet presAssocID="{CB8A58E4-1EA8-4513-8B72-D0181757A161}" presName="vert2" presStyleCnt="0"/>
      <dgm:spPr/>
    </dgm:pt>
    <dgm:pt modelId="{5A7A6BC8-37D6-4673-9227-B41D009C72B7}" type="pres">
      <dgm:prSet presAssocID="{CB8A58E4-1EA8-4513-8B72-D0181757A161}" presName="thinLine2b" presStyleLbl="callout" presStyleIdx="1" presStyleCnt="4"/>
      <dgm:spPr/>
    </dgm:pt>
    <dgm:pt modelId="{D8DE7A8B-2D65-4675-AB5C-A0AB7A92169B}" type="pres">
      <dgm:prSet presAssocID="{CB8A58E4-1EA8-4513-8B72-D0181757A161}" presName="vertSpace2b" presStyleCnt="0"/>
      <dgm:spPr/>
    </dgm:pt>
    <dgm:pt modelId="{352C5514-197F-4130-8601-EBA6AF22145C}" type="pres">
      <dgm:prSet presAssocID="{36452A54-3DA4-4CEE-9EC1-6850D48B44F7}" presName="horz2" presStyleCnt="0"/>
      <dgm:spPr/>
    </dgm:pt>
    <dgm:pt modelId="{ADA3CB48-7C8F-441C-804A-F241BB5EC879}" type="pres">
      <dgm:prSet presAssocID="{36452A54-3DA4-4CEE-9EC1-6850D48B44F7}" presName="horzSpace2" presStyleCnt="0"/>
      <dgm:spPr/>
    </dgm:pt>
    <dgm:pt modelId="{DFAEBBDF-84C3-4147-B2D7-8216DA70829C}" type="pres">
      <dgm:prSet presAssocID="{36452A54-3DA4-4CEE-9EC1-6850D48B44F7}" presName="tx2" presStyleLbl="revTx" presStyleIdx="3" presStyleCnt="5"/>
      <dgm:spPr/>
      <dgm:t>
        <a:bodyPr/>
        <a:lstStyle/>
        <a:p>
          <a:endParaRPr lang="en-US"/>
        </a:p>
      </dgm:t>
    </dgm:pt>
    <dgm:pt modelId="{959FC988-2937-4BE3-AE8A-6162156E6E29}" type="pres">
      <dgm:prSet presAssocID="{36452A54-3DA4-4CEE-9EC1-6850D48B44F7}" presName="vert2" presStyleCnt="0"/>
      <dgm:spPr/>
    </dgm:pt>
    <dgm:pt modelId="{C6084302-1297-403C-AA0F-CB15F6199D14}" type="pres">
      <dgm:prSet presAssocID="{36452A54-3DA4-4CEE-9EC1-6850D48B44F7}" presName="thinLine2b" presStyleLbl="callout" presStyleIdx="2" presStyleCnt="4"/>
      <dgm:spPr/>
    </dgm:pt>
    <dgm:pt modelId="{50E7A781-E973-41B8-9661-BCA2D8BCAEE5}" type="pres">
      <dgm:prSet presAssocID="{36452A54-3DA4-4CEE-9EC1-6850D48B44F7}" presName="vertSpace2b" presStyleCnt="0"/>
      <dgm:spPr/>
    </dgm:pt>
    <dgm:pt modelId="{7657ED53-60E7-46BD-AC65-94588AEE2C4B}" type="pres">
      <dgm:prSet presAssocID="{E211BD9E-FAB7-4A0E-B336-B929B2C25B96}" presName="horz2" presStyleCnt="0"/>
      <dgm:spPr/>
    </dgm:pt>
    <dgm:pt modelId="{7417C5FA-41A2-4FB1-A6AC-02B8D53FA94B}" type="pres">
      <dgm:prSet presAssocID="{E211BD9E-FAB7-4A0E-B336-B929B2C25B96}" presName="horzSpace2" presStyleCnt="0"/>
      <dgm:spPr/>
    </dgm:pt>
    <dgm:pt modelId="{750DD410-C5A7-4313-860A-53BDC3E6BEFE}" type="pres">
      <dgm:prSet presAssocID="{E211BD9E-FAB7-4A0E-B336-B929B2C25B96}" presName="tx2" presStyleLbl="revTx" presStyleIdx="4" presStyleCnt="5"/>
      <dgm:spPr/>
      <dgm:t>
        <a:bodyPr/>
        <a:lstStyle/>
        <a:p>
          <a:endParaRPr lang="en-US"/>
        </a:p>
      </dgm:t>
    </dgm:pt>
    <dgm:pt modelId="{91B7EF01-B653-4BD5-A332-FCE190970AB4}" type="pres">
      <dgm:prSet presAssocID="{E211BD9E-FAB7-4A0E-B336-B929B2C25B96}" presName="vert2" presStyleCnt="0"/>
      <dgm:spPr/>
    </dgm:pt>
    <dgm:pt modelId="{B52FB7BA-E513-4864-9A97-E854D7C0DDA7}" type="pres">
      <dgm:prSet presAssocID="{E211BD9E-FAB7-4A0E-B336-B929B2C25B96}" presName="thinLine2b" presStyleLbl="callout" presStyleIdx="3" presStyleCnt="4"/>
      <dgm:spPr/>
    </dgm:pt>
    <dgm:pt modelId="{F4B95FA5-9CDE-4FA1-9D1C-489B159930EA}" type="pres">
      <dgm:prSet presAssocID="{E211BD9E-FAB7-4A0E-B336-B929B2C25B96}" presName="vertSpace2b" presStyleCnt="0"/>
      <dgm:spPr/>
    </dgm:pt>
  </dgm:ptLst>
  <dgm:cxnLst>
    <dgm:cxn modelId="{7BA8754A-1075-4203-AE24-6F486623FB92}" type="presOf" srcId="{BA53AE6B-AE69-4473-BF21-5293F6CBB092}" destId="{DBCD38B2-94BA-4657-BFE4-200E2895051E}" srcOrd="0" destOrd="0" presId="urn:microsoft.com/office/officeart/2008/layout/LinedList"/>
    <dgm:cxn modelId="{CC74A383-E333-4DED-98A9-29C460DE3ECA}" srcId="{5316337B-54FC-4AFF-BCB6-C42298BDE7BF}" destId="{04D4FE37-75CF-4BB5-A224-792B9B7CB801}" srcOrd="0" destOrd="0" parTransId="{0B94EF85-C17A-482C-9E91-47B2A01DA0A0}" sibTransId="{C7A1FABD-DB83-4299-A339-E9F88798BBE4}"/>
    <dgm:cxn modelId="{D2781465-9DF4-4435-8C3C-DA742472D69E}" type="presOf" srcId="{36452A54-3DA4-4CEE-9EC1-6850D48B44F7}" destId="{DFAEBBDF-84C3-4147-B2D7-8216DA70829C}" srcOrd="0" destOrd="0" presId="urn:microsoft.com/office/officeart/2008/layout/LinedList"/>
    <dgm:cxn modelId="{66528C69-53D3-479E-9143-A3F5E28BFD73}" type="presOf" srcId="{04D4FE37-75CF-4BB5-A224-792B9B7CB801}" destId="{ACA5DE2D-36AF-4040-BEF6-507B47175556}" srcOrd="0" destOrd="0" presId="urn:microsoft.com/office/officeart/2008/layout/LinedList"/>
    <dgm:cxn modelId="{050A21B3-E7C0-4634-A460-E7B670ED79C1}" srcId="{BA53AE6B-AE69-4473-BF21-5293F6CBB092}" destId="{5316337B-54FC-4AFF-BCB6-C42298BDE7BF}" srcOrd="0" destOrd="0" parTransId="{68F9A675-BB19-40BA-B357-CFA4CFC41DF1}" sibTransId="{BC4A5B79-E762-45DE-BE85-F359DDEBE513}"/>
    <dgm:cxn modelId="{073609EA-3BCB-4752-95E6-94A08F4D1E80}" srcId="{5316337B-54FC-4AFF-BCB6-C42298BDE7BF}" destId="{CB8A58E4-1EA8-4513-8B72-D0181757A161}" srcOrd="1" destOrd="0" parTransId="{4B15C0DB-AF20-4E46-B83C-BECFED8CA5ED}" sibTransId="{7F7A7633-365D-4A8D-8E3C-2E2DCA35307D}"/>
    <dgm:cxn modelId="{468713B1-5922-4157-922A-04F610F395E0}" srcId="{5316337B-54FC-4AFF-BCB6-C42298BDE7BF}" destId="{36452A54-3DA4-4CEE-9EC1-6850D48B44F7}" srcOrd="2" destOrd="0" parTransId="{EE4A5B7C-38D8-4F25-A7CF-F0A5EF079523}" sibTransId="{DFAF24A7-5764-41EB-922F-19AA00CD73A8}"/>
    <dgm:cxn modelId="{C084FE59-015F-40CB-AA72-0441A0F526E5}" type="presOf" srcId="{E211BD9E-FAB7-4A0E-B336-B929B2C25B96}" destId="{750DD410-C5A7-4313-860A-53BDC3E6BEFE}" srcOrd="0" destOrd="0" presId="urn:microsoft.com/office/officeart/2008/layout/LinedList"/>
    <dgm:cxn modelId="{CC26C7C4-D393-4F58-85FB-B82E49246C05}" srcId="{5316337B-54FC-4AFF-BCB6-C42298BDE7BF}" destId="{E211BD9E-FAB7-4A0E-B336-B929B2C25B96}" srcOrd="3" destOrd="0" parTransId="{86BE5C18-C867-414E-8C31-3A30BE841C8E}" sibTransId="{AF1EA3D3-2F30-4753-A767-7BEFDF26C3EF}"/>
    <dgm:cxn modelId="{E63572DC-E50A-4131-88CA-DFCBCC32B3C7}" type="presOf" srcId="{CB8A58E4-1EA8-4513-8B72-D0181757A161}" destId="{90F62DCA-43EC-413F-9D87-7C4FBC29694E}" srcOrd="0" destOrd="0" presId="urn:microsoft.com/office/officeart/2008/layout/LinedList"/>
    <dgm:cxn modelId="{D4ACE85F-485E-4673-B2AD-F8ECEA751D46}" type="presOf" srcId="{5316337B-54FC-4AFF-BCB6-C42298BDE7BF}" destId="{E31A41B0-F88F-4499-B390-F9898D1CFC68}" srcOrd="0" destOrd="0" presId="urn:microsoft.com/office/officeart/2008/layout/LinedList"/>
    <dgm:cxn modelId="{B8CA0559-8FD6-46EF-87B5-A8E0947DDB7F}" type="presParOf" srcId="{DBCD38B2-94BA-4657-BFE4-200E2895051E}" destId="{6A20045F-40E3-4CF3-B383-3931B62236E6}" srcOrd="0" destOrd="0" presId="urn:microsoft.com/office/officeart/2008/layout/LinedList"/>
    <dgm:cxn modelId="{D6730468-A6FD-402B-A0AB-6F96D335FF5D}" type="presParOf" srcId="{DBCD38B2-94BA-4657-BFE4-200E2895051E}" destId="{7AA6579E-A07A-44C2-841F-5773BAD978F6}" srcOrd="1" destOrd="0" presId="urn:microsoft.com/office/officeart/2008/layout/LinedList"/>
    <dgm:cxn modelId="{F4F7B115-BB88-4422-A8E9-80CCB956D44D}" type="presParOf" srcId="{7AA6579E-A07A-44C2-841F-5773BAD978F6}" destId="{E31A41B0-F88F-4499-B390-F9898D1CFC68}" srcOrd="0" destOrd="0" presId="urn:microsoft.com/office/officeart/2008/layout/LinedList"/>
    <dgm:cxn modelId="{DB712762-C580-4DCD-BFCD-3E30A5B9ED34}" type="presParOf" srcId="{7AA6579E-A07A-44C2-841F-5773BAD978F6}" destId="{F12A05B9-B50B-429D-9627-F4889F6A5A43}" srcOrd="1" destOrd="0" presId="urn:microsoft.com/office/officeart/2008/layout/LinedList"/>
    <dgm:cxn modelId="{D61BE063-9FBF-4FB0-BB17-5A669C61E0FA}" type="presParOf" srcId="{F12A05B9-B50B-429D-9627-F4889F6A5A43}" destId="{064AABB3-5EE5-4E3D-A6C2-2DFAEDD3157F}" srcOrd="0" destOrd="0" presId="urn:microsoft.com/office/officeart/2008/layout/LinedList"/>
    <dgm:cxn modelId="{6495BD02-BFC5-4DE1-9850-52B38AD163B4}" type="presParOf" srcId="{F12A05B9-B50B-429D-9627-F4889F6A5A43}" destId="{04F95073-F0F6-4768-9B50-72037B389B78}" srcOrd="1" destOrd="0" presId="urn:microsoft.com/office/officeart/2008/layout/LinedList"/>
    <dgm:cxn modelId="{801C9D00-2E90-4D82-AC9D-E2630D30910D}" type="presParOf" srcId="{04F95073-F0F6-4768-9B50-72037B389B78}" destId="{46485016-5BE7-487E-9E7B-02CC8ACB0F1B}" srcOrd="0" destOrd="0" presId="urn:microsoft.com/office/officeart/2008/layout/LinedList"/>
    <dgm:cxn modelId="{9FA98A23-7032-48D6-9623-B84355E53414}" type="presParOf" srcId="{04F95073-F0F6-4768-9B50-72037B389B78}" destId="{ACA5DE2D-36AF-4040-BEF6-507B47175556}" srcOrd="1" destOrd="0" presId="urn:microsoft.com/office/officeart/2008/layout/LinedList"/>
    <dgm:cxn modelId="{66B1939C-353D-4B93-9BE2-6221334E835B}" type="presParOf" srcId="{04F95073-F0F6-4768-9B50-72037B389B78}" destId="{A0E4A386-544A-40DA-899B-9195342FB314}" srcOrd="2" destOrd="0" presId="urn:microsoft.com/office/officeart/2008/layout/LinedList"/>
    <dgm:cxn modelId="{20B8D5D7-6724-426A-9E04-E655250BD610}" type="presParOf" srcId="{F12A05B9-B50B-429D-9627-F4889F6A5A43}" destId="{47D015FA-E1E8-4D51-960B-D4FA405AE60E}" srcOrd="2" destOrd="0" presId="urn:microsoft.com/office/officeart/2008/layout/LinedList"/>
    <dgm:cxn modelId="{B320B0D3-796C-41E1-9BD1-EE4E3EFC5201}" type="presParOf" srcId="{F12A05B9-B50B-429D-9627-F4889F6A5A43}" destId="{C83ADA91-97A0-4EBE-8856-B9BD82308819}" srcOrd="3" destOrd="0" presId="urn:microsoft.com/office/officeart/2008/layout/LinedList"/>
    <dgm:cxn modelId="{3513D1AC-47D7-440D-AB9B-248F1567D857}" type="presParOf" srcId="{F12A05B9-B50B-429D-9627-F4889F6A5A43}" destId="{8B4C77B4-E2C8-46AB-BC31-153530A64241}" srcOrd="4" destOrd="0" presId="urn:microsoft.com/office/officeart/2008/layout/LinedList"/>
    <dgm:cxn modelId="{0DB3473E-2505-4133-A1EC-63108EB4E80F}" type="presParOf" srcId="{8B4C77B4-E2C8-46AB-BC31-153530A64241}" destId="{FA9C8FE4-4282-4D90-8A71-F320AC0A2DE8}" srcOrd="0" destOrd="0" presId="urn:microsoft.com/office/officeart/2008/layout/LinedList"/>
    <dgm:cxn modelId="{42D7EB08-DF4F-4DEC-9350-37D9D0BF8A9D}" type="presParOf" srcId="{8B4C77B4-E2C8-46AB-BC31-153530A64241}" destId="{90F62DCA-43EC-413F-9D87-7C4FBC29694E}" srcOrd="1" destOrd="0" presId="urn:microsoft.com/office/officeart/2008/layout/LinedList"/>
    <dgm:cxn modelId="{1C48B0FE-95A0-4A75-B102-4E7EBF68807B}" type="presParOf" srcId="{8B4C77B4-E2C8-46AB-BC31-153530A64241}" destId="{17C8DCA5-E256-4DC9-94B0-05BBDF565989}" srcOrd="2" destOrd="0" presId="urn:microsoft.com/office/officeart/2008/layout/LinedList"/>
    <dgm:cxn modelId="{390DD062-8CC3-4AE9-AB8C-B5CF4B7A20FC}" type="presParOf" srcId="{F12A05B9-B50B-429D-9627-F4889F6A5A43}" destId="{5A7A6BC8-37D6-4673-9227-B41D009C72B7}" srcOrd="5" destOrd="0" presId="urn:microsoft.com/office/officeart/2008/layout/LinedList"/>
    <dgm:cxn modelId="{4FC3ED91-8DB9-4322-B0E7-E52075C384CD}" type="presParOf" srcId="{F12A05B9-B50B-429D-9627-F4889F6A5A43}" destId="{D8DE7A8B-2D65-4675-AB5C-A0AB7A92169B}" srcOrd="6" destOrd="0" presId="urn:microsoft.com/office/officeart/2008/layout/LinedList"/>
    <dgm:cxn modelId="{E10DF053-9C00-4B1A-BD9C-C80EC154CE5B}" type="presParOf" srcId="{F12A05B9-B50B-429D-9627-F4889F6A5A43}" destId="{352C5514-197F-4130-8601-EBA6AF22145C}" srcOrd="7" destOrd="0" presId="urn:microsoft.com/office/officeart/2008/layout/LinedList"/>
    <dgm:cxn modelId="{5E0DC501-759E-41AD-B93C-A7E6A5BF2F9C}" type="presParOf" srcId="{352C5514-197F-4130-8601-EBA6AF22145C}" destId="{ADA3CB48-7C8F-441C-804A-F241BB5EC879}" srcOrd="0" destOrd="0" presId="urn:microsoft.com/office/officeart/2008/layout/LinedList"/>
    <dgm:cxn modelId="{D50BD560-C343-41A1-AA04-38A8C85A6AC5}" type="presParOf" srcId="{352C5514-197F-4130-8601-EBA6AF22145C}" destId="{DFAEBBDF-84C3-4147-B2D7-8216DA70829C}" srcOrd="1" destOrd="0" presId="urn:microsoft.com/office/officeart/2008/layout/LinedList"/>
    <dgm:cxn modelId="{CAAB532C-004E-4854-900C-E93B414BB2E4}" type="presParOf" srcId="{352C5514-197F-4130-8601-EBA6AF22145C}" destId="{959FC988-2937-4BE3-AE8A-6162156E6E29}" srcOrd="2" destOrd="0" presId="urn:microsoft.com/office/officeart/2008/layout/LinedList"/>
    <dgm:cxn modelId="{4A5DA62E-024A-4A9E-ABDA-B0673499A2AD}" type="presParOf" srcId="{F12A05B9-B50B-429D-9627-F4889F6A5A43}" destId="{C6084302-1297-403C-AA0F-CB15F6199D14}" srcOrd="8" destOrd="0" presId="urn:microsoft.com/office/officeart/2008/layout/LinedList"/>
    <dgm:cxn modelId="{3FA6F3AC-EB45-4B03-9C36-F6567BE5AFFF}" type="presParOf" srcId="{F12A05B9-B50B-429D-9627-F4889F6A5A43}" destId="{50E7A781-E973-41B8-9661-BCA2D8BCAEE5}" srcOrd="9" destOrd="0" presId="urn:microsoft.com/office/officeart/2008/layout/LinedList"/>
    <dgm:cxn modelId="{143B36E1-46C8-4026-AF5A-AD828E9F4578}" type="presParOf" srcId="{F12A05B9-B50B-429D-9627-F4889F6A5A43}" destId="{7657ED53-60E7-46BD-AC65-94588AEE2C4B}" srcOrd="10" destOrd="0" presId="urn:microsoft.com/office/officeart/2008/layout/LinedList"/>
    <dgm:cxn modelId="{F4835419-1B5B-4BF4-B31A-62C6AC4F8C9E}" type="presParOf" srcId="{7657ED53-60E7-46BD-AC65-94588AEE2C4B}" destId="{7417C5FA-41A2-4FB1-A6AC-02B8D53FA94B}" srcOrd="0" destOrd="0" presId="urn:microsoft.com/office/officeart/2008/layout/LinedList"/>
    <dgm:cxn modelId="{F32B805D-2FDF-4BFA-B1B1-CD5838DD170F}" type="presParOf" srcId="{7657ED53-60E7-46BD-AC65-94588AEE2C4B}" destId="{750DD410-C5A7-4313-860A-53BDC3E6BEFE}" srcOrd="1" destOrd="0" presId="urn:microsoft.com/office/officeart/2008/layout/LinedList"/>
    <dgm:cxn modelId="{212A1411-277B-4947-89D5-BAA973FCD69F}" type="presParOf" srcId="{7657ED53-60E7-46BD-AC65-94588AEE2C4B}" destId="{91B7EF01-B653-4BD5-A332-FCE190970AB4}" srcOrd="2" destOrd="0" presId="urn:microsoft.com/office/officeart/2008/layout/LinedList"/>
    <dgm:cxn modelId="{FDEA0A02-3E4A-40C6-88B7-2E043EB1F2AE}" type="presParOf" srcId="{F12A05B9-B50B-429D-9627-F4889F6A5A43}" destId="{B52FB7BA-E513-4864-9A97-E854D7C0DDA7}" srcOrd="11" destOrd="0" presId="urn:microsoft.com/office/officeart/2008/layout/LinedList"/>
    <dgm:cxn modelId="{430B4365-C2CA-4D7D-B073-A39F68AC0A7D}" type="presParOf" srcId="{F12A05B9-B50B-429D-9627-F4889F6A5A43}" destId="{F4B95FA5-9CDE-4FA1-9D1C-489B159930E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53AE6B-AE69-4473-BF21-5293F6CBB092}"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5316337B-54FC-4AFF-BCB6-C42298BDE7BF}">
      <dgm:prSet phldrT="[Text]" custT="1"/>
      <dgm:spPr/>
      <dgm:t>
        <a:bodyPr/>
        <a:lstStyle/>
        <a:p>
          <a:r>
            <a:rPr lang="en-US" sz="2400" dirty="0" smtClean="0">
              <a:solidFill>
                <a:srgbClr val="FF0000"/>
              </a:solidFill>
            </a:rPr>
            <a:t>Executive Branch Checks and Balances the Judicial Branch</a:t>
          </a:r>
          <a:endParaRPr lang="en-US" sz="2400" dirty="0">
            <a:solidFill>
              <a:srgbClr val="FF0000"/>
            </a:solidFill>
          </a:endParaRPr>
        </a:p>
      </dgm:t>
    </dgm:pt>
    <dgm:pt modelId="{68F9A675-BB19-40BA-B357-CFA4CFC41DF1}" type="parTrans" cxnId="{050A21B3-E7C0-4634-A460-E7B670ED79C1}">
      <dgm:prSet/>
      <dgm:spPr/>
      <dgm:t>
        <a:bodyPr/>
        <a:lstStyle/>
        <a:p>
          <a:endParaRPr lang="en-US"/>
        </a:p>
      </dgm:t>
    </dgm:pt>
    <dgm:pt modelId="{BC4A5B79-E762-45DE-BE85-F359DDEBE513}" type="sibTrans" cxnId="{050A21B3-E7C0-4634-A460-E7B670ED79C1}">
      <dgm:prSet/>
      <dgm:spPr/>
      <dgm:t>
        <a:bodyPr/>
        <a:lstStyle/>
        <a:p>
          <a:endParaRPr lang="en-US"/>
        </a:p>
      </dgm:t>
    </dgm:pt>
    <dgm:pt modelId="{04D4FE37-75CF-4BB5-A224-792B9B7CB801}">
      <dgm:prSet phldrT="[Text]"/>
      <dgm:spPr/>
      <dgm:t>
        <a:bodyPr/>
        <a:lstStyle/>
        <a:p>
          <a:r>
            <a:rPr lang="en-US" dirty="0" smtClean="0">
              <a:solidFill>
                <a:srgbClr val="FF0000"/>
              </a:solidFill>
            </a:rPr>
            <a:t>Nominates</a:t>
          </a:r>
          <a:r>
            <a:rPr lang="en-US" dirty="0" smtClean="0"/>
            <a:t> judges to the supreme Court</a:t>
          </a:r>
          <a:endParaRPr lang="en-US" dirty="0"/>
        </a:p>
      </dgm:t>
    </dgm:pt>
    <dgm:pt modelId="{0B94EF85-C17A-482C-9E91-47B2A01DA0A0}" type="parTrans" cxnId="{CC74A383-E333-4DED-98A9-29C460DE3ECA}">
      <dgm:prSet/>
      <dgm:spPr/>
      <dgm:t>
        <a:bodyPr/>
        <a:lstStyle/>
        <a:p>
          <a:endParaRPr lang="en-US"/>
        </a:p>
      </dgm:t>
    </dgm:pt>
    <dgm:pt modelId="{C7A1FABD-DB83-4299-A339-E9F88798BBE4}" type="sibTrans" cxnId="{CC74A383-E333-4DED-98A9-29C460DE3ECA}">
      <dgm:prSet/>
      <dgm:spPr/>
      <dgm:t>
        <a:bodyPr/>
        <a:lstStyle/>
        <a:p>
          <a:endParaRPr lang="en-US"/>
        </a:p>
      </dgm:t>
    </dgm:pt>
    <dgm:pt modelId="{CB8A58E4-1EA8-4513-8B72-D0181757A161}">
      <dgm:prSet phldrT="[Text]"/>
      <dgm:spPr/>
      <dgm:t>
        <a:bodyPr/>
        <a:lstStyle/>
        <a:p>
          <a:r>
            <a:rPr lang="en-US" dirty="0" smtClean="0">
              <a:solidFill>
                <a:srgbClr val="FF0000"/>
              </a:solidFill>
            </a:rPr>
            <a:t>Nominates</a:t>
          </a:r>
          <a:r>
            <a:rPr lang="en-US" dirty="0" smtClean="0"/>
            <a:t> judges to the federal court system</a:t>
          </a:r>
          <a:endParaRPr lang="en-US" dirty="0"/>
        </a:p>
      </dgm:t>
    </dgm:pt>
    <dgm:pt modelId="{4B15C0DB-AF20-4E46-B83C-BECFED8CA5ED}" type="parTrans" cxnId="{073609EA-3BCB-4752-95E6-94A08F4D1E80}">
      <dgm:prSet/>
      <dgm:spPr/>
      <dgm:t>
        <a:bodyPr/>
        <a:lstStyle/>
        <a:p>
          <a:endParaRPr lang="en-US"/>
        </a:p>
      </dgm:t>
    </dgm:pt>
    <dgm:pt modelId="{7F7A7633-365D-4A8D-8E3C-2E2DCA35307D}" type="sibTrans" cxnId="{073609EA-3BCB-4752-95E6-94A08F4D1E80}">
      <dgm:prSet/>
      <dgm:spPr/>
      <dgm:t>
        <a:bodyPr/>
        <a:lstStyle/>
        <a:p>
          <a:endParaRPr lang="en-US"/>
        </a:p>
      </dgm:t>
    </dgm:pt>
    <dgm:pt modelId="{36452A54-3DA4-4CEE-9EC1-6850D48B44F7}">
      <dgm:prSet phldrT="[Text]"/>
      <dgm:spPr/>
      <dgm:t>
        <a:bodyPr/>
        <a:lstStyle/>
        <a:p>
          <a:r>
            <a:rPr lang="en-US" dirty="0" smtClean="0"/>
            <a:t>President has the power </a:t>
          </a:r>
          <a:r>
            <a:rPr lang="en-US" dirty="0" smtClean="0">
              <a:solidFill>
                <a:srgbClr val="FF0000"/>
              </a:solidFill>
            </a:rPr>
            <a:t>to pardon or grant </a:t>
          </a:r>
          <a:r>
            <a:rPr lang="en-US" dirty="0" smtClean="0"/>
            <a:t>amnesty to persons convicted of crimes</a:t>
          </a:r>
        </a:p>
        <a:p>
          <a:endParaRPr lang="en-US" dirty="0"/>
        </a:p>
      </dgm:t>
    </dgm:pt>
    <dgm:pt modelId="{EE4A5B7C-38D8-4F25-A7CF-F0A5EF079523}" type="parTrans" cxnId="{468713B1-5922-4157-922A-04F610F395E0}">
      <dgm:prSet/>
      <dgm:spPr/>
      <dgm:t>
        <a:bodyPr/>
        <a:lstStyle/>
        <a:p>
          <a:endParaRPr lang="en-US"/>
        </a:p>
      </dgm:t>
    </dgm:pt>
    <dgm:pt modelId="{DFAF24A7-5764-41EB-922F-19AA00CD73A8}" type="sibTrans" cxnId="{468713B1-5922-4157-922A-04F610F395E0}">
      <dgm:prSet/>
      <dgm:spPr/>
      <dgm:t>
        <a:bodyPr/>
        <a:lstStyle/>
        <a:p>
          <a:endParaRPr lang="en-US"/>
        </a:p>
      </dgm:t>
    </dgm:pt>
    <dgm:pt modelId="{DBCD38B2-94BA-4657-BFE4-200E2895051E}" type="pres">
      <dgm:prSet presAssocID="{BA53AE6B-AE69-4473-BF21-5293F6CBB092}" presName="vert0" presStyleCnt="0">
        <dgm:presLayoutVars>
          <dgm:dir/>
          <dgm:animOne val="branch"/>
          <dgm:animLvl val="lvl"/>
        </dgm:presLayoutVars>
      </dgm:prSet>
      <dgm:spPr/>
      <dgm:t>
        <a:bodyPr/>
        <a:lstStyle/>
        <a:p>
          <a:endParaRPr lang="en-US"/>
        </a:p>
      </dgm:t>
    </dgm:pt>
    <dgm:pt modelId="{6A20045F-40E3-4CF3-B383-3931B62236E6}" type="pres">
      <dgm:prSet presAssocID="{5316337B-54FC-4AFF-BCB6-C42298BDE7BF}" presName="thickLine" presStyleLbl="alignNode1" presStyleIdx="0" presStyleCnt="1"/>
      <dgm:spPr/>
    </dgm:pt>
    <dgm:pt modelId="{7AA6579E-A07A-44C2-841F-5773BAD978F6}" type="pres">
      <dgm:prSet presAssocID="{5316337B-54FC-4AFF-BCB6-C42298BDE7BF}" presName="horz1" presStyleCnt="0"/>
      <dgm:spPr/>
    </dgm:pt>
    <dgm:pt modelId="{E31A41B0-F88F-4499-B390-F9898D1CFC68}" type="pres">
      <dgm:prSet presAssocID="{5316337B-54FC-4AFF-BCB6-C42298BDE7BF}" presName="tx1" presStyleLbl="revTx" presStyleIdx="0" presStyleCnt="4" custScaleX="172509"/>
      <dgm:spPr/>
      <dgm:t>
        <a:bodyPr/>
        <a:lstStyle/>
        <a:p>
          <a:endParaRPr lang="en-US"/>
        </a:p>
      </dgm:t>
    </dgm:pt>
    <dgm:pt modelId="{F12A05B9-B50B-429D-9627-F4889F6A5A43}" type="pres">
      <dgm:prSet presAssocID="{5316337B-54FC-4AFF-BCB6-C42298BDE7BF}" presName="vert1" presStyleCnt="0"/>
      <dgm:spPr/>
    </dgm:pt>
    <dgm:pt modelId="{064AABB3-5EE5-4E3D-A6C2-2DFAEDD3157F}" type="pres">
      <dgm:prSet presAssocID="{04D4FE37-75CF-4BB5-A224-792B9B7CB801}" presName="vertSpace2a" presStyleCnt="0"/>
      <dgm:spPr/>
    </dgm:pt>
    <dgm:pt modelId="{04F95073-F0F6-4768-9B50-72037B389B78}" type="pres">
      <dgm:prSet presAssocID="{04D4FE37-75CF-4BB5-A224-792B9B7CB801}" presName="horz2" presStyleCnt="0"/>
      <dgm:spPr/>
    </dgm:pt>
    <dgm:pt modelId="{46485016-5BE7-487E-9E7B-02CC8ACB0F1B}" type="pres">
      <dgm:prSet presAssocID="{04D4FE37-75CF-4BB5-A224-792B9B7CB801}" presName="horzSpace2" presStyleCnt="0"/>
      <dgm:spPr/>
    </dgm:pt>
    <dgm:pt modelId="{ACA5DE2D-36AF-4040-BEF6-507B47175556}" type="pres">
      <dgm:prSet presAssocID="{04D4FE37-75CF-4BB5-A224-792B9B7CB801}" presName="tx2" presStyleLbl="revTx" presStyleIdx="1" presStyleCnt="4"/>
      <dgm:spPr/>
      <dgm:t>
        <a:bodyPr/>
        <a:lstStyle/>
        <a:p>
          <a:endParaRPr lang="en-US"/>
        </a:p>
      </dgm:t>
    </dgm:pt>
    <dgm:pt modelId="{A0E4A386-544A-40DA-899B-9195342FB314}" type="pres">
      <dgm:prSet presAssocID="{04D4FE37-75CF-4BB5-A224-792B9B7CB801}" presName="vert2" presStyleCnt="0"/>
      <dgm:spPr/>
    </dgm:pt>
    <dgm:pt modelId="{47D015FA-E1E8-4D51-960B-D4FA405AE60E}" type="pres">
      <dgm:prSet presAssocID="{04D4FE37-75CF-4BB5-A224-792B9B7CB801}" presName="thinLine2b" presStyleLbl="callout" presStyleIdx="0" presStyleCnt="3"/>
      <dgm:spPr/>
    </dgm:pt>
    <dgm:pt modelId="{C83ADA91-97A0-4EBE-8856-B9BD82308819}" type="pres">
      <dgm:prSet presAssocID="{04D4FE37-75CF-4BB5-A224-792B9B7CB801}" presName="vertSpace2b" presStyleCnt="0"/>
      <dgm:spPr/>
    </dgm:pt>
    <dgm:pt modelId="{8B4C77B4-E2C8-46AB-BC31-153530A64241}" type="pres">
      <dgm:prSet presAssocID="{CB8A58E4-1EA8-4513-8B72-D0181757A161}" presName="horz2" presStyleCnt="0"/>
      <dgm:spPr/>
    </dgm:pt>
    <dgm:pt modelId="{FA9C8FE4-4282-4D90-8A71-F320AC0A2DE8}" type="pres">
      <dgm:prSet presAssocID="{CB8A58E4-1EA8-4513-8B72-D0181757A161}" presName="horzSpace2" presStyleCnt="0"/>
      <dgm:spPr/>
    </dgm:pt>
    <dgm:pt modelId="{90F62DCA-43EC-413F-9D87-7C4FBC29694E}" type="pres">
      <dgm:prSet presAssocID="{CB8A58E4-1EA8-4513-8B72-D0181757A161}" presName="tx2" presStyleLbl="revTx" presStyleIdx="2" presStyleCnt="4"/>
      <dgm:spPr/>
      <dgm:t>
        <a:bodyPr/>
        <a:lstStyle/>
        <a:p>
          <a:endParaRPr lang="en-US"/>
        </a:p>
      </dgm:t>
    </dgm:pt>
    <dgm:pt modelId="{17C8DCA5-E256-4DC9-94B0-05BBDF565989}" type="pres">
      <dgm:prSet presAssocID="{CB8A58E4-1EA8-4513-8B72-D0181757A161}" presName="vert2" presStyleCnt="0"/>
      <dgm:spPr/>
    </dgm:pt>
    <dgm:pt modelId="{5A7A6BC8-37D6-4673-9227-B41D009C72B7}" type="pres">
      <dgm:prSet presAssocID="{CB8A58E4-1EA8-4513-8B72-D0181757A161}" presName="thinLine2b" presStyleLbl="callout" presStyleIdx="1" presStyleCnt="3"/>
      <dgm:spPr/>
    </dgm:pt>
    <dgm:pt modelId="{D8DE7A8B-2D65-4675-AB5C-A0AB7A92169B}" type="pres">
      <dgm:prSet presAssocID="{CB8A58E4-1EA8-4513-8B72-D0181757A161}" presName="vertSpace2b" presStyleCnt="0"/>
      <dgm:spPr/>
    </dgm:pt>
    <dgm:pt modelId="{352C5514-197F-4130-8601-EBA6AF22145C}" type="pres">
      <dgm:prSet presAssocID="{36452A54-3DA4-4CEE-9EC1-6850D48B44F7}" presName="horz2" presStyleCnt="0"/>
      <dgm:spPr/>
    </dgm:pt>
    <dgm:pt modelId="{ADA3CB48-7C8F-441C-804A-F241BB5EC879}" type="pres">
      <dgm:prSet presAssocID="{36452A54-3DA4-4CEE-9EC1-6850D48B44F7}" presName="horzSpace2" presStyleCnt="0"/>
      <dgm:spPr/>
    </dgm:pt>
    <dgm:pt modelId="{DFAEBBDF-84C3-4147-B2D7-8216DA70829C}" type="pres">
      <dgm:prSet presAssocID="{36452A54-3DA4-4CEE-9EC1-6850D48B44F7}" presName="tx2" presStyleLbl="revTx" presStyleIdx="3" presStyleCnt="4"/>
      <dgm:spPr/>
      <dgm:t>
        <a:bodyPr/>
        <a:lstStyle/>
        <a:p>
          <a:endParaRPr lang="en-US"/>
        </a:p>
      </dgm:t>
    </dgm:pt>
    <dgm:pt modelId="{959FC988-2937-4BE3-AE8A-6162156E6E29}" type="pres">
      <dgm:prSet presAssocID="{36452A54-3DA4-4CEE-9EC1-6850D48B44F7}" presName="vert2" presStyleCnt="0"/>
      <dgm:spPr/>
    </dgm:pt>
    <dgm:pt modelId="{C6084302-1297-403C-AA0F-CB15F6199D14}" type="pres">
      <dgm:prSet presAssocID="{36452A54-3DA4-4CEE-9EC1-6850D48B44F7}" presName="thinLine2b" presStyleLbl="callout" presStyleIdx="2" presStyleCnt="3"/>
      <dgm:spPr/>
    </dgm:pt>
    <dgm:pt modelId="{50E7A781-E973-41B8-9661-BCA2D8BCAEE5}" type="pres">
      <dgm:prSet presAssocID="{36452A54-3DA4-4CEE-9EC1-6850D48B44F7}" presName="vertSpace2b" presStyleCnt="0"/>
      <dgm:spPr/>
    </dgm:pt>
  </dgm:ptLst>
  <dgm:cxnLst>
    <dgm:cxn modelId="{27E8C781-8D9E-4465-9564-1F9E5F88BFA9}" type="presOf" srcId="{BA53AE6B-AE69-4473-BF21-5293F6CBB092}" destId="{DBCD38B2-94BA-4657-BFE4-200E2895051E}" srcOrd="0" destOrd="0" presId="urn:microsoft.com/office/officeart/2008/layout/LinedList"/>
    <dgm:cxn modelId="{CC74A383-E333-4DED-98A9-29C460DE3ECA}" srcId="{5316337B-54FC-4AFF-BCB6-C42298BDE7BF}" destId="{04D4FE37-75CF-4BB5-A224-792B9B7CB801}" srcOrd="0" destOrd="0" parTransId="{0B94EF85-C17A-482C-9E91-47B2A01DA0A0}" sibTransId="{C7A1FABD-DB83-4299-A339-E9F88798BBE4}"/>
    <dgm:cxn modelId="{F9781947-4A74-496A-B490-BE8D44914649}" type="presOf" srcId="{36452A54-3DA4-4CEE-9EC1-6850D48B44F7}" destId="{DFAEBBDF-84C3-4147-B2D7-8216DA70829C}" srcOrd="0" destOrd="0" presId="urn:microsoft.com/office/officeart/2008/layout/LinedList"/>
    <dgm:cxn modelId="{A1ACD665-C946-47A3-9C3C-DFF38F26125C}" type="presOf" srcId="{5316337B-54FC-4AFF-BCB6-C42298BDE7BF}" destId="{E31A41B0-F88F-4499-B390-F9898D1CFC68}" srcOrd="0" destOrd="0" presId="urn:microsoft.com/office/officeart/2008/layout/LinedList"/>
    <dgm:cxn modelId="{F57F2787-AFD9-44D4-926D-F038288FE715}" type="presOf" srcId="{04D4FE37-75CF-4BB5-A224-792B9B7CB801}" destId="{ACA5DE2D-36AF-4040-BEF6-507B47175556}" srcOrd="0" destOrd="0" presId="urn:microsoft.com/office/officeart/2008/layout/LinedList"/>
    <dgm:cxn modelId="{050A21B3-E7C0-4634-A460-E7B670ED79C1}" srcId="{BA53AE6B-AE69-4473-BF21-5293F6CBB092}" destId="{5316337B-54FC-4AFF-BCB6-C42298BDE7BF}" srcOrd="0" destOrd="0" parTransId="{68F9A675-BB19-40BA-B357-CFA4CFC41DF1}" sibTransId="{BC4A5B79-E762-45DE-BE85-F359DDEBE513}"/>
    <dgm:cxn modelId="{073609EA-3BCB-4752-95E6-94A08F4D1E80}" srcId="{5316337B-54FC-4AFF-BCB6-C42298BDE7BF}" destId="{CB8A58E4-1EA8-4513-8B72-D0181757A161}" srcOrd="1" destOrd="0" parTransId="{4B15C0DB-AF20-4E46-B83C-BECFED8CA5ED}" sibTransId="{7F7A7633-365D-4A8D-8E3C-2E2DCA35307D}"/>
    <dgm:cxn modelId="{468713B1-5922-4157-922A-04F610F395E0}" srcId="{5316337B-54FC-4AFF-BCB6-C42298BDE7BF}" destId="{36452A54-3DA4-4CEE-9EC1-6850D48B44F7}" srcOrd="2" destOrd="0" parTransId="{EE4A5B7C-38D8-4F25-A7CF-F0A5EF079523}" sibTransId="{DFAF24A7-5764-41EB-922F-19AA00CD73A8}"/>
    <dgm:cxn modelId="{6E906C2A-F71F-4CA2-95C0-15895F387191}" type="presOf" srcId="{CB8A58E4-1EA8-4513-8B72-D0181757A161}" destId="{90F62DCA-43EC-413F-9D87-7C4FBC29694E}" srcOrd="0" destOrd="0" presId="urn:microsoft.com/office/officeart/2008/layout/LinedList"/>
    <dgm:cxn modelId="{9E748B87-7790-4CAF-B7F7-0252E5D9BD1E}" type="presParOf" srcId="{DBCD38B2-94BA-4657-BFE4-200E2895051E}" destId="{6A20045F-40E3-4CF3-B383-3931B62236E6}" srcOrd="0" destOrd="0" presId="urn:microsoft.com/office/officeart/2008/layout/LinedList"/>
    <dgm:cxn modelId="{419A0B42-166D-47D3-B926-E200D466DDED}" type="presParOf" srcId="{DBCD38B2-94BA-4657-BFE4-200E2895051E}" destId="{7AA6579E-A07A-44C2-841F-5773BAD978F6}" srcOrd="1" destOrd="0" presId="urn:microsoft.com/office/officeart/2008/layout/LinedList"/>
    <dgm:cxn modelId="{CAC1A932-9CE8-4DA8-9769-C14821C559CC}" type="presParOf" srcId="{7AA6579E-A07A-44C2-841F-5773BAD978F6}" destId="{E31A41B0-F88F-4499-B390-F9898D1CFC68}" srcOrd="0" destOrd="0" presId="urn:microsoft.com/office/officeart/2008/layout/LinedList"/>
    <dgm:cxn modelId="{5808DDD7-B8ED-4A98-84DB-C98C642EC464}" type="presParOf" srcId="{7AA6579E-A07A-44C2-841F-5773BAD978F6}" destId="{F12A05B9-B50B-429D-9627-F4889F6A5A43}" srcOrd="1" destOrd="0" presId="urn:microsoft.com/office/officeart/2008/layout/LinedList"/>
    <dgm:cxn modelId="{B75BA5FB-D2E5-4CA7-99F8-6ED192A85A04}" type="presParOf" srcId="{F12A05B9-B50B-429D-9627-F4889F6A5A43}" destId="{064AABB3-5EE5-4E3D-A6C2-2DFAEDD3157F}" srcOrd="0" destOrd="0" presId="urn:microsoft.com/office/officeart/2008/layout/LinedList"/>
    <dgm:cxn modelId="{A9F318F7-F0E5-4114-9578-EEFCC1A439D0}" type="presParOf" srcId="{F12A05B9-B50B-429D-9627-F4889F6A5A43}" destId="{04F95073-F0F6-4768-9B50-72037B389B78}" srcOrd="1" destOrd="0" presId="urn:microsoft.com/office/officeart/2008/layout/LinedList"/>
    <dgm:cxn modelId="{D976A10A-031B-4CD9-9D5B-63F57A2283F3}" type="presParOf" srcId="{04F95073-F0F6-4768-9B50-72037B389B78}" destId="{46485016-5BE7-487E-9E7B-02CC8ACB0F1B}" srcOrd="0" destOrd="0" presId="urn:microsoft.com/office/officeart/2008/layout/LinedList"/>
    <dgm:cxn modelId="{22FF34F8-A0CD-41A2-B4EB-EE656B058B53}" type="presParOf" srcId="{04F95073-F0F6-4768-9B50-72037B389B78}" destId="{ACA5DE2D-36AF-4040-BEF6-507B47175556}" srcOrd="1" destOrd="0" presId="urn:microsoft.com/office/officeart/2008/layout/LinedList"/>
    <dgm:cxn modelId="{728867F3-BA6D-4905-957F-55E6F6E062C5}" type="presParOf" srcId="{04F95073-F0F6-4768-9B50-72037B389B78}" destId="{A0E4A386-544A-40DA-899B-9195342FB314}" srcOrd="2" destOrd="0" presId="urn:microsoft.com/office/officeart/2008/layout/LinedList"/>
    <dgm:cxn modelId="{37D44F65-0860-4B72-B663-66C844D3A414}" type="presParOf" srcId="{F12A05B9-B50B-429D-9627-F4889F6A5A43}" destId="{47D015FA-E1E8-4D51-960B-D4FA405AE60E}" srcOrd="2" destOrd="0" presId="urn:microsoft.com/office/officeart/2008/layout/LinedList"/>
    <dgm:cxn modelId="{07292E9F-9385-4EA1-8B5E-137A08EECA72}" type="presParOf" srcId="{F12A05B9-B50B-429D-9627-F4889F6A5A43}" destId="{C83ADA91-97A0-4EBE-8856-B9BD82308819}" srcOrd="3" destOrd="0" presId="urn:microsoft.com/office/officeart/2008/layout/LinedList"/>
    <dgm:cxn modelId="{B3042FB6-808C-4D0A-8553-D3262EF4119E}" type="presParOf" srcId="{F12A05B9-B50B-429D-9627-F4889F6A5A43}" destId="{8B4C77B4-E2C8-46AB-BC31-153530A64241}" srcOrd="4" destOrd="0" presId="urn:microsoft.com/office/officeart/2008/layout/LinedList"/>
    <dgm:cxn modelId="{087FFB81-F875-4973-9E4E-10302FB930F3}" type="presParOf" srcId="{8B4C77B4-E2C8-46AB-BC31-153530A64241}" destId="{FA9C8FE4-4282-4D90-8A71-F320AC0A2DE8}" srcOrd="0" destOrd="0" presId="urn:microsoft.com/office/officeart/2008/layout/LinedList"/>
    <dgm:cxn modelId="{E61564DE-9917-418E-866A-CA1D9D558140}" type="presParOf" srcId="{8B4C77B4-E2C8-46AB-BC31-153530A64241}" destId="{90F62DCA-43EC-413F-9D87-7C4FBC29694E}" srcOrd="1" destOrd="0" presId="urn:microsoft.com/office/officeart/2008/layout/LinedList"/>
    <dgm:cxn modelId="{2EC652FE-020A-497A-B4F5-C04972E4A228}" type="presParOf" srcId="{8B4C77B4-E2C8-46AB-BC31-153530A64241}" destId="{17C8DCA5-E256-4DC9-94B0-05BBDF565989}" srcOrd="2" destOrd="0" presId="urn:microsoft.com/office/officeart/2008/layout/LinedList"/>
    <dgm:cxn modelId="{D1D1B7C9-7D3E-40E3-B248-813E5DF1C097}" type="presParOf" srcId="{F12A05B9-B50B-429D-9627-F4889F6A5A43}" destId="{5A7A6BC8-37D6-4673-9227-B41D009C72B7}" srcOrd="5" destOrd="0" presId="urn:microsoft.com/office/officeart/2008/layout/LinedList"/>
    <dgm:cxn modelId="{FBA45946-4676-47A2-AD4B-E9F6D20AC5E0}" type="presParOf" srcId="{F12A05B9-B50B-429D-9627-F4889F6A5A43}" destId="{D8DE7A8B-2D65-4675-AB5C-A0AB7A92169B}" srcOrd="6" destOrd="0" presId="urn:microsoft.com/office/officeart/2008/layout/LinedList"/>
    <dgm:cxn modelId="{9D9C982C-B74F-4258-9735-2D8B0FF83A60}" type="presParOf" srcId="{F12A05B9-B50B-429D-9627-F4889F6A5A43}" destId="{352C5514-197F-4130-8601-EBA6AF22145C}" srcOrd="7" destOrd="0" presId="urn:microsoft.com/office/officeart/2008/layout/LinedList"/>
    <dgm:cxn modelId="{898A6BD1-879A-4AC7-A0E6-F2D7EEA90C61}" type="presParOf" srcId="{352C5514-197F-4130-8601-EBA6AF22145C}" destId="{ADA3CB48-7C8F-441C-804A-F241BB5EC879}" srcOrd="0" destOrd="0" presId="urn:microsoft.com/office/officeart/2008/layout/LinedList"/>
    <dgm:cxn modelId="{22310C16-B81E-4986-BEB0-6CAEB9D11743}" type="presParOf" srcId="{352C5514-197F-4130-8601-EBA6AF22145C}" destId="{DFAEBBDF-84C3-4147-B2D7-8216DA70829C}" srcOrd="1" destOrd="0" presId="urn:microsoft.com/office/officeart/2008/layout/LinedList"/>
    <dgm:cxn modelId="{371B5443-A26B-449D-A949-5E0CA7D1C426}" type="presParOf" srcId="{352C5514-197F-4130-8601-EBA6AF22145C}" destId="{959FC988-2937-4BE3-AE8A-6162156E6E29}" srcOrd="2" destOrd="0" presId="urn:microsoft.com/office/officeart/2008/layout/LinedList"/>
    <dgm:cxn modelId="{403766BC-DCB2-4BD7-8F50-4FC33EA7A56B}" type="presParOf" srcId="{F12A05B9-B50B-429D-9627-F4889F6A5A43}" destId="{C6084302-1297-403C-AA0F-CB15F6199D14}" srcOrd="8" destOrd="0" presId="urn:microsoft.com/office/officeart/2008/layout/LinedList"/>
    <dgm:cxn modelId="{BBF26089-02B7-4866-BAB6-55B73E7C7F75}" type="presParOf" srcId="{F12A05B9-B50B-429D-9627-F4889F6A5A43}" destId="{50E7A781-E973-41B8-9661-BCA2D8BCAEE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53AE6B-AE69-4473-BF21-5293F6CBB092}"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5316337B-54FC-4AFF-BCB6-C42298BDE7BF}">
      <dgm:prSet phldrT="[Text]" custT="1"/>
      <dgm:spPr/>
      <dgm:t>
        <a:bodyPr/>
        <a:lstStyle/>
        <a:p>
          <a:r>
            <a:rPr lang="en-US" sz="2400" dirty="0" smtClean="0">
              <a:solidFill>
                <a:srgbClr val="FF0000"/>
              </a:solidFill>
            </a:rPr>
            <a:t>Legislative Branch Checks and Balances the Executive Branch</a:t>
          </a:r>
          <a:endParaRPr lang="en-US" sz="2400" dirty="0">
            <a:solidFill>
              <a:srgbClr val="FF0000"/>
            </a:solidFill>
          </a:endParaRPr>
        </a:p>
      </dgm:t>
    </dgm:pt>
    <dgm:pt modelId="{68F9A675-BB19-40BA-B357-CFA4CFC41DF1}" type="parTrans" cxnId="{050A21B3-E7C0-4634-A460-E7B670ED79C1}">
      <dgm:prSet/>
      <dgm:spPr/>
      <dgm:t>
        <a:bodyPr/>
        <a:lstStyle/>
        <a:p>
          <a:endParaRPr lang="en-US"/>
        </a:p>
      </dgm:t>
    </dgm:pt>
    <dgm:pt modelId="{BC4A5B79-E762-45DE-BE85-F359DDEBE513}" type="sibTrans" cxnId="{050A21B3-E7C0-4634-A460-E7B670ED79C1}">
      <dgm:prSet/>
      <dgm:spPr/>
      <dgm:t>
        <a:bodyPr/>
        <a:lstStyle/>
        <a:p>
          <a:endParaRPr lang="en-US"/>
        </a:p>
      </dgm:t>
    </dgm:pt>
    <dgm:pt modelId="{04D4FE37-75CF-4BB5-A224-792B9B7CB801}">
      <dgm:prSet phldrT="[Text]"/>
      <dgm:spPr/>
      <dgm:t>
        <a:bodyPr/>
        <a:lstStyle/>
        <a:p>
          <a:r>
            <a:rPr lang="en-US" dirty="0" smtClean="0"/>
            <a:t>Congress can </a:t>
          </a:r>
          <a:r>
            <a:rPr lang="en-US" dirty="0" smtClean="0">
              <a:solidFill>
                <a:srgbClr val="FF0000"/>
              </a:solidFill>
            </a:rPr>
            <a:t>override</a:t>
          </a:r>
          <a:r>
            <a:rPr lang="en-US" dirty="0" smtClean="0"/>
            <a:t> presidential vetoes with a two-thirds vote from both chambers </a:t>
          </a:r>
          <a:endParaRPr lang="en-US" dirty="0"/>
        </a:p>
      </dgm:t>
    </dgm:pt>
    <dgm:pt modelId="{0B94EF85-C17A-482C-9E91-47B2A01DA0A0}" type="parTrans" cxnId="{CC74A383-E333-4DED-98A9-29C460DE3ECA}">
      <dgm:prSet/>
      <dgm:spPr/>
      <dgm:t>
        <a:bodyPr/>
        <a:lstStyle/>
        <a:p>
          <a:endParaRPr lang="en-US"/>
        </a:p>
      </dgm:t>
    </dgm:pt>
    <dgm:pt modelId="{C7A1FABD-DB83-4299-A339-E9F88798BBE4}" type="sibTrans" cxnId="{CC74A383-E333-4DED-98A9-29C460DE3ECA}">
      <dgm:prSet/>
      <dgm:spPr/>
      <dgm:t>
        <a:bodyPr/>
        <a:lstStyle/>
        <a:p>
          <a:endParaRPr lang="en-US"/>
        </a:p>
      </dgm:t>
    </dgm:pt>
    <dgm:pt modelId="{CB8A58E4-1EA8-4513-8B72-D0181757A161}">
      <dgm:prSet phldrT="[Text]"/>
      <dgm:spPr/>
      <dgm:t>
        <a:bodyPr/>
        <a:lstStyle/>
        <a:p>
          <a:r>
            <a:rPr lang="en-US" dirty="0" smtClean="0"/>
            <a:t>Senate can </a:t>
          </a:r>
          <a:r>
            <a:rPr lang="en-US" dirty="0" smtClean="0">
              <a:solidFill>
                <a:srgbClr val="FF0000"/>
              </a:solidFill>
            </a:rPr>
            <a:t>reject</a:t>
          </a:r>
          <a:r>
            <a:rPr lang="en-US" dirty="0" smtClean="0"/>
            <a:t> proposed treaties with a two-thirds vote</a:t>
          </a:r>
          <a:endParaRPr lang="en-US" dirty="0"/>
        </a:p>
      </dgm:t>
    </dgm:pt>
    <dgm:pt modelId="{4B15C0DB-AF20-4E46-B83C-BECFED8CA5ED}" type="parTrans" cxnId="{073609EA-3BCB-4752-95E6-94A08F4D1E80}">
      <dgm:prSet/>
      <dgm:spPr/>
      <dgm:t>
        <a:bodyPr/>
        <a:lstStyle/>
        <a:p>
          <a:endParaRPr lang="en-US"/>
        </a:p>
      </dgm:t>
    </dgm:pt>
    <dgm:pt modelId="{7F7A7633-365D-4A8D-8E3C-2E2DCA35307D}" type="sibTrans" cxnId="{073609EA-3BCB-4752-95E6-94A08F4D1E80}">
      <dgm:prSet/>
      <dgm:spPr/>
      <dgm:t>
        <a:bodyPr/>
        <a:lstStyle/>
        <a:p>
          <a:endParaRPr lang="en-US"/>
        </a:p>
      </dgm:t>
    </dgm:pt>
    <dgm:pt modelId="{36452A54-3DA4-4CEE-9EC1-6850D48B44F7}">
      <dgm:prSet phldrT="[Text]"/>
      <dgm:spPr/>
      <dgm:t>
        <a:bodyPr/>
        <a:lstStyle/>
        <a:p>
          <a:r>
            <a:rPr lang="en-US" dirty="0" smtClean="0"/>
            <a:t>Senate can </a:t>
          </a:r>
          <a:r>
            <a:rPr lang="en-US" dirty="0" smtClean="0">
              <a:solidFill>
                <a:srgbClr val="FF0000"/>
              </a:solidFill>
            </a:rPr>
            <a:t>reject</a:t>
          </a:r>
          <a:r>
            <a:rPr lang="en-US" dirty="0" smtClean="0"/>
            <a:t> presidential nominations of federal officials or judges</a:t>
          </a:r>
          <a:endParaRPr lang="en-US" dirty="0"/>
        </a:p>
      </dgm:t>
    </dgm:pt>
    <dgm:pt modelId="{EE4A5B7C-38D8-4F25-A7CF-F0A5EF079523}" type="parTrans" cxnId="{468713B1-5922-4157-922A-04F610F395E0}">
      <dgm:prSet/>
      <dgm:spPr/>
      <dgm:t>
        <a:bodyPr/>
        <a:lstStyle/>
        <a:p>
          <a:endParaRPr lang="en-US"/>
        </a:p>
      </dgm:t>
    </dgm:pt>
    <dgm:pt modelId="{DFAF24A7-5764-41EB-922F-19AA00CD73A8}" type="sibTrans" cxnId="{468713B1-5922-4157-922A-04F610F395E0}">
      <dgm:prSet/>
      <dgm:spPr/>
      <dgm:t>
        <a:bodyPr/>
        <a:lstStyle/>
        <a:p>
          <a:endParaRPr lang="en-US"/>
        </a:p>
      </dgm:t>
    </dgm:pt>
    <dgm:pt modelId="{E211BD9E-FAB7-4A0E-B336-B929B2C25B96}">
      <dgm:prSet phldrT="[Text]"/>
      <dgm:spPr/>
      <dgm:t>
        <a:bodyPr/>
        <a:lstStyle/>
        <a:p>
          <a:r>
            <a:rPr lang="en-US" dirty="0" smtClean="0"/>
            <a:t>Congress can </a:t>
          </a:r>
          <a:r>
            <a:rPr lang="en-US" dirty="0" smtClean="0">
              <a:solidFill>
                <a:srgbClr val="FF0000"/>
              </a:solidFill>
            </a:rPr>
            <a:t>impeach </a:t>
          </a:r>
          <a:r>
            <a:rPr lang="en-US" dirty="0" smtClean="0"/>
            <a:t>and remove the presidential (House serves as prosecution, Senate serves as jury)</a:t>
          </a:r>
        </a:p>
        <a:p>
          <a:endParaRPr lang="en-US" dirty="0"/>
        </a:p>
      </dgm:t>
    </dgm:pt>
    <dgm:pt modelId="{86BE5C18-C867-414E-8C31-3A30BE841C8E}" type="parTrans" cxnId="{CC26C7C4-D393-4F58-85FB-B82E49246C05}">
      <dgm:prSet/>
      <dgm:spPr/>
      <dgm:t>
        <a:bodyPr/>
        <a:lstStyle/>
        <a:p>
          <a:endParaRPr lang="en-US"/>
        </a:p>
      </dgm:t>
    </dgm:pt>
    <dgm:pt modelId="{AF1EA3D3-2F30-4753-A767-7BEFDF26C3EF}" type="sibTrans" cxnId="{CC26C7C4-D393-4F58-85FB-B82E49246C05}">
      <dgm:prSet/>
      <dgm:spPr/>
      <dgm:t>
        <a:bodyPr/>
        <a:lstStyle/>
        <a:p>
          <a:endParaRPr lang="en-US"/>
        </a:p>
      </dgm:t>
    </dgm:pt>
    <dgm:pt modelId="{DBCD38B2-94BA-4657-BFE4-200E2895051E}" type="pres">
      <dgm:prSet presAssocID="{BA53AE6B-AE69-4473-BF21-5293F6CBB092}" presName="vert0" presStyleCnt="0">
        <dgm:presLayoutVars>
          <dgm:dir/>
          <dgm:animOne val="branch"/>
          <dgm:animLvl val="lvl"/>
        </dgm:presLayoutVars>
      </dgm:prSet>
      <dgm:spPr/>
      <dgm:t>
        <a:bodyPr/>
        <a:lstStyle/>
        <a:p>
          <a:endParaRPr lang="en-US"/>
        </a:p>
      </dgm:t>
    </dgm:pt>
    <dgm:pt modelId="{6A20045F-40E3-4CF3-B383-3931B62236E6}" type="pres">
      <dgm:prSet presAssocID="{5316337B-54FC-4AFF-BCB6-C42298BDE7BF}" presName="thickLine" presStyleLbl="alignNode1" presStyleIdx="0" presStyleCnt="1"/>
      <dgm:spPr/>
    </dgm:pt>
    <dgm:pt modelId="{7AA6579E-A07A-44C2-841F-5773BAD978F6}" type="pres">
      <dgm:prSet presAssocID="{5316337B-54FC-4AFF-BCB6-C42298BDE7BF}" presName="horz1" presStyleCnt="0"/>
      <dgm:spPr/>
    </dgm:pt>
    <dgm:pt modelId="{E31A41B0-F88F-4499-B390-F9898D1CFC68}" type="pres">
      <dgm:prSet presAssocID="{5316337B-54FC-4AFF-BCB6-C42298BDE7BF}" presName="tx1" presStyleLbl="revTx" presStyleIdx="0" presStyleCnt="5" custScaleX="172509"/>
      <dgm:spPr/>
      <dgm:t>
        <a:bodyPr/>
        <a:lstStyle/>
        <a:p>
          <a:endParaRPr lang="en-US"/>
        </a:p>
      </dgm:t>
    </dgm:pt>
    <dgm:pt modelId="{F12A05B9-B50B-429D-9627-F4889F6A5A43}" type="pres">
      <dgm:prSet presAssocID="{5316337B-54FC-4AFF-BCB6-C42298BDE7BF}" presName="vert1" presStyleCnt="0"/>
      <dgm:spPr/>
    </dgm:pt>
    <dgm:pt modelId="{064AABB3-5EE5-4E3D-A6C2-2DFAEDD3157F}" type="pres">
      <dgm:prSet presAssocID="{04D4FE37-75CF-4BB5-A224-792B9B7CB801}" presName="vertSpace2a" presStyleCnt="0"/>
      <dgm:spPr/>
    </dgm:pt>
    <dgm:pt modelId="{04F95073-F0F6-4768-9B50-72037B389B78}" type="pres">
      <dgm:prSet presAssocID="{04D4FE37-75CF-4BB5-A224-792B9B7CB801}" presName="horz2" presStyleCnt="0"/>
      <dgm:spPr/>
    </dgm:pt>
    <dgm:pt modelId="{46485016-5BE7-487E-9E7B-02CC8ACB0F1B}" type="pres">
      <dgm:prSet presAssocID="{04D4FE37-75CF-4BB5-A224-792B9B7CB801}" presName="horzSpace2" presStyleCnt="0"/>
      <dgm:spPr/>
    </dgm:pt>
    <dgm:pt modelId="{ACA5DE2D-36AF-4040-BEF6-507B47175556}" type="pres">
      <dgm:prSet presAssocID="{04D4FE37-75CF-4BB5-A224-792B9B7CB801}" presName="tx2" presStyleLbl="revTx" presStyleIdx="1" presStyleCnt="5"/>
      <dgm:spPr/>
      <dgm:t>
        <a:bodyPr/>
        <a:lstStyle/>
        <a:p>
          <a:endParaRPr lang="en-US"/>
        </a:p>
      </dgm:t>
    </dgm:pt>
    <dgm:pt modelId="{A0E4A386-544A-40DA-899B-9195342FB314}" type="pres">
      <dgm:prSet presAssocID="{04D4FE37-75CF-4BB5-A224-792B9B7CB801}" presName="vert2" presStyleCnt="0"/>
      <dgm:spPr/>
    </dgm:pt>
    <dgm:pt modelId="{47D015FA-E1E8-4D51-960B-D4FA405AE60E}" type="pres">
      <dgm:prSet presAssocID="{04D4FE37-75CF-4BB5-A224-792B9B7CB801}" presName="thinLine2b" presStyleLbl="callout" presStyleIdx="0" presStyleCnt="4"/>
      <dgm:spPr/>
    </dgm:pt>
    <dgm:pt modelId="{C83ADA91-97A0-4EBE-8856-B9BD82308819}" type="pres">
      <dgm:prSet presAssocID="{04D4FE37-75CF-4BB5-A224-792B9B7CB801}" presName="vertSpace2b" presStyleCnt="0"/>
      <dgm:spPr/>
    </dgm:pt>
    <dgm:pt modelId="{8B4C77B4-E2C8-46AB-BC31-153530A64241}" type="pres">
      <dgm:prSet presAssocID="{CB8A58E4-1EA8-4513-8B72-D0181757A161}" presName="horz2" presStyleCnt="0"/>
      <dgm:spPr/>
    </dgm:pt>
    <dgm:pt modelId="{FA9C8FE4-4282-4D90-8A71-F320AC0A2DE8}" type="pres">
      <dgm:prSet presAssocID="{CB8A58E4-1EA8-4513-8B72-D0181757A161}" presName="horzSpace2" presStyleCnt="0"/>
      <dgm:spPr/>
    </dgm:pt>
    <dgm:pt modelId="{90F62DCA-43EC-413F-9D87-7C4FBC29694E}" type="pres">
      <dgm:prSet presAssocID="{CB8A58E4-1EA8-4513-8B72-D0181757A161}" presName="tx2" presStyleLbl="revTx" presStyleIdx="2" presStyleCnt="5"/>
      <dgm:spPr/>
      <dgm:t>
        <a:bodyPr/>
        <a:lstStyle/>
        <a:p>
          <a:endParaRPr lang="en-US"/>
        </a:p>
      </dgm:t>
    </dgm:pt>
    <dgm:pt modelId="{17C8DCA5-E256-4DC9-94B0-05BBDF565989}" type="pres">
      <dgm:prSet presAssocID="{CB8A58E4-1EA8-4513-8B72-D0181757A161}" presName="vert2" presStyleCnt="0"/>
      <dgm:spPr/>
    </dgm:pt>
    <dgm:pt modelId="{5A7A6BC8-37D6-4673-9227-B41D009C72B7}" type="pres">
      <dgm:prSet presAssocID="{CB8A58E4-1EA8-4513-8B72-D0181757A161}" presName="thinLine2b" presStyleLbl="callout" presStyleIdx="1" presStyleCnt="4"/>
      <dgm:spPr/>
    </dgm:pt>
    <dgm:pt modelId="{D8DE7A8B-2D65-4675-AB5C-A0AB7A92169B}" type="pres">
      <dgm:prSet presAssocID="{CB8A58E4-1EA8-4513-8B72-D0181757A161}" presName="vertSpace2b" presStyleCnt="0"/>
      <dgm:spPr/>
    </dgm:pt>
    <dgm:pt modelId="{352C5514-197F-4130-8601-EBA6AF22145C}" type="pres">
      <dgm:prSet presAssocID="{36452A54-3DA4-4CEE-9EC1-6850D48B44F7}" presName="horz2" presStyleCnt="0"/>
      <dgm:spPr/>
    </dgm:pt>
    <dgm:pt modelId="{ADA3CB48-7C8F-441C-804A-F241BB5EC879}" type="pres">
      <dgm:prSet presAssocID="{36452A54-3DA4-4CEE-9EC1-6850D48B44F7}" presName="horzSpace2" presStyleCnt="0"/>
      <dgm:spPr/>
    </dgm:pt>
    <dgm:pt modelId="{DFAEBBDF-84C3-4147-B2D7-8216DA70829C}" type="pres">
      <dgm:prSet presAssocID="{36452A54-3DA4-4CEE-9EC1-6850D48B44F7}" presName="tx2" presStyleLbl="revTx" presStyleIdx="3" presStyleCnt="5"/>
      <dgm:spPr/>
      <dgm:t>
        <a:bodyPr/>
        <a:lstStyle/>
        <a:p>
          <a:endParaRPr lang="en-US"/>
        </a:p>
      </dgm:t>
    </dgm:pt>
    <dgm:pt modelId="{959FC988-2937-4BE3-AE8A-6162156E6E29}" type="pres">
      <dgm:prSet presAssocID="{36452A54-3DA4-4CEE-9EC1-6850D48B44F7}" presName="vert2" presStyleCnt="0"/>
      <dgm:spPr/>
    </dgm:pt>
    <dgm:pt modelId="{C6084302-1297-403C-AA0F-CB15F6199D14}" type="pres">
      <dgm:prSet presAssocID="{36452A54-3DA4-4CEE-9EC1-6850D48B44F7}" presName="thinLine2b" presStyleLbl="callout" presStyleIdx="2" presStyleCnt="4"/>
      <dgm:spPr/>
    </dgm:pt>
    <dgm:pt modelId="{50E7A781-E973-41B8-9661-BCA2D8BCAEE5}" type="pres">
      <dgm:prSet presAssocID="{36452A54-3DA4-4CEE-9EC1-6850D48B44F7}" presName="vertSpace2b" presStyleCnt="0"/>
      <dgm:spPr/>
    </dgm:pt>
    <dgm:pt modelId="{7657ED53-60E7-46BD-AC65-94588AEE2C4B}" type="pres">
      <dgm:prSet presAssocID="{E211BD9E-FAB7-4A0E-B336-B929B2C25B96}" presName="horz2" presStyleCnt="0"/>
      <dgm:spPr/>
    </dgm:pt>
    <dgm:pt modelId="{7417C5FA-41A2-4FB1-A6AC-02B8D53FA94B}" type="pres">
      <dgm:prSet presAssocID="{E211BD9E-FAB7-4A0E-B336-B929B2C25B96}" presName="horzSpace2" presStyleCnt="0"/>
      <dgm:spPr/>
    </dgm:pt>
    <dgm:pt modelId="{750DD410-C5A7-4313-860A-53BDC3E6BEFE}" type="pres">
      <dgm:prSet presAssocID="{E211BD9E-FAB7-4A0E-B336-B929B2C25B96}" presName="tx2" presStyleLbl="revTx" presStyleIdx="4" presStyleCnt="5"/>
      <dgm:spPr/>
      <dgm:t>
        <a:bodyPr/>
        <a:lstStyle/>
        <a:p>
          <a:endParaRPr lang="en-US"/>
        </a:p>
      </dgm:t>
    </dgm:pt>
    <dgm:pt modelId="{91B7EF01-B653-4BD5-A332-FCE190970AB4}" type="pres">
      <dgm:prSet presAssocID="{E211BD9E-FAB7-4A0E-B336-B929B2C25B96}" presName="vert2" presStyleCnt="0"/>
      <dgm:spPr/>
    </dgm:pt>
    <dgm:pt modelId="{B52FB7BA-E513-4864-9A97-E854D7C0DDA7}" type="pres">
      <dgm:prSet presAssocID="{E211BD9E-FAB7-4A0E-B336-B929B2C25B96}" presName="thinLine2b" presStyleLbl="callout" presStyleIdx="3" presStyleCnt="4"/>
      <dgm:spPr/>
    </dgm:pt>
    <dgm:pt modelId="{F4B95FA5-9CDE-4FA1-9D1C-489B159930EA}" type="pres">
      <dgm:prSet presAssocID="{E211BD9E-FAB7-4A0E-B336-B929B2C25B96}" presName="vertSpace2b" presStyleCnt="0"/>
      <dgm:spPr/>
    </dgm:pt>
  </dgm:ptLst>
  <dgm:cxnLst>
    <dgm:cxn modelId="{FF28B486-77EE-41E9-82C6-79ABE2C415FC}" type="presOf" srcId="{04D4FE37-75CF-4BB5-A224-792B9B7CB801}" destId="{ACA5DE2D-36AF-4040-BEF6-507B47175556}" srcOrd="0" destOrd="0" presId="urn:microsoft.com/office/officeart/2008/layout/LinedList"/>
    <dgm:cxn modelId="{CC74A383-E333-4DED-98A9-29C460DE3ECA}" srcId="{5316337B-54FC-4AFF-BCB6-C42298BDE7BF}" destId="{04D4FE37-75CF-4BB5-A224-792B9B7CB801}" srcOrd="0" destOrd="0" parTransId="{0B94EF85-C17A-482C-9E91-47B2A01DA0A0}" sibTransId="{C7A1FABD-DB83-4299-A339-E9F88798BBE4}"/>
    <dgm:cxn modelId="{05B06923-C886-4BAE-B819-C2EF751949FA}" type="presOf" srcId="{36452A54-3DA4-4CEE-9EC1-6850D48B44F7}" destId="{DFAEBBDF-84C3-4147-B2D7-8216DA70829C}" srcOrd="0" destOrd="0" presId="urn:microsoft.com/office/officeart/2008/layout/LinedList"/>
    <dgm:cxn modelId="{E08E7DA0-F539-4494-8E49-E735E546D06C}" type="presOf" srcId="{5316337B-54FC-4AFF-BCB6-C42298BDE7BF}" destId="{E31A41B0-F88F-4499-B390-F9898D1CFC68}" srcOrd="0" destOrd="0" presId="urn:microsoft.com/office/officeart/2008/layout/LinedList"/>
    <dgm:cxn modelId="{60E82211-B175-4553-A181-38FBAAA51EF2}" type="presOf" srcId="{E211BD9E-FAB7-4A0E-B336-B929B2C25B96}" destId="{750DD410-C5A7-4313-860A-53BDC3E6BEFE}" srcOrd="0" destOrd="0" presId="urn:microsoft.com/office/officeart/2008/layout/LinedList"/>
    <dgm:cxn modelId="{050A21B3-E7C0-4634-A460-E7B670ED79C1}" srcId="{BA53AE6B-AE69-4473-BF21-5293F6CBB092}" destId="{5316337B-54FC-4AFF-BCB6-C42298BDE7BF}" srcOrd="0" destOrd="0" parTransId="{68F9A675-BB19-40BA-B357-CFA4CFC41DF1}" sibTransId="{BC4A5B79-E762-45DE-BE85-F359DDEBE513}"/>
    <dgm:cxn modelId="{38E01CEE-96F4-4D6D-98F9-66768D84775D}" type="presOf" srcId="{CB8A58E4-1EA8-4513-8B72-D0181757A161}" destId="{90F62DCA-43EC-413F-9D87-7C4FBC29694E}" srcOrd="0" destOrd="0" presId="urn:microsoft.com/office/officeart/2008/layout/LinedList"/>
    <dgm:cxn modelId="{073609EA-3BCB-4752-95E6-94A08F4D1E80}" srcId="{5316337B-54FC-4AFF-BCB6-C42298BDE7BF}" destId="{CB8A58E4-1EA8-4513-8B72-D0181757A161}" srcOrd="1" destOrd="0" parTransId="{4B15C0DB-AF20-4E46-B83C-BECFED8CA5ED}" sibTransId="{7F7A7633-365D-4A8D-8E3C-2E2DCA35307D}"/>
    <dgm:cxn modelId="{468713B1-5922-4157-922A-04F610F395E0}" srcId="{5316337B-54FC-4AFF-BCB6-C42298BDE7BF}" destId="{36452A54-3DA4-4CEE-9EC1-6850D48B44F7}" srcOrd="2" destOrd="0" parTransId="{EE4A5B7C-38D8-4F25-A7CF-F0A5EF079523}" sibTransId="{DFAF24A7-5764-41EB-922F-19AA00CD73A8}"/>
    <dgm:cxn modelId="{FB76D465-0FCA-4998-A3BE-FC34BDCA668D}" type="presOf" srcId="{BA53AE6B-AE69-4473-BF21-5293F6CBB092}" destId="{DBCD38B2-94BA-4657-BFE4-200E2895051E}" srcOrd="0" destOrd="0" presId="urn:microsoft.com/office/officeart/2008/layout/LinedList"/>
    <dgm:cxn modelId="{CC26C7C4-D393-4F58-85FB-B82E49246C05}" srcId="{5316337B-54FC-4AFF-BCB6-C42298BDE7BF}" destId="{E211BD9E-FAB7-4A0E-B336-B929B2C25B96}" srcOrd="3" destOrd="0" parTransId="{86BE5C18-C867-414E-8C31-3A30BE841C8E}" sibTransId="{AF1EA3D3-2F30-4753-A767-7BEFDF26C3EF}"/>
    <dgm:cxn modelId="{3220034F-D3EC-4BC8-99B3-3014B46BCAB8}" type="presParOf" srcId="{DBCD38B2-94BA-4657-BFE4-200E2895051E}" destId="{6A20045F-40E3-4CF3-B383-3931B62236E6}" srcOrd="0" destOrd="0" presId="urn:microsoft.com/office/officeart/2008/layout/LinedList"/>
    <dgm:cxn modelId="{2746F983-81C7-4506-A4A2-53E121FF4F4D}" type="presParOf" srcId="{DBCD38B2-94BA-4657-BFE4-200E2895051E}" destId="{7AA6579E-A07A-44C2-841F-5773BAD978F6}" srcOrd="1" destOrd="0" presId="urn:microsoft.com/office/officeart/2008/layout/LinedList"/>
    <dgm:cxn modelId="{A7CA52B8-F205-4053-9025-1D0814F19388}" type="presParOf" srcId="{7AA6579E-A07A-44C2-841F-5773BAD978F6}" destId="{E31A41B0-F88F-4499-B390-F9898D1CFC68}" srcOrd="0" destOrd="0" presId="urn:microsoft.com/office/officeart/2008/layout/LinedList"/>
    <dgm:cxn modelId="{C58F011A-F11B-4818-921C-1A9C08E7D365}" type="presParOf" srcId="{7AA6579E-A07A-44C2-841F-5773BAD978F6}" destId="{F12A05B9-B50B-429D-9627-F4889F6A5A43}" srcOrd="1" destOrd="0" presId="urn:microsoft.com/office/officeart/2008/layout/LinedList"/>
    <dgm:cxn modelId="{C2F88CA1-3416-4B46-BDFC-C7D29E0C61F0}" type="presParOf" srcId="{F12A05B9-B50B-429D-9627-F4889F6A5A43}" destId="{064AABB3-5EE5-4E3D-A6C2-2DFAEDD3157F}" srcOrd="0" destOrd="0" presId="urn:microsoft.com/office/officeart/2008/layout/LinedList"/>
    <dgm:cxn modelId="{6D21CA7E-BF38-48A1-957E-25430CB582E0}" type="presParOf" srcId="{F12A05B9-B50B-429D-9627-F4889F6A5A43}" destId="{04F95073-F0F6-4768-9B50-72037B389B78}" srcOrd="1" destOrd="0" presId="urn:microsoft.com/office/officeart/2008/layout/LinedList"/>
    <dgm:cxn modelId="{736572B2-1462-4225-9F8E-EE77ED551FEA}" type="presParOf" srcId="{04F95073-F0F6-4768-9B50-72037B389B78}" destId="{46485016-5BE7-487E-9E7B-02CC8ACB0F1B}" srcOrd="0" destOrd="0" presId="urn:microsoft.com/office/officeart/2008/layout/LinedList"/>
    <dgm:cxn modelId="{880FC2FD-9464-4923-8C03-5D0C71924968}" type="presParOf" srcId="{04F95073-F0F6-4768-9B50-72037B389B78}" destId="{ACA5DE2D-36AF-4040-BEF6-507B47175556}" srcOrd="1" destOrd="0" presId="urn:microsoft.com/office/officeart/2008/layout/LinedList"/>
    <dgm:cxn modelId="{E42B2CDF-2543-490C-89A8-16F748793082}" type="presParOf" srcId="{04F95073-F0F6-4768-9B50-72037B389B78}" destId="{A0E4A386-544A-40DA-899B-9195342FB314}" srcOrd="2" destOrd="0" presId="urn:microsoft.com/office/officeart/2008/layout/LinedList"/>
    <dgm:cxn modelId="{A8E151B8-EAEC-426D-8F41-7FE53229C41A}" type="presParOf" srcId="{F12A05B9-B50B-429D-9627-F4889F6A5A43}" destId="{47D015FA-E1E8-4D51-960B-D4FA405AE60E}" srcOrd="2" destOrd="0" presId="urn:microsoft.com/office/officeart/2008/layout/LinedList"/>
    <dgm:cxn modelId="{2E09C2BF-EFC7-418F-B889-15C14BBD0109}" type="presParOf" srcId="{F12A05B9-B50B-429D-9627-F4889F6A5A43}" destId="{C83ADA91-97A0-4EBE-8856-B9BD82308819}" srcOrd="3" destOrd="0" presId="urn:microsoft.com/office/officeart/2008/layout/LinedList"/>
    <dgm:cxn modelId="{EA931B60-35A1-4CC9-BD74-31B9798FC6AA}" type="presParOf" srcId="{F12A05B9-B50B-429D-9627-F4889F6A5A43}" destId="{8B4C77B4-E2C8-46AB-BC31-153530A64241}" srcOrd="4" destOrd="0" presId="urn:microsoft.com/office/officeart/2008/layout/LinedList"/>
    <dgm:cxn modelId="{332520A5-122A-420A-858D-7439781E22EF}" type="presParOf" srcId="{8B4C77B4-E2C8-46AB-BC31-153530A64241}" destId="{FA9C8FE4-4282-4D90-8A71-F320AC0A2DE8}" srcOrd="0" destOrd="0" presId="urn:microsoft.com/office/officeart/2008/layout/LinedList"/>
    <dgm:cxn modelId="{3CC34F70-3874-4A0E-8D45-77DF63FC9F86}" type="presParOf" srcId="{8B4C77B4-E2C8-46AB-BC31-153530A64241}" destId="{90F62DCA-43EC-413F-9D87-7C4FBC29694E}" srcOrd="1" destOrd="0" presId="urn:microsoft.com/office/officeart/2008/layout/LinedList"/>
    <dgm:cxn modelId="{AB98226C-86AC-402B-A3F3-572454F90687}" type="presParOf" srcId="{8B4C77B4-E2C8-46AB-BC31-153530A64241}" destId="{17C8DCA5-E256-4DC9-94B0-05BBDF565989}" srcOrd="2" destOrd="0" presId="urn:microsoft.com/office/officeart/2008/layout/LinedList"/>
    <dgm:cxn modelId="{919261F0-3B5E-42FB-A21D-964EBBE93048}" type="presParOf" srcId="{F12A05B9-B50B-429D-9627-F4889F6A5A43}" destId="{5A7A6BC8-37D6-4673-9227-B41D009C72B7}" srcOrd="5" destOrd="0" presId="urn:microsoft.com/office/officeart/2008/layout/LinedList"/>
    <dgm:cxn modelId="{6AF5EA99-AA40-48BD-B70D-FD59CEE564FF}" type="presParOf" srcId="{F12A05B9-B50B-429D-9627-F4889F6A5A43}" destId="{D8DE7A8B-2D65-4675-AB5C-A0AB7A92169B}" srcOrd="6" destOrd="0" presId="urn:microsoft.com/office/officeart/2008/layout/LinedList"/>
    <dgm:cxn modelId="{B5FAF95F-FABA-4223-9A9F-FCF2183313E7}" type="presParOf" srcId="{F12A05B9-B50B-429D-9627-F4889F6A5A43}" destId="{352C5514-197F-4130-8601-EBA6AF22145C}" srcOrd="7" destOrd="0" presId="urn:microsoft.com/office/officeart/2008/layout/LinedList"/>
    <dgm:cxn modelId="{829A1D91-8076-4CE4-8301-286776AA9147}" type="presParOf" srcId="{352C5514-197F-4130-8601-EBA6AF22145C}" destId="{ADA3CB48-7C8F-441C-804A-F241BB5EC879}" srcOrd="0" destOrd="0" presId="urn:microsoft.com/office/officeart/2008/layout/LinedList"/>
    <dgm:cxn modelId="{B2307BF2-CD2C-4DA7-A5DD-B77D782F4B0C}" type="presParOf" srcId="{352C5514-197F-4130-8601-EBA6AF22145C}" destId="{DFAEBBDF-84C3-4147-B2D7-8216DA70829C}" srcOrd="1" destOrd="0" presId="urn:microsoft.com/office/officeart/2008/layout/LinedList"/>
    <dgm:cxn modelId="{4382F15B-E4E2-486C-83A9-0F93E4A4D4EF}" type="presParOf" srcId="{352C5514-197F-4130-8601-EBA6AF22145C}" destId="{959FC988-2937-4BE3-AE8A-6162156E6E29}" srcOrd="2" destOrd="0" presId="urn:microsoft.com/office/officeart/2008/layout/LinedList"/>
    <dgm:cxn modelId="{BB8DD0F0-5542-4B6C-8BE3-C1B4F9701B6C}" type="presParOf" srcId="{F12A05B9-B50B-429D-9627-F4889F6A5A43}" destId="{C6084302-1297-403C-AA0F-CB15F6199D14}" srcOrd="8" destOrd="0" presId="urn:microsoft.com/office/officeart/2008/layout/LinedList"/>
    <dgm:cxn modelId="{9DF745DC-0C54-4459-B75D-CDAB6AD0E7F8}" type="presParOf" srcId="{F12A05B9-B50B-429D-9627-F4889F6A5A43}" destId="{50E7A781-E973-41B8-9661-BCA2D8BCAEE5}" srcOrd="9" destOrd="0" presId="urn:microsoft.com/office/officeart/2008/layout/LinedList"/>
    <dgm:cxn modelId="{00B49B17-8FF9-42FE-8745-F198D991D468}" type="presParOf" srcId="{F12A05B9-B50B-429D-9627-F4889F6A5A43}" destId="{7657ED53-60E7-46BD-AC65-94588AEE2C4B}" srcOrd="10" destOrd="0" presId="urn:microsoft.com/office/officeart/2008/layout/LinedList"/>
    <dgm:cxn modelId="{7166E843-189E-4E3D-A5BC-D4244BB871EE}" type="presParOf" srcId="{7657ED53-60E7-46BD-AC65-94588AEE2C4B}" destId="{7417C5FA-41A2-4FB1-A6AC-02B8D53FA94B}" srcOrd="0" destOrd="0" presId="urn:microsoft.com/office/officeart/2008/layout/LinedList"/>
    <dgm:cxn modelId="{F2F2CC19-74C1-4D32-A84E-1DACCCD52F58}" type="presParOf" srcId="{7657ED53-60E7-46BD-AC65-94588AEE2C4B}" destId="{750DD410-C5A7-4313-860A-53BDC3E6BEFE}" srcOrd="1" destOrd="0" presId="urn:microsoft.com/office/officeart/2008/layout/LinedList"/>
    <dgm:cxn modelId="{1FCC77B6-F6D7-4DDD-B666-4E12F19E9B0C}" type="presParOf" srcId="{7657ED53-60E7-46BD-AC65-94588AEE2C4B}" destId="{91B7EF01-B653-4BD5-A332-FCE190970AB4}" srcOrd="2" destOrd="0" presId="urn:microsoft.com/office/officeart/2008/layout/LinedList"/>
    <dgm:cxn modelId="{EBC8BE0E-2DB7-452E-9FA2-AEDF30BCE7DD}" type="presParOf" srcId="{F12A05B9-B50B-429D-9627-F4889F6A5A43}" destId="{B52FB7BA-E513-4864-9A97-E854D7C0DDA7}" srcOrd="11" destOrd="0" presId="urn:microsoft.com/office/officeart/2008/layout/LinedList"/>
    <dgm:cxn modelId="{CEFE1282-577E-4F04-8D3B-C57267BD8D6F}" type="presParOf" srcId="{F12A05B9-B50B-429D-9627-F4889F6A5A43}" destId="{F4B95FA5-9CDE-4FA1-9D1C-489B159930E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53AE6B-AE69-4473-BF21-5293F6CBB092}"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5316337B-54FC-4AFF-BCB6-C42298BDE7BF}">
      <dgm:prSet phldrT="[Text]" custT="1"/>
      <dgm:spPr/>
      <dgm:t>
        <a:bodyPr/>
        <a:lstStyle/>
        <a:p>
          <a:r>
            <a:rPr lang="en-US" sz="2400" dirty="0" smtClean="0">
              <a:solidFill>
                <a:srgbClr val="FF0000"/>
              </a:solidFill>
            </a:rPr>
            <a:t>Legislative Branch Checks and Balances the Judicial Branch</a:t>
          </a:r>
          <a:endParaRPr lang="en-US" sz="2400" dirty="0">
            <a:solidFill>
              <a:srgbClr val="FF0000"/>
            </a:solidFill>
          </a:endParaRPr>
        </a:p>
      </dgm:t>
    </dgm:pt>
    <dgm:pt modelId="{68F9A675-BB19-40BA-B357-CFA4CFC41DF1}" type="parTrans" cxnId="{050A21B3-E7C0-4634-A460-E7B670ED79C1}">
      <dgm:prSet/>
      <dgm:spPr/>
      <dgm:t>
        <a:bodyPr/>
        <a:lstStyle/>
        <a:p>
          <a:endParaRPr lang="en-US"/>
        </a:p>
      </dgm:t>
    </dgm:pt>
    <dgm:pt modelId="{BC4A5B79-E762-45DE-BE85-F359DDEBE513}" type="sibTrans" cxnId="{050A21B3-E7C0-4634-A460-E7B670ED79C1}">
      <dgm:prSet/>
      <dgm:spPr/>
      <dgm:t>
        <a:bodyPr/>
        <a:lstStyle/>
        <a:p>
          <a:endParaRPr lang="en-US"/>
        </a:p>
      </dgm:t>
    </dgm:pt>
    <dgm:pt modelId="{04D4FE37-75CF-4BB5-A224-792B9B7CB801}">
      <dgm:prSet phldrT="[Text]"/>
      <dgm:spPr/>
      <dgm:t>
        <a:bodyPr/>
        <a:lstStyle/>
        <a:p>
          <a:r>
            <a:rPr lang="en-US" dirty="0" smtClean="0"/>
            <a:t>Congress can </a:t>
          </a:r>
          <a:r>
            <a:rPr lang="en-US" dirty="0" smtClean="0">
              <a:solidFill>
                <a:srgbClr val="FF0000"/>
              </a:solidFill>
            </a:rPr>
            <a:t>create</a:t>
          </a:r>
          <a:r>
            <a:rPr lang="en-US" dirty="0" smtClean="0"/>
            <a:t> lower courts</a:t>
          </a:r>
          <a:endParaRPr lang="en-US" dirty="0"/>
        </a:p>
      </dgm:t>
    </dgm:pt>
    <dgm:pt modelId="{0B94EF85-C17A-482C-9E91-47B2A01DA0A0}" type="parTrans" cxnId="{CC74A383-E333-4DED-98A9-29C460DE3ECA}">
      <dgm:prSet/>
      <dgm:spPr/>
      <dgm:t>
        <a:bodyPr/>
        <a:lstStyle/>
        <a:p>
          <a:endParaRPr lang="en-US"/>
        </a:p>
      </dgm:t>
    </dgm:pt>
    <dgm:pt modelId="{C7A1FABD-DB83-4299-A339-E9F88798BBE4}" type="sibTrans" cxnId="{CC74A383-E333-4DED-98A9-29C460DE3ECA}">
      <dgm:prSet/>
      <dgm:spPr/>
      <dgm:t>
        <a:bodyPr/>
        <a:lstStyle/>
        <a:p>
          <a:endParaRPr lang="en-US"/>
        </a:p>
      </dgm:t>
    </dgm:pt>
    <dgm:pt modelId="{CB8A58E4-1EA8-4513-8B72-D0181757A161}">
      <dgm:prSet phldrT="[Text]"/>
      <dgm:spPr/>
      <dgm:t>
        <a:bodyPr/>
        <a:lstStyle/>
        <a:p>
          <a:r>
            <a:rPr lang="en-US" dirty="0" smtClean="0"/>
            <a:t>Senate can </a:t>
          </a:r>
          <a:r>
            <a:rPr lang="en-US" dirty="0" smtClean="0">
              <a:solidFill>
                <a:srgbClr val="FF0000"/>
              </a:solidFill>
            </a:rPr>
            <a:t>reject</a:t>
          </a:r>
          <a:r>
            <a:rPr lang="en-US" dirty="0" smtClean="0"/>
            <a:t> nominees to the federal courts and supreme court</a:t>
          </a:r>
          <a:endParaRPr lang="en-US" dirty="0"/>
        </a:p>
      </dgm:t>
    </dgm:pt>
    <dgm:pt modelId="{4B15C0DB-AF20-4E46-B83C-BECFED8CA5ED}" type="parTrans" cxnId="{073609EA-3BCB-4752-95E6-94A08F4D1E80}">
      <dgm:prSet/>
      <dgm:spPr/>
      <dgm:t>
        <a:bodyPr/>
        <a:lstStyle/>
        <a:p>
          <a:endParaRPr lang="en-US"/>
        </a:p>
      </dgm:t>
    </dgm:pt>
    <dgm:pt modelId="{7F7A7633-365D-4A8D-8E3C-2E2DCA35307D}" type="sibTrans" cxnId="{073609EA-3BCB-4752-95E6-94A08F4D1E80}">
      <dgm:prSet/>
      <dgm:spPr/>
      <dgm:t>
        <a:bodyPr/>
        <a:lstStyle/>
        <a:p>
          <a:endParaRPr lang="en-US"/>
        </a:p>
      </dgm:t>
    </dgm:pt>
    <dgm:pt modelId="{36452A54-3DA4-4CEE-9EC1-6850D48B44F7}">
      <dgm:prSet phldrT="[Text]"/>
      <dgm:spPr/>
      <dgm:t>
        <a:bodyPr/>
        <a:lstStyle/>
        <a:p>
          <a:r>
            <a:rPr lang="en-US" dirty="0" smtClean="0"/>
            <a:t>Congress can </a:t>
          </a:r>
          <a:r>
            <a:rPr lang="en-US" dirty="0" smtClean="0">
              <a:solidFill>
                <a:srgbClr val="FF0000"/>
              </a:solidFill>
            </a:rPr>
            <a:t>amend</a:t>
          </a:r>
          <a:r>
            <a:rPr lang="en-US" dirty="0" smtClean="0"/>
            <a:t> the Constitution to overturn decisions of the Supreme Court</a:t>
          </a:r>
          <a:endParaRPr lang="en-US" dirty="0"/>
        </a:p>
      </dgm:t>
    </dgm:pt>
    <dgm:pt modelId="{EE4A5B7C-38D8-4F25-A7CF-F0A5EF079523}" type="parTrans" cxnId="{468713B1-5922-4157-922A-04F610F395E0}">
      <dgm:prSet/>
      <dgm:spPr/>
      <dgm:t>
        <a:bodyPr/>
        <a:lstStyle/>
        <a:p>
          <a:endParaRPr lang="en-US"/>
        </a:p>
      </dgm:t>
    </dgm:pt>
    <dgm:pt modelId="{DFAF24A7-5764-41EB-922F-19AA00CD73A8}" type="sibTrans" cxnId="{468713B1-5922-4157-922A-04F610F395E0}">
      <dgm:prSet/>
      <dgm:spPr/>
      <dgm:t>
        <a:bodyPr/>
        <a:lstStyle/>
        <a:p>
          <a:endParaRPr lang="en-US"/>
        </a:p>
      </dgm:t>
    </dgm:pt>
    <dgm:pt modelId="{E896F695-F85A-4DF9-B2C6-CDEB600D8998}">
      <dgm:prSet phldrT="[Text]"/>
      <dgm:spPr/>
      <dgm:t>
        <a:bodyPr/>
        <a:lstStyle/>
        <a:p>
          <a:r>
            <a:rPr lang="en-US" dirty="0" smtClean="0"/>
            <a:t>Congress can </a:t>
          </a:r>
          <a:r>
            <a:rPr lang="en-US" dirty="0" smtClean="0">
              <a:solidFill>
                <a:srgbClr val="FF0000"/>
              </a:solidFill>
            </a:rPr>
            <a:t>remove</a:t>
          </a:r>
          <a:r>
            <a:rPr lang="en-US" dirty="0" smtClean="0"/>
            <a:t> judges of the lower federal courts</a:t>
          </a:r>
        </a:p>
        <a:p>
          <a:endParaRPr lang="en-US" dirty="0"/>
        </a:p>
      </dgm:t>
    </dgm:pt>
    <dgm:pt modelId="{BCD32B56-C93D-454F-AC80-E974AF6ED740}" type="parTrans" cxnId="{02713BB4-D35D-428E-A610-17A5BB2723B9}">
      <dgm:prSet/>
      <dgm:spPr/>
      <dgm:t>
        <a:bodyPr/>
        <a:lstStyle/>
        <a:p>
          <a:endParaRPr lang="en-US"/>
        </a:p>
      </dgm:t>
    </dgm:pt>
    <dgm:pt modelId="{44749328-23D5-4806-AF45-E1EFF6E93408}" type="sibTrans" cxnId="{02713BB4-D35D-428E-A610-17A5BB2723B9}">
      <dgm:prSet/>
      <dgm:spPr/>
      <dgm:t>
        <a:bodyPr/>
        <a:lstStyle/>
        <a:p>
          <a:endParaRPr lang="en-US"/>
        </a:p>
      </dgm:t>
    </dgm:pt>
    <dgm:pt modelId="{DBCD38B2-94BA-4657-BFE4-200E2895051E}" type="pres">
      <dgm:prSet presAssocID="{BA53AE6B-AE69-4473-BF21-5293F6CBB092}" presName="vert0" presStyleCnt="0">
        <dgm:presLayoutVars>
          <dgm:dir/>
          <dgm:animOne val="branch"/>
          <dgm:animLvl val="lvl"/>
        </dgm:presLayoutVars>
      </dgm:prSet>
      <dgm:spPr/>
      <dgm:t>
        <a:bodyPr/>
        <a:lstStyle/>
        <a:p>
          <a:endParaRPr lang="en-US"/>
        </a:p>
      </dgm:t>
    </dgm:pt>
    <dgm:pt modelId="{6A20045F-40E3-4CF3-B383-3931B62236E6}" type="pres">
      <dgm:prSet presAssocID="{5316337B-54FC-4AFF-BCB6-C42298BDE7BF}" presName="thickLine" presStyleLbl="alignNode1" presStyleIdx="0" presStyleCnt="1"/>
      <dgm:spPr/>
    </dgm:pt>
    <dgm:pt modelId="{7AA6579E-A07A-44C2-841F-5773BAD978F6}" type="pres">
      <dgm:prSet presAssocID="{5316337B-54FC-4AFF-BCB6-C42298BDE7BF}" presName="horz1" presStyleCnt="0"/>
      <dgm:spPr/>
    </dgm:pt>
    <dgm:pt modelId="{E31A41B0-F88F-4499-B390-F9898D1CFC68}" type="pres">
      <dgm:prSet presAssocID="{5316337B-54FC-4AFF-BCB6-C42298BDE7BF}" presName="tx1" presStyleLbl="revTx" presStyleIdx="0" presStyleCnt="5" custScaleX="172509"/>
      <dgm:spPr/>
      <dgm:t>
        <a:bodyPr/>
        <a:lstStyle/>
        <a:p>
          <a:endParaRPr lang="en-US"/>
        </a:p>
      </dgm:t>
    </dgm:pt>
    <dgm:pt modelId="{F12A05B9-B50B-429D-9627-F4889F6A5A43}" type="pres">
      <dgm:prSet presAssocID="{5316337B-54FC-4AFF-BCB6-C42298BDE7BF}" presName="vert1" presStyleCnt="0"/>
      <dgm:spPr/>
    </dgm:pt>
    <dgm:pt modelId="{064AABB3-5EE5-4E3D-A6C2-2DFAEDD3157F}" type="pres">
      <dgm:prSet presAssocID="{04D4FE37-75CF-4BB5-A224-792B9B7CB801}" presName="vertSpace2a" presStyleCnt="0"/>
      <dgm:spPr/>
    </dgm:pt>
    <dgm:pt modelId="{04F95073-F0F6-4768-9B50-72037B389B78}" type="pres">
      <dgm:prSet presAssocID="{04D4FE37-75CF-4BB5-A224-792B9B7CB801}" presName="horz2" presStyleCnt="0"/>
      <dgm:spPr/>
    </dgm:pt>
    <dgm:pt modelId="{46485016-5BE7-487E-9E7B-02CC8ACB0F1B}" type="pres">
      <dgm:prSet presAssocID="{04D4FE37-75CF-4BB5-A224-792B9B7CB801}" presName="horzSpace2" presStyleCnt="0"/>
      <dgm:spPr/>
    </dgm:pt>
    <dgm:pt modelId="{ACA5DE2D-36AF-4040-BEF6-507B47175556}" type="pres">
      <dgm:prSet presAssocID="{04D4FE37-75CF-4BB5-A224-792B9B7CB801}" presName="tx2" presStyleLbl="revTx" presStyleIdx="1" presStyleCnt="5"/>
      <dgm:spPr/>
      <dgm:t>
        <a:bodyPr/>
        <a:lstStyle/>
        <a:p>
          <a:endParaRPr lang="en-US"/>
        </a:p>
      </dgm:t>
    </dgm:pt>
    <dgm:pt modelId="{A0E4A386-544A-40DA-899B-9195342FB314}" type="pres">
      <dgm:prSet presAssocID="{04D4FE37-75CF-4BB5-A224-792B9B7CB801}" presName="vert2" presStyleCnt="0"/>
      <dgm:spPr/>
    </dgm:pt>
    <dgm:pt modelId="{47D015FA-E1E8-4D51-960B-D4FA405AE60E}" type="pres">
      <dgm:prSet presAssocID="{04D4FE37-75CF-4BB5-A224-792B9B7CB801}" presName="thinLine2b" presStyleLbl="callout" presStyleIdx="0" presStyleCnt="4"/>
      <dgm:spPr/>
    </dgm:pt>
    <dgm:pt modelId="{C83ADA91-97A0-4EBE-8856-B9BD82308819}" type="pres">
      <dgm:prSet presAssocID="{04D4FE37-75CF-4BB5-A224-792B9B7CB801}" presName="vertSpace2b" presStyleCnt="0"/>
      <dgm:spPr/>
    </dgm:pt>
    <dgm:pt modelId="{8B4C77B4-E2C8-46AB-BC31-153530A64241}" type="pres">
      <dgm:prSet presAssocID="{CB8A58E4-1EA8-4513-8B72-D0181757A161}" presName="horz2" presStyleCnt="0"/>
      <dgm:spPr/>
    </dgm:pt>
    <dgm:pt modelId="{FA9C8FE4-4282-4D90-8A71-F320AC0A2DE8}" type="pres">
      <dgm:prSet presAssocID="{CB8A58E4-1EA8-4513-8B72-D0181757A161}" presName="horzSpace2" presStyleCnt="0"/>
      <dgm:spPr/>
    </dgm:pt>
    <dgm:pt modelId="{90F62DCA-43EC-413F-9D87-7C4FBC29694E}" type="pres">
      <dgm:prSet presAssocID="{CB8A58E4-1EA8-4513-8B72-D0181757A161}" presName="tx2" presStyleLbl="revTx" presStyleIdx="2" presStyleCnt="5"/>
      <dgm:spPr/>
      <dgm:t>
        <a:bodyPr/>
        <a:lstStyle/>
        <a:p>
          <a:endParaRPr lang="en-US"/>
        </a:p>
      </dgm:t>
    </dgm:pt>
    <dgm:pt modelId="{17C8DCA5-E256-4DC9-94B0-05BBDF565989}" type="pres">
      <dgm:prSet presAssocID="{CB8A58E4-1EA8-4513-8B72-D0181757A161}" presName="vert2" presStyleCnt="0"/>
      <dgm:spPr/>
    </dgm:pt>
    <dgm:pt modelId="{5A7A6BC8-37D6-4673-9227-B41D009C72B7}" type="pres">
      <dgm:prSet presAssocID="{CB8A58E4-1EA8-4513-8B72-D0181757A161}" presName="thinLine2b" presStyleLbl="callout" presStyleIdx="1" presStyleCnt="4"/>
      <dgm:spPr/>
    </dgm:pt>
    <dgm:pt modelId="{D8DE7A8B-2D65-4675-AB5C-A0AB7A92169B}" type="pres">
      <dgm:prSet presAssocID="{CB8A58E4-1EA8-4513-8B72-D0181757A161}" presName="vertSpace2b" presStyleCnt="0"/>
      <dgm:spPr/>
    </dgm:pt>
    <dgm:pt modelId="{352C5514-197F-4130-8601-EBA6AF22145C}" type="pres">
      <dgm:prSet presAssocID="{36452A54-3DA4-4CEE-9EC1-6850D48B44F7}" presName="horz2" presStyleCnt="0"/>
      <dgm:spPr/>
    </dgm:pt>
    <dgm:pt modelId="{ADA3CB48-7C8F-441C-804A-F241BB5EC879}" type="pres">
      <dgm:prSet presAssocID="{36452A54-3DA4-4CEE-9EC1-6850D48B44F7}" presName="horzSpace2" presStyleCnt="0"/>
      <dgm:spPr/>
    </dgm:pt>
    <dgm:pt modelId="{DFAEBBDF-84C3-4147-B2D7-8216DA70829C}" type="pres">
      <dgm:prSet presAssocID="{36452A54-3DA4-4CEE-9EC1-6850D48B44F7}" presName="tx2" presStyleLbl="revTx" presStyleIdx="3" presStyleCnt="5"/>
      <dgm:spPr/>
      <dgm:t>
        <a:bodyPr/>
        <a:lstStyle/>
        <a:p>
          <a:endParaRPr lang="en-US"/>
        </a:p>
      </dgm:t>
    </dgm:pt>
    <dgm:pt modelId="{959FC988-2937-4BE3-AE8A-6162156E6E29}" type="pres">
      <dgm:prSet presAssocID="{36452A54-3DA4-4CEE-9EC1-6850D48B44F7}" presName="vert2" presStyleCnt="0"/>
      <dgm:spPr/>
    </dgm:pt>
    <dgm:pt modelId="{C6084302-1297-403C-AA0F-CB15F6199D14}" type="pres">
      <dgm:prSet presAssocID="{36452A54-3DA4-4CEE-9EC1-6850D48B44F7}" presName="thinLine2b" presStyleLbl="callout" presStyleIdx="2" presStyleCnt="4"/>
      <dgm:spPr/>
    </dgm:pt>
    <dgm:pt modelId="{50E7A781-E973-41B8-9661-BCA2D8BCAEE5}" type="pres">
      <dgm:prSet presAssocID="{36452A54-3DA4-4CEE-9EC1-6850D48B44F7}" presName="vertSpace2b" presStyleCnt="0"/>
      <dgm:spPr/>
    </dgm:pt>
    <dgm:pt modelId="{E650430B-A2D5-470D-9CE5-EA2D2D5CAF9B}" type="pres">
      <dgm:prSet presAssocID="{E896F695-F85A-4DF9-B2C6-CDEB600D8998}" presName="horz2" presStyleCnt="0"/>
      <dgm:spPr/>
    </dgm:pt>
    <dgm:pt modelId="{210FFCA0-BF33-46DF-B69A-E712F7B92A8C}" type="pres">
      <dgm:prSet presAssocID="{E896F695-F85A-4DF9-B2C6-CDEB600D8998}" presName="horzSpace2" presStyleCnt="0"/>
      <dgm:spPr/>
    </dgm:pt>
    <dgm:pt modelId="{0934245A-3799-40E8-89A1-1F5AB7364BED}" type="pres">
      <dgm:prSet presAssocID="{E896F695-F85A-4DF9-B2C6-CDEB600D8998}" presName="tx2" presStyleLbl="revTx" presStyleIdx="4" presStyleCnt="5"/>
      <dgm:spPr/>
      <dgm:t>
        <a:bodyPr/>
        <a:lstStyle/>
        <a:p>
          <a:endParaRPr lang="en-US"/>
        </a:p>
      </dgm:t>
    </dgm:pt>
    <dgm:pt modelId="{71F0B61D-8D90-4897-8183-C6531D40A3AF}" type="pres">
      <dgm:prSet presAssocID="{E896F695-F85A-4DF9-B2C6-CDEB600D8998}" presName="vert2" presStyleCnt="0"/>
      <dgm:spPr/>
    </dgm:pt>
    <dgm:pt modelId="{7D23174A-028A-4566-A435-F14433599918}" type="pres">
      <dgm:prSet presAssocID="{E896F695-F85A-4DF9-B2C6-CDEB600D8998}" presName="thinLine2b" presStyleLbl="callout" presStyleIdx="3" presStyleCnt="4"/>
      <dgm:spPr/>
    </dgm:pt>
    <dgm:pt modelId="{7B4C0BCD-598C-40F9-AD69-5444FB3F50FD}" type="pres">
      <dgm:prSet presAssocID="{E896F695-F85A-4DF9-B2C6-CDEB600D8998}" presName="vertSpace2b" presStyleCnt="0"/>
      <dgm:spPr/>
    </dgm:pt>
  </dgm:ptLst>
  <dgm:cxnLst>
    <dgm:cxn modelId="{F667BBFD-D109-47D3-AC57-24C8C89756A8}" type="presOf" srcId="{CB8A58E4-1EA8-4513-8B72-D0181757A161}" destId="{90F62DCA-43EC-413F-9D87-7C4FBC29694E}" srcOrd="0" destOrd="0" presId="urn:microsoft.com/office/officeart/2008/layout/LinedList"/>
    <dgm:cxn modelId="{3E9035A3-7F3E-4847-AF49-70070BEB5BE0}" type="presOf" srcId="{04D4FE37-75CF-4BB5-A224-792B9B7CB801}" destId="{ACA5DE2D-36AF-4040-BEF6-507B47175556}" srcOrd="0" destOrd="0" presId="urn:microsoft.com/office/officeart/2008/layout/LinedList"/>
    <dgm:cxn modelId="{4F50F425-C0DD-406D-8B4B-3DBE3F3B58CC}" type="presOf" srcId="{BA53AE6B-AE69-4473-BF21-5293F6CBB092}" destId="{DBCD38B2-94BA-4657-BFE4-200E2895051E}" srcOrd="0" destOrd="0" presId="urn:microsoft.com/office/officeart/2008/layout/LinedList"/>
    <dgm:cxn modelId="{CC74A383-E333-4DED-98A9-29C460DE3ECA}" srcId="{5316337B-54FC-4AFF-BCB6-C42298BDE7BF}" destId="{04D4FE37-75CF-4BB5-A224-792B9B7CB801}" srcOrd="0" destOrd="0" parTransId="{0B94EF85-C17A-482C-9E91-47B2A01DA0A0}" sibTransId="{C7A1FABD-DB83-4299-A339-E9F88798BBE4}"/>
    <dgm:cxn modelId="{902C8898-B6A6-4A0A-9ED5-C4678D9C2D4B}" type="presOf" srcId="{36452A54-3DA4-4CEE-9EC1-6850D48B44F7}" destId="{DFAEBBDF-84C3-4147-B2D7-8216DA70829C}" srcOrd="0" destOrd="0" presId="urn:microsoft.com/office/officeart/2008/layout/LinedList"/>
    <dgm:cxn modelId="{3B8B37DF-3870-40ED-83B1-9D7D2471B4E9}" type="presOf" srcId="{E896F695-F85A-4DF9-B2C6-CDEB600D8998}" destId="{0934245A-3799-40E8-89A1-1F5AB7364BED}" srcOrd="0" destOrd="0" presId="urn:microsoft.com/office/officeart/2008/layout/LinedList"/>
    <dgm:cxn modelId="{02713BB4-D35D-428E-A610-17A5BB2723B9}" srcId="{5316337B-54FC-4AFF-BCB6-C42298BDE7BF}" destId="{E896F695-F85A-4DF9-B2C6-CDEB600D8998}" srcOrd="3" destOrd="0" parTransId="{BCD32B56-C93D-454F-AC80-E974AF6ED740}" sibTransId="{44749328-23D5-4806-AF45-E1EFF6E93408}"/>
    <dgm:cxn modelId="{050A21B3-E7C0-4634-A460-E7B670ED79C1}" srcId="{BA53AE6B-AE69-4473-BF21-5293F6CBB092}" destId="{5316337B-54FC-4AFF-BCB6-C42298BDE7BF}" srcOrd="0" destOrd="0" parTransId="{68F9A675-BB19-40BA-B357-CFA4CFC41DF1}" sibTransId="{BC4A5B79-E762-45DE-BE85-F359DDEBE513}"/>
    <dgm:cxn modelId="{95FA9C13-D0B5-4621-A648-81A0D39999AD}" type="presOf" srcId="{5316337B-54FC-4AFF-BCB6-C42298BDE7BF}" destId="{E31A41B0-F88F-4499-B390-F9898D1CFC68}" srcOrd="0" destOrd="0" presId="urn:microsoft.com/office/officeart/2008/layout/LinedList"/>
    <dgm:cxn modelId="{073609EA-3BCB-4752-95E6-94A08F4D1E80}" srcId="{5316337B-54FC-4AFF-BCB6-C42298BDE7BF}" destId="{CB8A58E4-1EA8-4513-8B72-D0181757A161}" srcOrd="1" destOrd="0" parTransId="{4B15C0DB-AF20-4E46-B83C-BECFED8CA5ED}" sibTransId="{7F7A7633-365D-4A8D-8E3C-2E2DCA35307D}"/>
    <dgm:cxn modelId="{468713B1-5922-4157-922A-04F610F395E0}" srcId="{5316337B-54FC-4AFF-BCB6-C42298BDE7BF}" destId="{36452A54-3DA4-4CEE-9EC1-6850D48B44F7}" srcOrd="2" destOrd="0" parTransId="{EE4A5B7C-38D8-4F25-A7CF-F0A5EF079523}" sibTransId="{DFAF24A7-5764-41EB-922F-19AA00CD73A8}"/>
    <dgm:cxn modelId="{D29993CB-F75D-4D89-8773-3A6136286A41}" type="presParOf" srcId="{DBCD38B2-94BA-4657-BFE4-200E2895051E}" destId="{6A20045F-40E3-4CF3-B383-3931B62236E6}" srcOrd="0" destOrd="0" presId="urn:microsoft.com/office/officeart/2008/layout/LinedList"/>
    <dgm:cxn modelId="{412D6C89-C998-485F-91EF-3E559CC112AF}" type="presParOf" srcId="{DBCD38B2-94BA-4657-BFE4-200E2895051E}" destId="{7AA6579E-A07A-44C2-841F-5773BAD978F6}" srcOrd="1" destOrd="0" presId="urn:microsoft.com/office/officeart/2008/layout/LinedList"/>
    <dgm:cxn modelId="{52732450-3859-4C35-B4B5-379EB80793FF}" type="presParOf" srcId="{7AA6579E-A07A-44C2-841F-5773BAD978F6}" destId="{E31A41B0-F88F-4499-B390-F9898D1CFC68}" srcOrd="0" destOrd="0" presId="urn:microsoft.com/office/officeart/2008/layout/LinedList"/>
    <dgm:cxn modelId="{B386D8D4-3EDC-4026-B759-BB73CAE377BE}" type="presParOf" srcId="{7AA6579E-A07A-44C2-841F-5773BAD978F6}" destId="{F12A05B9-B50B-429D-9627-F4889F6A5A43}" srcOrd="1" destOrd="0" presId="urn:microsoft.com/office/officeart/2008/layout/LinedList"/>
    <dgm:cxn modelId="{43FE0DE4-3130-4B5B-86B4-ED6C00E03A02}" type="presParOf" srcId="{F12A05B9-B50B-429D-9627-F4889F6A5A43}" destId="{064AABB3-5EE5-4E3D-A6C2-2DFAEDD3157F}" srcOrd="0" destOrd="0" presId="urn:microsoft.com/office/officeart/2008/layout/LinedList"/>
    <dgm:cxn modelId="{7517F908-7177-41A2-9F34-DB8D569A7ADE}" type="presParOf" srcId="{F12A05B9-B50B-429D-9627-F4889F6A5A43}" destId="{04F95073-F0F6-4768-9B50-72037B389B78}" srcOrd="1" destOrd="0" presId="urn:microsoft.com/office/officeart/2008/layout/LinedList"/>
    <dgm:cxn modelId="{741D3E62-3D1E-40BB-93D3-118448C8F074}" type="presParOf" srcId="{04F95073-F0F6-4768-9B50-72037B389B78}" destId="{46485016-5BE7-487E-9E7B-02CC8ACB0F1B}" srcOrd="0" destOrd="0" presId="urn:microsoft.com/office/officeart/2008/layout/LinedList"/>
    <dgm:cxn modelId="{0ECFEA45-31B7-4C2F-81A5-C1ED2D325A9D}" type="presParOf" srcId="{04F95073-F0F6-4768-9B50-72037B389B78}" destId="{ACA5DE2D-36AF-4040-BEF6-507B47175556}" srcOrd="1" destOrd="0" presId="urn:microsoft.com/office/officeart/2008/layout/LinedList"/>
    <dgm:cxn modelId="{86DED9FF-F1DD-4401-A9A4-F1B0A5EA7FCB}" type="presParOf" srcId="{04F95073-F0F6-4768-9B50-72037B389B78}" destId="{A0E4A386-544A-40DA-899B-9195342FB314}" srcOrd="2" destOrd="0" presId="urn:microsoft.com/office/officeart/2008/layout/LinedList"/>
    <dgm:cxn modelId="{4A41EC19-EE31-4E13-AA33-B4DC3C61FDD0}" type="presParOf" srcId="{F12A05B9-B50B-429D-9627-F4889F6A5A43}" destId="{47D015FA-E1E8-4D51-960B-D4FA405AE60E}" srcOrd="2" destOrd="0" presId="urn:microsoft.com/office/officeart/2008/layout/LinedList"/>
    <dgm:cxn modelId="{95CBA1DF-85A7-4956-B9BE-6FAF13786B27}" type="presParOf" srcId="{F12A05B9-B50B-429D-9627-F4889F6A5A43}" destId="{C83ADA91-97A0-4EBE-8856-B9BD82308819}" srcOrd="3" destOrd="0" presId="urn:microsoft.com/office/officeart/2008/layout/LinedList"/>
    <dgm:cxn modelId="{C5CBA470-A45E-426D-B807-03FDB4024B74}" type="presParOf" srcId="{F12A05B9-B50B-429D-9627-F4889F6A5A43}" destId="{8B4C77B4-E2C8-46AB-BC31-153530A64241}" srcOrd="4" destOrd="0" presId="urn:microsoft.com/office/officeart/2008/layout/LinedList"/>
    <dgm:cxn modelId="{61C382CA-2CB7-4514-9D72-7F35B75262C4}" type="presParOf" srcId="{8B4C77B4-E2C8-46AB-BC31-153530A64241}" destId="{FA9C8FE4-4282-4D90-8A71-F320AC0A2DE8}" srcOrd="0" destOrd="0" presId="urn:microsoft.com/office/officeart/2008/layout/LinedList"/>
    <dgm:cxn modelId="{BFB02AE1-6F51-4B44-B221-41E276AC593B}" type="presParOf" srcId="{8B4C77B4-E2C8-46AB-BC31-153530A64241}" destId="{90F62DCA-43EC-413F-9D87-7C4FBC29694E}" srcOrd="1" destOrd="0" presId="urn:microsoft.com/office/officeart/2008/layout/LinedList"/>
    <dgm:cxn modelId="{2461DDF8-AB63-4C64-A508-82E83B706129}" type="presParOf" srcId="{8B4C77B4-E2C8-46AB-BC31-153530A64241}" destId="{17C8DCA5-E256-4DC9-94B0-05BBDF565989}" srcOrd="2" destOrd="0" presId="urn:microsoft.com/office/officeart/2008/layout/LinedList"/>
    <dgm:cxn modelId="{803A5ACF-1651-410C-B420-C98B5B6F060D}" type="presParOf" srcId="{F12A05B9-B50B-429D-9627-F4889F6A5A43}" destId="{5A7A6BC8-37D6-4673-9227-B41D009C72B7}" srcOrd="5" destOrd="0" presId="urn:microsoft.com/office/officeart/2008/layout/LinedList"/>
    <dgm:cxn modelId="{15EA351E-1D53-40CA-A69B-976C1CA85A4E}" type="presParOf" srcId="{F12A05B9-B50B-429D-9627-F4889F6A5A43}" destId="{D8DE7A8B-2D65-4675-AB5C-A0AB7A92169B}" srcOrd="6" destOrd="0" presId="urn:microsoft.com/office/officeart/2008/layout/LinedList"/>
    <dgm:cxn modelId="{423D43EA-C6EC-47C7-B11A-B5FC5313395A}" type="presParOf" srcId="{F12A05B9-B50B-429D-9627-F4889F6A5A43}" destId="{352C5514-197F-4130-8601-EBA6AF22145C}" srcOrd="7" destOrd="0" presId="urn:microsoft.com/office/officeart/2008/layout/LinedList"/>
    <dgm:cxn modelId="{DF9E70AE-AE04-4C18-B27A-1ABCBCF9D2C1}" type="presParOf" srcId="{352C5514-197F-4130-8601-EBA6AF22145C}" destId="{ADA3CB48-7C8F-441C-804A-F241BB5EC879}" srcOrd="0" destOrd="0" presId="urn:microsoft.com/office/officeart/2008/layout/LinedList"/>
    <dgm:cxn modelId="{850563F5-749C-4C15-A4AF-431298402EAD}" type="presParOf" srcId="{352C5514-197F-4130-8601-EBA6AF22145C}" destId="{DFAEBBDF-84C3-4147-B2D7-8216DA70829C}" srcOrd="1" destOrd="0" presId="urn:microsoft.com/office/officeart/2008/layout/LinedList"/>
    <dgm:cxn modelId="{FFF8C6A6-2C3B-492A-8B38-DF62EFF57179}" type="presParOf" srcId="{352C5514-197F-4130-8601-EBA6AF22145C}" destId="{959FC988-2937-4BE3-AE8A-6162156E6E29}" srcOrd="2" destOrd="0" presId="urn:microsoft.com/office/officeart/2008/layout/LinedList"/>
    <dgm:cxn modelId="{B6246FDF-43F3-4DA3-92FD-F04C2738F804}" type="presParOf" srcId="{F12A05B9-B50B-429D-9627-F4889F6A5A43}" destId="{C6084302-1297-403C-AA0F-CB15F6199D14}" srcOrd="8" destOrd="0" presId="urn:microsoft.com/office/officeart/2008/layout/LinedList"/>
    <dgm:cxn modelId="{695E4BF8-54C3-412A-8D1F-0A7013194FA4}" type="presParOf" srcId="{F12A05B9-B50B-429D-9627-F4889F6A5A43}" destId="{50E7A781-E973-41B8-9661-BCA2D8BCAEE5}" srcOrd="9" destOrd="0" presId="urn:microsoft.com/office/officeart/2008/layout/LinedList"/>
    <dgm:cxn modelId="{9368551E-C4F3-449B-B806-DAC171855CAB}" type="presParOf" srcId="{F12A05B9-B50B-429D-9627-F4889F6A5A43}" destId="{E650430B-A2D5-470D-9CE5-EA2D2D5CAF9B}" srcOrd="10" destOrd="0" presId="urn:microsoft.com/office/officeart/2008/layout/LinedList"/>
    <dgm:cxn modelId="{CCB632C4-775D-4E55-80A5-99BB7D94C3BB}" type="presParOf" srcId="{E650430B-A2D5-470D-9CE5-EA2D2D5CAF9B}" destId="{210FFCA0-BF33-46DF-B69A-E712F7B92A8C}" srcOrd="0" destOrd="0" presId="urn:microsoft.com/office/officeart/2008/layout/LinedList"/>
    <dgm:cxn modelId="{048857A9-49D2-46F1-92F3-A68064A96D35}" type="presParOf" srcId="{E650430B-A2D5-470D-9CE5-EA2D2D5CAF9B}" destId="{0934245A-3799-40E8-89A1-1F5AB7364BED}" srcOrd="1" destOrd="0" presId="urn:microsoft.com/office/officeart/2008/layout/LinedList"/>
    <dgm:cxn modelId="{E3049045-AB38-4019-A4F9-4B3D4DC3B4A4}" type="presParOf" srcId="{E650430B-A2D5-470D-9CE5-EA2D2D5CAF9B}" destId="{71F0B61D-8D90-4897-8183-C6531D40A3AF}" srcOrd="2" destOrd="0" presId="urn:microsoft.com/office/officeart/2008/layout/LinedList"/>
    <dgm:cxn modelId="{6C3E9891-1B2B-4955-A9D6-C9C89D981529}" type="presParOf" srcId="{F12A05B9-B50B-429D-9627-F4889F6A5A43}" destId="{7D23174A-028A-4566-A435-F14433599918}" srcOrd="11" destOrd="0" presId="urn:microsoft.com/office/officeart/2008/layout/LinedList"/>
    <dgm:cxn modelId="{C5BC050A-CFA8-453E-8BC2-7AF3252D68A0}" type="presParOf" srcId="{F12A05B9-B50B-429D-9627-F4889F6A5A43}" destId="{7B4C0BCD-598C-40F9-AD69-5444FB3F50FD}"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53AE6B-AE69-4473-BF21-5293F6CBB092}"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5316337B-54FC-4AFF-BCB6-C42298BDE7BF}">
      <dgm:prSet phldrT="[Text]" custT="1"/>
      <dgm:spPr/>
      <dgm:t>
        <a:bodyPr/>
        <a:lstStyle/>
        <a:p>
          <a:r>
            <a:rPr lang="en-US" sz="2400" dirty="0" smtClean="0">
              <a:solidFill>
                <a:srgbClr val="FF0000"/>
              </a:solidFill>
            </a:rPr>
            <a:t>Judicial Branch Checks and Balances the Executive Branch</a:t>
          </a:r>
          <a:endParaRPr lang="en-US" sz="2400" dirty="0">
            <a:solidFill>
              <a:srgbClr val="FF0000"/>
            </a:solidFill>
          </a:endParaRPr>
        </a:p>
      </dgm:t>
    </dgm:pt>
    <dgm:pt modelId="{68F9A675-BB19-40BA-B357-CFA4CFC41DF1}" type="parTrans" cxnId="{050A21B3-E7C0-4634-A460-E7B670ED79C1}">
      <dgm:prSet/>
      <dgm:spPr/>
      <dgm:t>
        <a:bodyPr/>
        <a:lstStyle/>
        <a:p>
          <a:endParaRPr lang="en-US"/>
        </a:p>
      </dgm:t>
    </dgm:pt>
    <dgm:pt modelId="{BC4A5B79-E762-45DE-BE85-F359DDEBE513}" type="sibTrans" cxnId="{050A21B3-E7C0-4634-A460-E7B670ED79C1}">
      <dgm:prSet/>
      <dgm:spPr/>
      <dgm:t>
        <a:bodyPr/>
        <a:lstStyle/>
        <a:p>
          <a:endParaRPr lang="en-US"/>
        </a:p>
      </dgm:t>
    </dgm:pt>
    <dgm:pt modelId="{04D4FE37-75CF-4BB5-A224-792B9B7CB801}">
      <dgm:prSet phldrT="[Text]" custT="1"/>
      <dgm:spPr/>
      <dgm:t>
        <a:bodyPr/>
        <a:lstStyle/>
        <a:p>
          <a:r>
            <a:rPr lang="en-US" sz="2400" dirty="0" smtClean="0"/>
            <a:t>Supreme Court can use the power of </a:t>
          </a:r>
          <a:r>
            <a:rPr lang="en-US" sz="2400" dirty="0" smtClean="0">
              <a:solidFill>
                <a:srgbClr val="FF0000"/>
              </a:solidFill>
            </a:rPr>
            <a:t>judicial review </a:t>
          </a:r>
          <a:r>
            <a:rPr lang="en-US" sz="2400" dirty="0" smtClean="0"/>
            <a:t>to rule laws unconstitutional </a:t>
          </a:r>
          <a:endParaRPr lang="en-US" sz="2400" dirty="0"/>
        </a:p>
      </dgm:t>
    </dgm:pt>
    <dgm:pt modelId="{0B94EF85-C17A-482C-9E91-47B2A01DA0A0}" type="parTrans" cxnId="{CC74A383-E333-4DED-98A9-29C460DE3ECA}">
      <dgm:prSet/>
      <dgm:spPr/>
      <dgm:t>
        <a:bodyPr/>
        <a:lstStyle/>
        <a:p>
          <a:endParaRPr lang="en-US"/>
        </a:p>
      </dgm:t>
    </dgm:pt>
    <dgm:pt modelId="{C7A1FABD-DB83-4299-A339-E9F88798BBE4}" type="sibTrans" cxnId="{CC74A383-E333-4DED-98A9-29C460DE3ECA}">
      <dgm:prSet/>
      <dgm:spPr/>
      <dgm:t>
        <a:bodyPr/>
        <a:lstStyle/>
        <a:p>
          <a:endParaRPr lang="en-US"/>
        </a:p>
      </dgm:t>
    </dgm:pt>
    <dgm:pt modelId="{CB8A58E4-1EA8-4513-8B72-D0181757A161}">
      <dgm:prSet phldrT="[Text]" custT="1"/>
      <dgm:spPr/>
      <dgm:t>
        <a:bodyPr/>
        <a:lstStyle/>
        <a:p>
          <a:r>
            <a:rPr lang="en-US" sz="2400" dirty="0" smtClean="0"/>
            <a:t>Supreme Court can use the power of </a:t>
          </a:r>
          <a:r>
            <a:rPr lang="en-US" sz="2400" dirty="0" smtClean="0">
              <a:solidFill>
                <a:srgbClr val="FF0000"/>
              </a:solidFill>
            </a:rPr>
            <a:t>judicial review </a:t>
          </a:r>
          <a:r>
            <a:rPr lang="en-US" sz="2400" dirty="0" smtClean="0"/>
            <a:t>to rule the presidential actions unconstitutional</a:t>
          </a:r>
          <a:endParaRPr lang="en-US" sz="2400" dirty="0"/>
        </a:p>
      </dgm:t>
    </dgm:pt>
    <dgm:pt modelId="{4B15C0DB-AF20-4E46-B83C-BECFED8CA5ED}" type="parTrans" cxnId="{073609EA-3BCB-4752-95E6-94A08F4D1E80}">
      <dgm:prSet/>
      <dgm:spPr/>
      <dgm:t>
        <a:bodyPr/>
        <a:lstStyle/>
        <a:p>
          <a:endParaRPr lang="en-US"/>
        </a:p>
      </dgm:t>
    </dgm:pt>
    <dgm:pt modelId="{7F7A7633-365D-4A8D-8E3C-2E2DCA35307D}" type="sibTrans" cxnId="{073609EA-3BCB-4752-95E6-94A08F4D1E80}">
      <dgm:prSet/>
      <dgm:spPr/>
      <dgm:t>
        <a:bodyPr/>
        <a:lstStyle/>
        <a:p>
          <a:endParaRPr lang="en-US"/>
        </a:p>
      </dgm:t>
    </dgm:pt>
    <dgm:pt modelId="{DBCD38B2-94BA-4657-BFE4-200E2895051E}" type="pres">
      <dgm:prSet presAssocID="{BA53AE6B-AE69-4473-BF21-5293F6CBB092}" presName="vert0" presStyleCnt="0">
        <dgm:presLayoutVars>
          <dgm:dir/>
          <dgm:animOne val="branch"/>
          <dgm:animLvl val="lvl"/>
        </dgm:presLayoutVars>
      </dgm:prSet>
      <dgm:spPr/>
      <dgm:t>
        <a:bodyPr/>
        <a:lstStyle/>
        <a:p>
          <a:endParaRPr lang="en-US"/>
        </a:p>
      </dgm:t>
    </dgm:pt>
    <dgm:pt modelId="{6A20045F-40E3-4CF3-B383-3931B62236E6}" type="pres">
      <dgm:prSet presAssocID="{5316337B-54FC-4AFF-BCB6-C42298BDE7BF}" presName="thickLine" presStyleLbl="alignNode1" presStyleIdx="0" presStyleCnt="1"/>
      <dgm:spPr/>
    </dgm:pt>
    <dgm:pt modelId="{7AA6579E-A07A-44C2-841F-5773BAD978F6}" type="pres">
      <dgm:prSet presAssocID="{5316337B-54FC-4AFF-BCB6-C42298BDE7BF}" presName="horz1" presStyleCnt="0"/>
      <dgm:spPr/>
    </dgm:pt>
    <dgm:pt modelId="{E31A41B0-F88F-4499-B390-F9898D1CFC68}" type="pres">
      <dgm:prSet presAssocID="{5316337B-54FC-4AFF-BCB6-C42298BDE7BF}" presName="tx1" presStyleLbl="revTx" presStyleIdx="0" presStyleCnt="3" custScaleX="172509"/>
      <dgm:spPr/>
      <dgm:t>
        <a:bodyPr/>
        <a:lstStyle/>
        <a:p>
          <a:endParaRPr lang="en-US"/>
        </a:p>
      </dgm:t>
    </dgm:pt>
    <dgm:pt modelId="{F12A05B9-B50B-429D-9627-F4889F6A5A43}" type="pres">
      <dgm:prSet presAssocID="{5316337B-54FC-4AFF-BCB6-C42298BDE7BF}" presName="vert1" presStyleCnt="0"/>
      <dgm:spPr/>
    </dgm:pt>
    <dgm:pt modelId="{064AABB3-5EE5-4E3D-A6C2-2DFAEDD3157F}" type="pres">
      <dgm:prSet presAssocID="{04D4FE37-75CF-4BB5-A224-792B9B7CB801}" presName="vertSpace2a" presStyleCnt="0"/>
      <dgm:spPr/>
    </dgm:pt>
    <dgm:pt modelId="{04F95073-F0F6-4768-9B50-72037B389B78}" type="pres">
      <dgm:prSet presAssocID="{04D4FE37-75CF-4BB5-A224-792B9B7CB801}" presName="horz2" presStyleCnt="0"/>
      <dgm:spPr/>
    </dgm:pt>
    <dgm:pt modelId="{46485016-5BE7-487E-9E7B-02CC8ACB0F1B}" type="pres">
      <dgm:prSet presAssocID="{04D4FE37-75CF-4BB5-A224-792B9B7CB801}" presName="horzSpace2" presStyleCnt="0"/>
      <dgm:spPr/>
    </dgm:pt>
    <dgm:pt modelId="{ACA5DE2D-36AF-4040-BEF6-507B47175556}" type="pres">
      <dgm:prSet presAssocID="{04D4FE37-75CF-4BB5-A224-792B9B7CB801}" presName="tx2" presStyleLbl="revTx" presStyleIdx="1" presStyleCnt="3" custScaleY="31523" custLinFactNeighborX="285" custLinFactNeighborY="9155"/>
      <dgm:spPr/>
      <dgm:t>
        <a:bodyPr/>
        <a:lstStyle/>
        <a:p>
          <a:endParaRPr lang="en-US"/>
        </a:p>
      </dgm:t>
    </dgm:pt>
    <dgm:pt modelId="{A0E4A386-544A-40DA-899B-9195342FB314}" type="pres">
      <dgm:prSet presAssocID="{04D4FE37-75CF-4BB5-A224-792B9B7CB801}" presName="vert2" presStyleCnt="0"/>
      <dgm:spPr/>
    </dgm:pt>
    <dgm:pt modelId="{47D015FA-E1E8-4D51-960B-D4FA405AE60E}" type="pres">
      <dgm:prSet presAssocID="{04D4FE37-75CF-4BB5-A224-792B9B7CB801}" presName="thinLine2b" presStyleLbl="callout" presStyleIdx="0" presStyleCnt="2"/>
      <dgm:spPr/>
    </dgm:pt>
    <dgm:pt modelId="{C83ADA91-97A0-4EBE-8856-B9BD82308819}" type="pres">
      <dgm:prSet presAssocID="{04D4FE37-75CF-4BB5-A224-792B9B7CB801}" presName="vertSpace2b" presStyleCnt="0"/>
      <dgm:spPr/>
    </dgm:pt>
    <dgm:pt modelId="{8B4C77B4-E2C8-46AB-BC31-153530A64241}" type="pres">
      <dgm:prSet presAssocID="{CB8A58E4-1EA8-4513-8B72-D0181757A161}" presName="horz2" presStyleCnt="0"/>
      <dgm:spPr/>
    </dgm:pt>
    <dgm:pt modelId="{FA9C8FE4-4282-4D90-8A71-F320AC0A2DE8}" type="pres">
      <dgm:prSet presAssocID="{CB8A58E4-1EA8-4513-8B72-D0181757A161}" presName="horzSpace2" presStyleCnt="0"/>
      <dgm:spPr/>
    </dgm:pt>
    <dgm:pt modelId="{90F62DCA-43EC-413F-9D87-7C4FBC29694E}" type="pres">
      <dgm:prSet presAssocID="{CB8A58E4-1EA8-4513-8B72-D0181757A161}" presName="tx2" presStyleLbl="revTx" presStyleIdx="2" presStyleCnt="3" custScaleY="31523" custLinFactNeighborX="285" custLinFactNeighborY="9155"/>
      <dgm:spPr/>
      <dgm:t>
        <a:bodyPr/>
        <a:lstStyle/>
        <a:p>
          <a:endParaRPr lang="en-US"/>
        </a:p>
      </dgm:t>
    </dgm:pt>
    <dgm:pt modelId="{17C8DCA5-E256-4DC9-94B0-05BBDF565989}" type="pres">
      <dgm:prSet presAssocID="{CB8A58E4-1EA8-4513-8B72-D0181757A161}" presName="vert2" presStyleCnt="0"/>
      <dgm:spPr/>
    </dgm:pt>
    <dgm:pt modelId="{5A7A6BC8-37D6-4673-9227-B41D009C72B7}" type="pres">
      <dgm:prSet presAssocID="{CB8A58E4-1EA8-4513-8B72-D0181757A161}" presName="thinLine2b" presStyleLbl="callout" presStyleIdx="1" presStyleCnt="2"/>
      <dgm:spPr/>
    </dgm:pt>
    <dgm:pt modelId="{D8DE7A8B-2D65-4675-AB5C-A0AB7A92169B}" type="pres">
      <dgm:prSet presAssocID="{CB8A58E4-1EA8-4513-8B72-D0181757A161}" presName="vertSpace2b" presStyleCnt="0"/>
      <dgm:spPr/>
    </dgm:pt>
  </dgm:ptLst>
  <dgm:cxnLst>
    <dgm:cxn modelId="{29795413-7F4F-4AA1-95A5-50DEB25E69F8}" type="presOf" srcId="{CB8A58E4-1EA8-4513-8B72-D0181757A161}" destId="{90F62DCA-43EC-413F-9D87-7C4FBC29694E}" srcOrd="0" destOrd="0" presId="urn:microsoft.com/office/officeart/2008/layout/LinedList"/>
    <dgm:cxn modelId="{90C5434D-55C2-4426-A406-D8576E238FD2}" type="presOf" srcId="{04D4FE37-75CF-4BB5-A224-792B9B7CB801}" destId="{ACA5DE2D-36AF-4040-BEF6-507B47175556}" srcOrd="0" destOrd="0" presId="urn:microsoft.com/office/officeart/2008/layout/LinedList"/>
    <dgm:cxn modelId="{CC74A383-E333-4DED-98A9-29C460DE3ECA}" srcId="{5316337B-54FC-4AFF-BCB6-C42298BDE7BF}" destId="{04D4FE37-75CF-4BB5-A224-792B9B7CB801}" srcOrd="0" destOrd="0" parTransId="{0B94EF85-C17A-482C-9E91-47B2A01DA0A0}" sibTransId="{C7A1FABD-DB83-4299-A339-E9F88798BBE4}"/>
    <dgm:cxn modelId="{BA9A3632-986A-4872-AD34-A138316A3771}" type="presOf" srcId="{5316337B-54FC-4AFF-BCB6-C42298BDE7BF}" destId="{E31A41B0-F88F-4499-B390-F9898D1CFC68}" srcOrd="0" destOrd="0" presId="urn:microsoft.com/office/officeart/2008/layout/LinedList"/>
    <dgm:cxn modelId="{050A21B3-E7C0-4634-A460-E7B670ED79C1}" srcId="{BA53AE6B-AE69-4473-BF21-5293F6CBB092}" destId="{5316337B-54FC-4AFF-BCB6-C42298BDE7BF}" srcOrd="0" destOrd="0" parTransId="{68F9A675-BB19-40BA-B357-CFA4CFC41DF1}" sibTransId="{BC4A5B79-E762-45DE-BE85-F359DDEBE513}"/>
    <dgm:cxn modelId="{073609EA-3BCB-4752-95E6-94A08F4D1E80}" srcId="{5316337B-54FC-4AFF-BCB6-C42298BDE7BF}" destId="{CB8A58E4-1EA8-4513-8B72-D0181757A161}" srcOrd="1" destOrd="0" parTransId="{4B15C0DB-AF20-4E46-B83C-BECFED8CA5ED}" sibTransId="{7F7A7633-365D-4A8D-8E3C-2E2DCA35307D}"/>
    <dgm:cxn modelId="{078EC2AF-BADB-43E8-B2CE-2A83EB72BAFF}" type="presOf" srcId="{BA53AE6B-AE69-4473-BF21-5293F6CBB092}" destId="{DBCD38B2-94BA-4657-BFE4-200E2895051E}" srcOrd="0" destOrd="0" presId="urn:microsoft.com/office/officeart/2008/layout/LinedList"/>
    <dgm:cxn modelId="{7D47BCA3-93CD-4675-BBFD-E180B1266B75}" type="presParOf" srcId="{DBCD38B2-94BA-4657-BFE4-200E2895051E}" destId="{6A20045F-40E3-4CF3-B383-3931B62236E6}" srcOrd="0" destOrd="0" presId="urn:microsoft.com/office/officeart/2008/layout/LinedList"/>
    <dgm:cxn modelId="{2DA0F441-6B29-4E18-88D2-59DAC87EC270}" type="presParOf" srcId="{DBCD38B2-94BA-4657-BFE4-200E2895051E}" destId="{7AA6579E-A07A-44C2-841F-5773BAD978F6}" srcOrd="1" destOrd="0" presId="urn:microsoft.com/office/officeart/2008/layout/LinedList"/>
    <dgm:cxn modelId="{CF559C7E-273D-4EE5-9AD4-988588D8BB14}" type="presParOf" srcId="{7AA6579E-A07A-44C2-841F-5773BAD978F6}" destId="{E31A41B0-F88F-4499-B390-F9898D1CFC68}" srcOrd="0" destOrd="0" presId="urn:microsoft.com/office/officeart/2008/layout/LinedList"/>
    <dgm:cxn modelId="{81C5B0B4-4F4A-4C76-B39E-FFEDED17B601}" type="presParOf" srcId="{7AA6579E-A07A-44C2-841F-5773BAD978F6}" destId="{F12A05B9-B50B-429D-9627-F4889F6A5A43}" srcOrd="1" destOrd="0" presId="urn:microsoft.com/office/officeart/2008/layout/LinedList"/>
    <dgm:cxn modelId="{63D1368A-E25F-4977-B756-CA650C662815}" type="presParOf" srcId="{F12A05B9-B50B-429D-9627-F4889F6A5A43}" destId="{064AABB3-5EE5-4E3D-A6C2-2DFAEDD3157F}" srcOrd="0" destOrd="0" presId="urn:microsoft.com/office/officeart/2008/layout/LinedList"/>
    <dgm:cxn modelId="{AEB8870E-4AB9-44CC-A30B-BC7865F0EF9E}" type="presParOf" srcId="{F12A05B9-B50B-429D-9627-F4889F6A5A43}" destId="{04F95073-F0F6-4768-9B50-72037B389B78}" srcOrd="1" destOrd="0" presId="urn:microsoft.com/office/officeart/2008/layout/LinedList"/>
    <dgm:cxn modelId="{4EF3D6B7-AE92-431F-8912-F0D784F52FE2}" type="presParOf" srcId="{04F95073-F0F6-4768-9B50-72037B389B78}" destId="{46485016-5BE7-487E-9E7B-02CC8ACB0F1B}" srcOrd="0" destOrd="0" presId="urn:microsoft.com/office/officeart/2008/layout/LinedList"/>
    <dgm:cxn modelId="{B43CBFFD-3983-459D-9B02-C118C861682A}" type="presParOf" srcId="{04F95073-F0F6-4768-9B50-72037B389B78}" destId="{ACA5DE2D-36AF-4040-BEF6-507B47175556}" srcOrd="1" destOrd="0" presId="urn:microsoft.com/office/officeart/2008/layout/LinedList"/>
    <dgm:cxn modelId="{3681C181-BD25-4293-9AB6-8C06B87D8932}" type="presParOf" srcId="{04F95073-F0F6-4768-9B50-72037B389B78}" destId="{A0E4A386-544A-40DA-899B-9195342FB314}" srcOrd="2" destOrd="0" presId="urn:microsoft.com/office/officeart/2008/layout/LinedList"/>
    <dgm:cxn modelId="{D639180A-C127-4024-B678-6719A2E84555}" type="presParOf" srcId="{F12A05B9-B50B-429D-9627-F4889F6A5A43}" destId="{47D015FA-E1E8-4D51-960B-D4FA405AE60E}" srcOrd="2" destOrd="0" presId="urn:microsoft.com/office/officeart/2008/layout/LinedList"/>
    <dgm:cxn modelId="{01423327-85EB-485D-8DA3-3B9E1D12548B}" type="presParOf" srcId="{F12A05B9-B50B-429D-9627-F4889F6A5A43}" destId="{C83ADA91-97A0-4EBE-8856-B9BD82308819}" srcOrd="3" destOrd="0" presId="urn:microsoft.com/office/officeart/2008/layout/LinedList"/>
    <dgm:cxn modelId="{0D118800-88DF-4AA8-911D-050777EFD44A}" type="presParOf" srcId="{F12A05B9-B50B-429D-9627-F4889F6A5A43}" destId="{8B4C77B4-E2C8-46AB-BC31-153530A64241}" srcOrd="4" destOrd="0" presId="urn:microsoft.com/office/officeart/2008/layout/LinedList"/>
    <dgm:cxn modelId="{3648D9E7-7422-4310-B1E3-A96CC8B8A8F6}" type="presParOf" srcId="{8B4C77B4-E2C8-46AB-BC31-153530A64241}" destId="{FA9C8FE4-4282-4D90-8A71-F320AC0A2DE8}" srcOrd="0" destOrd="0" presId="urn:microsoft.com/office/officeart/2008/layout/LinedList"/>
    <dgm:cxn modelId="{E289B3FC-A696-4F14-846F-192CB1711F51}" type="presParOf" srcId="{8B4C77B4-E2C8-46AB-BC31-153530A64241}" destId="{90F62DCA-43EC-413F-9D87-7C4FBC29694E}" srcOrd="1" destOrd="0" presId="urn:microsoft.com/office/officeart/2008/layout/LinedList"/>
    <dgm:cxn modelId="{403B1468-B5EC-4595-9D2C-351C9113D562}" type="presParOf" srcId="{8B4C77B4-E2C8-46AB-BC31-153530A64241}" destId="{17C8DCA5-E256-4DC9-94B0-05BBDF565989}" srcOrd="2" destOrd="0" presId="urn:microsoft.com/office/officeart/2008/layout/LinedList"/>
    <dgm:cxn modelId="{91136F53-050F-4295-9E62-C6D6036582B6}" type="presParOf" srcId="{F12A05B9-B50B-429D-9627-F4889F6A5A43}" destId="{5A7A6BC8-37D6-4673-9227-B41D009C72B7}" srcOrd="5" destOrd="0" presId="urn:microsoft.com/office/officeart/2008/layout/LinedList"/>
    <dgm:cxn modelId="{6726B32D-5556-4206-BF6E-6DBAC7D12D08}" type="presParOf" srcId="{F12A05B9-B50B-429D-9627-F4889F6A5A43}" destId="{D8DE7A8B-2D65-4675-AB5C-A0AB7A92169B}"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13A43-94DB-4257-B5A6-EF660F275D53}">
      <dsp:nvSpPr>
        <dsp:cNvPr id="0" name=""/>
        <dsp:cNvSpPr/>
      </dsp:nvSpPr>
      <dsp:spPr>
        <a:xfrm>
          <a:off x="4143053" y="1493043"/>
          <a:ext cx="3719511" cy="3719511"/>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0000"/>
              </a:solidFill>
            </a:rPr>
            <a:t>Issues during constitution making</a:t>
          </a:r>
          <a:endParaRPr lang="en-US" sz="3200" kern="1200" dirty="0">
            <a:solidFill>
              <a:srgbClr val="FF0000"/>
            </a:solidFill>
          </a:endParaRPr>
        </a:p>
      </dsp:txBody>
      <dsp:txXfrm>
        <a:off x="4687763" y="2037753"/>
        <a:ext cx="2630091" cy="2630091"/>
      </dsp:txXfrm>
    </dsp:sp>
    <dsp:sp modelId="{C3318639-4C80-4975-A50D-F9D0BB9C6673}">
      <dsp:nvSpPr>
        <dsp:cNvPr id="0" name=""/>
        <dsp:cNvSpPr/>
      </dsp:nvSpPr>
      <dsp:spPr>
        <a:xfrm>
          <a:off x="5072931" y="663"/>
          <a:ext cx="1859755" cy="1859755"/>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Federalists </a:t>
          </a:r>
          <a:br>
            <a:rPr lang="en-US" sz="1600" b="1" kern="1200" dirty="0" smtClean="0">
              <a:solidFill>
                <a:schemeClr val="tx1"/>
              </a:solidFill>
            </a:rPr>
          </a:br>
          <a:r>
            <a:rPr lang="en-US" sz="1600" b="1" kern="1200" dirty="0" smtClean="0">
              <a:solidFill>
                <a:schemeClr val="tx1"/>
              </a:solidFill>
            </a:rPr>
            <a:t>vs.</a:t>
          </a:r>
          <a:br>
            <a:rPr lang="en-US" sz="1600" b="1" kern="1200" dirty="0" smtClean="0">
              <a:solidFill>
                <a:schemeClr val="tx1"/>
              </a:solidFill>
            </a:rPr>
          </a:br>
          <a:r>
            <a:rPr lang="en-US" sz="1600" b="1" kern="1200" dirty="0" smtClean="0">
              <a:solidFill>
                <a:schemeClr val="tx1"/>
              </a:solidFill>
            </a:rPr>
            <a:t> Anti-federalists </a:t>
          </a:r>
          <a:endParaRPr lang="en-US" sz="1600" b="1" kern="1200" dirty="0">
            <a:solidFill>
              <a:schemeClr val="tx1"/>
            </a:solidFill>
          </a:endParaRPr>
        </a:p>
      </dsp:txBody>
      <dsp:txXfrm>
        <a:off x="5345286" y="273018"/>
        <a:ext cx="1315045" cy="1315045"/>
      </dsp:txXfrm>
    </dsp:sp>
    <dsp:sp modelId="{5606907A-1039-4B0C-B61B-33F9A88BFE16}">
      <dsp:nvSpPr>
        <dsp:cNvPr id="0" name=""/>
        <dsp:cNvSpPr/>
      </dsp:nvSpPr>
      <dsp:spPr>
        <a:xfrm>
          <a:off x="7170668" y="1211792"/>
          <a:ext cx="1859755" cy="1859755"/>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North States</a:t>
          </a:r>
          <a:br>
            <a:rPr lang="en-US" sz="1600" b="1" kern="1200" dirty="0" smtClean="0">
              <a:solidFill>
                <a:schemeClr val="tx1"/>
              </a:solidFill>
            </a:rPr>
          </a:br>
          <a:r>
            <a:rPr lang="en-US" sz="1600" b="1" kern="1200" dirty="0" smtClean="0">
              <a:solidFill>
                <a:schemeClr val="tx1"/>
              </a:solidFill>
            </a:rPr>
            <a:t>vs.</a:t>
          </a:r>
          <a:br>
            <a:rPr lang="en-US" sz="1600" b="1" kern="1200" dirty="0" smtClean="0">
              <a:solidFill>
                <a:schemeClr val="tx1"/>
              </a:solidFill>
            </a:rPr>
          </a:br>
          <a:r>
            <a:rPr lang="en-US" sz="1600" b="1" kern="1200" dirty="0" smtClean="0">
              <a:solidFill>
                <a:schemeClr val="tx1"/>
              </a:solidFill>
            </a:rPr>
            <a:t>South States </a:t>
          </a:r>
          <a:endParaRPr lang="en-US" sz="1600" b="1" kern="1200" dirty="0">
            <a:solidFill>
              <a:schemeClr val="tx1"/>
            </a:solidFill>
          </a:endParaRPr>
        </a:p>
      </dsp:txBody>
      <dsp:txXfrm>
        <a:off x="7443023" y="1484147"/>
        <a:ext cx="1315045" cy="1315045"/>
      </dsp:txXfrm>
    </dsp:sp>
    <dsp:sp modelId="{0F0F9518-F691-4B43-B1C0-0175C8EB3127}">
      <dsp:nvSpPr>
        <dsp:cNvPr id="0" name=""/>
        <dsp:cNvSpPr/>
      </dsp:nvSpPr>
      <dsp:spPr>
        <a:xfrm>
          <a:off x="7170668" y="3634050"/>
          <a:ext cx="1859755" cy="1859755"/>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Virginia Plan </a:t>
          </a:r>
          <a:br>
            <a:rPr lang="en-US" sz="1600" b="1" kern="1200" dirty="0" smtClean="0">
              <a:solidFill>
                <a:schemeClr val="tx1"/>
              </a:solidFill>
            </a:rPr>
          </a:br>
          <a:r>
            <a:rPr lang="en-US" sz="1600" b="1" kern="1200" dirty="0" smtClean="0">
              <a:solidFill>
                <a:schemeClr val="tx1"/>
              </a:solidFill>
            </a:rPr>
            <a:t>Vs. </a:t>
          </a:r>
          <a:br>
            <a:rPr lang="en-US" sz="1600" b="1" kern="1200" dirty="0" smtClean="0">
              <a:solidFill>
                <a:schemeClr val="tx1"/>
              </a:solidFill>
            </a:rPr>
          </a:br>
          <a:r>
            <a:rPr lang="en-US" sz="1600" b="1" kern="1200" dirty="0" smtClean="0">
              <a:solidFill>
                <a:schemeClr val="tx1"/>
              </a:solidFill>
            </a:rPr>
            <a:t>New Jersey Plan</a:t>
          </a:r>
          <a:endParaRPr lang="en-US" sz="1600" b="1" kern="1200" dirty="0">
            <a:solidFill>
              <a:schemeClr val="tx1"/>
            </a:solidFill>
          </a:endParaRPr>
        </a:p>
      </dsp:txBody>
      <dsp:txXfrm>
        <a:off x="7443023" y="3906405"/>
        <a:ext cx="1315045" cy="1315045"/>
      </dsp:txXfrm>
    </dsp:sp>
    <dsp:sp modelId="{E7DE9741-3966-4912-B6F6-8FC8B2CC000A}">
      <dsp:nvSpPr>
        <dsp:cNvPr id="0" name=""/>
        <dsp:cNvSpPr/>
      </dsp:nvSpPr>
      <dsp:spPr>
        <a:xfrm>
          <a:off x="5072931" y="4845179"/>
          <a:ext cx="1859755" cy="1859755"/>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Nature of Govt.</a:t>
          </a:r>
          <a:endParaRPr lang="en-US" sz="1600" b="1" kern="1200" dirty="0">
            <a:solidFill>
              <a:schemeClr val="tx1"/>
            </a:solidFill>
          </a:endParaRPr>
        </a:p>
      </dsp:txBody>
      <dsp:txXfrm>
        <a:off x="5345286" y="5117534"/>
        <a:ext cx="1315045" cy="1315045"/>
      </dsp:txXfrm>
    </dsp:sp>
    <dsp:sp modelId="{4B289651-C936-4884-9F95-D47DAD2BB168}">
      <dsp:nvSpPr>
        <dsp:cNvPr id="0" name=""/>
        <dsp:cNvSpPr/>
      </dsp:nvSpPr>
      <dsp:spPr>
        <a:xfrm>
          <a:off x="2873708" y="3557781"/>
          <a:ext cx="2062729" cy="2012293"/>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Representation in Congress</a:t>
          </a:r>
          <a:endParaRPr lang="en-US" sz="1600" b="1" kern="1200" dirty="0">
            <a:solidFill>
              <a:schemeClr val="tx1"/>
            </a:solidFill>
          </a:endParaRPr>
        </a:p>
      </dsp:txBody>
      <dsp:txXfrm>
        <a:off x="3175788" y="3852474"/>
        <a:ext cx="1458569" cy="1422907"/>
      </dsp:txXfrm>
    </dsp:sp>
    <dsp:sp modelId="{9027DE4C-1207-4E4B-AFE6-5E07B1BC7514}">
      <dsp:nvSpPr>
        <dsp:cNvPr id="0" name=""/>
        <dsp:cNvSpPr/>
      </dsp:nvSpPr>
      <dsp:spPr>
        <a:xfrm>
          <a:off x="2975195" y="1211792"/>
          <a:ext cx="1859755" cy="1859755"/>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1" kern="1200" dirty="0" smtClean="0">
            <a:solidFill>
              <a:schemeClr val="tx1"/>
            </a:solidFill>
          </a:endParaRPr>
        </a:p>
        <a:p>
          <a:pPr lvl="0" algn="ctr" defTabSz="711200">
            <a:lnSpc>
              <a:spcPct val="90000"/>
            </a:lnSpc>
            <a:spcBef>
              <a:spcPct val="0"/>
            </a:spcBef>
            <a:spcAft>
              <a:spcPct val="35000"/>
            </a:spcAft>
          </a:pPr>
          <a:r>
            <a:rPr lang="en-US" sz="1600" b="1" kern="1200" dirty="0" smtClean="0">
              <a:solidFill>
                <a:schemeClr val="tx1"/>
              </a:solidFill>
            </a:rPr>
            <a:t>Commercial and Agriculture States</a:t>
          </a:r>
        </a:p>
        <a:p>
          <a:pPr lvl="0" algn="ctr" defTabSz="711200">
            <a:lnSpc>
              <a:spcPct val="90000"/>
            </a:lnSpc>
            <a:spcBef>
              <a:spcPct val="0"/>
            </a:spcBef>
            <a:spcAft>
              <a:spcPct val="35000"/>
            </a:spcAft>
          </a:pPr>
          <a:endParaRPr lang="en-US" sz="1500" kern="1200" dirty="0"/>
        </a:p>
      </dsp:txBody>
      <dsp:txXfrm>
        <a:off x="3247550" y="1484147"/>
        <a:ext cx="1315045" cy="13150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045F-40E3-4CF3-B383-3931B62236E6}">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A41B0-F88F-4499-B390-F9898D1CFC68}">
      <dsp:nvSpPr>
        <dsp:cNvPr id="0" name=""/>
        <dsp:cNvSpPr/>
      </dsp:nvSpPr>
      <dsp:spPr>
        <a:xfrm>
          <a:off x="0" y="0"/>
          <a:ext cx="244829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0000"/>
              </a:solidFill>
            </a:rPr>
            <a:t>Judicial Branch Checks and Balances the Legislative Branch</a:t>
          </a:r>
          <a:endParaRPr lang="en-US" sz="2400" kern="1200" dirty="0">
            <a:solidFill>
              <a:srgbClr val="FF0000"/>
            </a:solidFill>
          </a:endParaRPr>
        </a:p>
      </dsp:txBody>
      <dsp:txXfrm>
        <a:off x="0" y="0"/>
        <a:ext cx="2448290" cy="5418667"/>
      </dsp:txXfrm>
    </dsp:sp>
    <dsp:sp modelId="{ACA5DE2D-36AF-4040-BEF6-507B47175556}">
      <dsp:nvSpPr>
        <dsp:cNvPr id="0" name=""/>
        <dsp:cNvSpPr/>
      </dsp:nvSpPr>
      <dsp:spPr>
        <a:xfrm>
          <a:off x="2522925" y="1393030"/>
          <a:ext cx="5570458" cy="2272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Supreme Court can use the power of judicial review to </a:t>
          </a:r>
          <a:r>
            <a:rPr lang="en-US" sz="2400" kern="1200" dirty="0" smtClean="0">
              <a:solidFill>
                <a:srgbClr val="FF0000"/>
              </a:solidFill>
            </a:rPr>
            <a:t>rule treaties unconstitutional </a:t>
          </a:r>
          <a:endParaRPr lang="en-US" sz="2400" kern="1200" dirty="0">
            <a:solidFill>
              <a:srgbClr val="FF0000"/>
            </a:solidFill>
          </a:endParaRPr>
        </a:p>
      </dsp:txBody>
      <dsp:txXfrm>
        <a:off x="2522925" y="1393030"/>
        <a:ext cx="5570458" cy="2272859"/>
      </dsp:txXfrm>
    </dsp:sp>
    <dsp:sp modelId="{47D015FA-E1E8-4D51-960B-D4FA405AE60E}">
      <dsp:nvSpPr>
        <dsp:cNvPr id="0" name=""/>
        <dsp:cNvSpPr/>
      </dsp:nvSpPr>
      <dsp:spPr>
        <a:xfrm>
          <a:off x="2448290" y="2543793"/>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89FFD-5791-4984-B882-B1643C5C473E}">
      <dsp:nvSpPr>
        <dsp:cNvPr id="0" name=""/>
        <dsp:cNvSpPr/>
      </dsp:nvSpPr>
      <dsp:spPr>
        <a:xfrm>
          <a:off x="0" y="0"/>
          <a:ext cx="10803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3C1EA-D918-48C0-8D43-E1BFDB561F42}">
      <dsp:nvSpPr>
        <dsp:cNvPr id="0" name=""/>
        <dsp:cNvSpPr/>
      </dsp:nvSpPr>
      <dsp:spPr>
        <a:xfrm>
          <a:off x="0" y="0"/>
          <a:ext cx="3374580" cy="6039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solidFill>
                <a:srgbClr val="FF0000"/>
              </a:solidFill>
            </a:rPr>
            <a:t>A candidate has won the popular vote but lost the election four times in our nation’s history:</a:t>
          </a:r>
          <a:endParaRPr lang="en-US" sz="2400" kern="1200" dirty="0">
            <a:solidFill>
              <a:srgbClr val="FF0000"/>
            </a:solidFill>
          </a:endParaRPr>
        </a:p>
      </dsp:txBody>
      <dsp:txXfrm>
        <a:off x="0" y="0"/>
        <a:ext cx="3374580" cy="6039556"/>
      </dsp:txXfrm>
    </dsp:sp>
    <dsp:sp modelId="{768883AA-FE24-437D-8B44-1D03BEA09797}">
      <dsp:nvSpPr>
        <dsp:cNvPr id="0" name=""/>
        <dsp:cNvSpPr/>
      </dsp:nvSpPr>
      <dsp:spPr>
        <a:xfrm>
          <a:off x="3513685" y="70997"/>
          <a:ext cx="7279838" cy="1419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i="0" kern="1200" dirty="0" smtClean="0"/>
            <a:t>1824 – </a:t>
          </a:r>
          <a:r>
            <a:rPr lang="en-US" sz="1900" b="0" i="0" kern="1200" dirty="0" smtClean="0">
              <a:solidFill>
                <a:srgbClr val="FF0000"/>
              </a:solidFill>
            </a:rPr>
            <a:t>Andrew Jackson </a:t>
          </a:r>
          <a:r>
            <a:rPr lang="en-US" sz="1900" b="0" i="0" kern="1200" dirty="0" smtClean="0"/>
            <a:t>won the popular vote, but received less than 50 percent of the electoral votes. John Quincy Adams won the presidency.</a:t>
          </a:r>
          <a:endParaRPr lang="en-US" sz="1900" kern="1200" dirty="0"/>
        </a:p>
      </dsp:txBody>
      <dsp:txXfrm>
        <a:off x="3513685" y="70997"/>
        <a:ext cx="7279838" cy="1419944"/>
      </dsp:txXfrm>
    </dsp:sp>
    <dsp:sp modelId="{C83C1208-CC5B-4E10-A7CF-41C753C7BA44}">
      <dsp:nvSpPr>
        <dsp:cNvPr id="0" name=""/>
        <dsp:cNvSpPr/>
      </dsp:nvSpPr>
      <dsp:spPr>
        <a:xfrm>
          <a:off x="3374580" y="1490941"/>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FE9D0F-7B55-4DFB-8858-1B1D8BD1D5B4}">
      <dsp:nvSpPr>
        <dsp:cNvPr id="0" name=""/>
        <dsp:cNvSpPr/>
      </dsp:nvSpPr>
      <dsp:spPr>
        <a:xfrm>
          <a:off x="3513685" y="1561938"/>
          <a:ext cx="7279838" cy="1419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i="0" kern="1200" dirty="0" smtClean="0"/>
            <a:t>1876 – </a:t>
          </a:r>
          <a:r>
            <a:rPr lang="en-US" sz="1900" b="0" i="0" kern="1200" dirty="0" smtClean="0">
              <a:solidFill>
                <a:srgbClr val="FF0000"/>
              </a:solidFill>
            </a:rPr>
            <a:t>Samuel Tilden </a:t>
          </a:r>
          <a:r>
            <a:rPr lang="en-US" sz="1900" b="0" i="0" kern="1200" dirty="0" smtClean="0"/>
            <a:t>won the popular vote, but Rutherford B. Hayes received 185 electoral votes to Tilden’s 184.</a:t>
          </a:r>
          <a:endParaRPr lang="en-US" sz="1900" kern="1200" dirty="0"/>
        </a:p>
      </dsp:txBody>
      <dsp:txXfrm>
        <a:off x="3513685" y="1561938"/>
        <a:ext cx="7279838" cy="1419944"/>
      </dsp:txXfrm>
    </dsp:sp>
    <dsp:sp modelId="{E47A9820-3FFC-422E-B2C8-C8FBF5FE90A6}">
      <dsp:nvSpPr>
        <dsp:cNvPr id="0" name=""/>
        <dsp:cNvSpPr/>
      </dsp:nvSpPr>
      <dsp:spPr>
        <a:xfrm>
          <a:off x="3374580" y="2981883"/>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D86FB-35FB-4961-8B95-CF1EBF433306}">
      <dsp:nvSpPr>
        <dsp:cNvPr id="0" name=""/>
        <dsp:cNvSpPr/>
      </dsp:nvSpPr>
      <dsp:spPr>
        <a:xfrm>
          <a:off x="3513685" y="3052880"/>
          <a:ext cx="7279838" cy="1419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i="0" kern="1200" dirty="0" smtClean="0"/>
            <a:t>1888 – </a:t>
          </a:r>
          <a:r>
            <a:rPr lang="en-US" sz="1900" b="0" i="0" kern="1200" dirty="0" smtClean="0">
              <a:solidFill>
                <a:srgbClr val="FF0000"/>
              </a:solidFill>
            </a:rPr>
            <a:t>Grover Cleveland </a:t>
          </a:r>
          <a:r>
            <a:rPr lang="en-US" sz="1900" b="0" i="0" kern="1200" dirty="0" smtClean="0"/>
            <a:t>won the popular vote, but received 168 electoral votes to Benjamin Harris’ 233.</a:t>
          </a:r>
          <a:endParaRPr lang="en-US" sz="1900" kern="1200" dirty="0"/>
        </a:p>
      </dsp:txBody>
      <dsp:txXfrm>
        <a:off x="3513685" y="3052880"/>
        <a:ext cx="7279838" cy="1419944"/>
      </dsp:txXfrm>
    </dsp:sp>
    <dsp:sp modelId="{A1A1F1A6-0AB7-471F-85C3-B66BC566C201}">
      <dsp:nvSpPr>
        <dsp:cNvPr id="0" name=""/>
        <dsp:cNvSpPr/>
      </dsp:nvSpPr>
      <dsp:spPr>
        <a:xfrm>
          <a:off x="3374580" y="4472824"/>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7647EF-2E66-4B73-88E4-090AA3D372F1}">
      <dsp:nvSpPr>
        <dsp:cNvPr id="0" name=""/>
        <dsp:cNvSpPr/>
      </dsp:nvSpPr>
      <dsp:spPr>
        <a:xfrm>
          <a:off x="3513685" y="4543822"/>
          <a:ext cx="7279838" cy="1419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i="0" kern="1200" dirty="0" smtClean="0"/>
            <a:t>2000 – </a:t>
          </a:r>
          <a:r>
            <a:rPr lang="en-US" sz="1900" b="0" i="0" kern="1200" dirty="0" smtClean="0">
              <a:solidFill>
                <a:srgbClr val="FF0000"/>
              </a:solidFill>
            </a:rPr>
            <a:t>Al Gore </a:t>
          </a:r>
          <a:r>
            <a:rPr lang="en-US" sz="1900" b="0" i="0" kern="1200" dirty="0" smtClean="0"/>
            <a:t>won the popular vote, but lost the election to George W. Bush. In one of the most contested elections in modern history, the U.S. Supreme Court stopped the Florida recount of ballots and gave Bush the state’s 25 electoral votes, giving him a total 271 compared to Gore’s 255.</a:t>
          </a:r>
          <a:endParaRPr lang="en-US" sz="1900" kern="1200" dirty="0"/>
        </a:p>
      </dsp:txBody>
      <dsp:txXfrm>
        <a:off x="3513685" y="4543822"/>
        <a:ext cx="7279838" cy="1419944"/>
      </dsp:txXfrm>
    </dsp:sp>
    <dsp:sp modelId="{936EFE80-5DFB-406D-9C9E-A1D63DD16E13}">
      <dsp:nvSpPr>
        <dsp:cNvPr id="0" name=""/>
        <dsp:cNvSpPr/>
      </dsp:nvSpPr>
      <dsp:spPr>
        <a:xfrm>
          <a:off x="3374580" y="5963766"/>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89FFD-5791-4984-B882-B1643C5C473E}">
      <dsp:nvSpPr>
        <dsp:cNvPr id="0" name=""/>
        <dsp:cNvSpPr/>
      </dsp:nvSpPr>
      <dsp:spPr>
        <a:xfrm>
          <a:off x="0" y="0"/>
          <a:ext cx="10803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3C1EA-D918-48C0-8D43-E1BFDB561F42}">
      <dsp:nvSpPr>
        <dsp:cNvPr id="0" name=""/>
        <dsp:cNvSpPr/>
      </dsp:nvSpPr>
      <dsp:spPr>
        <a:xfrm>
          <a:off x="0" y="0"/>
          <a:ext cx="3374580" cy="6039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Eight presidents have died in office</a:t>
          </a:r>
          <a:endParaRPr lang="en-US" sz="2400" kern="1200" dirty="0">
            <a:solidFill>
              <a:srgbClr val="FF0000"/>
            </a:solidFill>
          </a:endParaRPr>
        </a:p>
      </dsp:txBody>
      <dsp:txXfrm>
        <a:off x="0" y="0"/>
        <a:ext cx="3374580" cy="6039556"/>
      </dsp:txXfrm>
    </dsp:sp>
    <dsp:sp modelId="{768883AA-FE24-437D-8B44-1D03BEA09797}">
      <dsp:nvSpPr>
        <dsp:cNvPr id="0" name=""/>
        <dsp:cNvSpPr/>
      </dsp:nvSpPr>
      <dsp:spPr>
        <a:xfrm>
          <a:off x="3513685" y="35719"/>
          <a:ext cx="7279838" cy="71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William Henry Harrison (pneumonia),</a:t>
          </a:r>
          <a:r>
            <a:rPr lang="en-US" sz="2400" kern="1200" dirty="0" smtClean="0">
              <a:solidFill>
                <a:srgbClr val="FF0000"/>
              </a:solidFill>
            </a:rPr>
            <a:t> 9</a:t>
          </a:r>
          <a:r>
            <a:rPr lang="en-US" sz="2400" kern="1200" baseline="30000" dirty="0" smtClean="0">
              <a:solidFill>
                <a:srgbClr val="FF0000"/>
              </a:solidFill>
            </a:rPr>
            <a:t>th</a:t>
          </a:r>
          <a:r>
            <a:rPr lang="en-US" sz="2400" kern="1200" dirty="0" smtClean="0">
              <a:solidFill>
                <a:srgbClr val="FF0000"/>
              </a:solidFill>
            </a:rPr>
            <a:t> </a:t>
          </a:r>
          <a:r>
            <a:rPr lang="en-US" sz="2400" kern="1200" dirty="0" smtClean="0"/>
            <a:t>in line, 1841</a:t>
          </a:r>
          <a:endParaRPr lang="en-US" sz="2400" kern="1200" dirty="0"/>
        </a:p>
      </dsp:txBody>
      <dsp:txXfrm>
        <a:off x="3513685" y="35719"/>
        <a:ext cx="7279838" cy="714395"/>
      </dsp:txXfrm>
    </dsp:sp>
    <dsp:sp modelId="{C83C1208-CC5B-4E10-A7CF-41C753C7BA44}">
      <dsp:nvSpPr>
        <dsp:cNvPr id="0" name=""/>
        <dsp:cNvSpPr/>
      </dsp:nvSpPr>
      <dsp:spPr>
        <a:xfrm>
          <a:off x="3374580" y="750115"/>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FE67D-1659-4F66-8781-42B4CE1831BE}">
      <dsp:nvSpPr>
        <dsp:cNvPr id="0" name=""/>
        <dsp:cNvSpPr/>
      </dsp:nvSpPr>
      <dsp:spPr>
        <a:xfrm>
          <a:off x="3513685" y="785835"/>
          <a:ext cx="7279838" cy="71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Zachary Taylor (gastroenteritis), </a:t>
          </a:r>
          <a:r>
            <a:rPr lang="en-US" sz="2400" kern="1200" dirty="0" smtClean="0">
              <a:solidFill>
                <a:srgbClr val="FF0000"/>
              </a:solidFill>
            </a:rPr>
            <a:t>12</a:t>
          </a:r>
          <a:r>
            <a:rPr lang="en-US" sz="2400" kern="1200" baseline="30000" dirty="0" smtClean="0">
              <a:solidFill>
                <a:srgbClr val="FF0000"/>
              </a:solidFill>
            </a:rPr>
            <a:t>th</a:t>
          </a:r>
          <a:r>
            <a:rPr lang="en-US" sz="2400" kern="1200" dirty="0" smtClean="0"/>
            <a:t> in line, 1850</a:t>
          </a:r>
          <a:endParaRPr lang="en-US" sz="2400" kern="1200" dirty="0"/>
        </a:p>
      </dsp:txBody>
      <dsp:txXfrm>
        <a:off x="3513685" y="785835"/>
        <a:ext cx="7279838" cy="714395"/>
      </dsp:txXfrm>
    </dsp:sp>
    <dsp:sp modelId="{C763B79E-3308-46D7-8113-478707647308}">
      <dsp:nvSpPr>
        <dsp:cNvPr id="0" name=""/>
        <dsp:cNvSpPr/>
      </dsp:nvSpPr>
      <dsp:spPr>
        <a:xfrm>
          <a:off x="3374580" y="1500231"/>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75139E-F60E-442E-A575-63CD26BD6589}">
      <dsp:nvSpPr>
        <dsp:cNvPr id="0" name=""/>
        <dsp:cNvSpPr/>
      </dsp:nvSpPr>
      <dsp:spPr>
        <a:xfrm>
          <a:off x="3513685" y="1535950"/>
          <a:ext cx="7279838" cy="71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Abraham Lincoln (assassination), </a:t>
          </a:r>
          <a:r>
            <a:rPr lang="en-US" sz="2400" kern="1200" dirty="0" smtClean="0">
              <a:solidFill>
                <a:srgbClr val="FF0000"/>
              </a:solidFill>
            </a:rPr>
            <a:t>16</a:t>
          </a:r>
          <a:r>
            <a:rPr lang="en-US" sz="2400" kern="1200" baseline="30000" dirty="0" smtClean="0">
              <a:solidFill>
                <a:srgbClr val="FF0000"/>
              </a:solidFill>
            </a:rPr>
            <a:t>th</a:t>
          </a:r>
          <a:r>
            <a:rPr lang="en-US" sz="2400" kern="1200" dirty="0" smtClean="0"/>
            <a:t> in line, 1865</a:t>
          </a:r>
          <a:endParaRPr lang="en-US" sz="2400" kern="1200" dirty="0"/>
        </a:p>
      </dsp:txBody>
      <dsp:txXfrm>
        <a:off x="3513685" y="1535950"/>
        <a:ext cx="7279838" cy="714395"/>
      </dsp:txXfrm>
    </dsp:sp>
    <dsp:sp modelId="{755EF19B-18A3-4843-95DB-8E88E1D3DCDD}">
      <dsp:nvSpPr>
        <dsp:cNvPr id="0" name=""/>
        <dsp:cNvSpPr/>
      </dsp:nvSpPr>
      <dsp:spPr>
        <a:xfrm>
          <a:off x="3374580" y="2250346"/>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77561B-B44D-4BFB-9587-F68A61A410C4}">
      <dsp:nvSpPr>
        <dsp:cNvPr id="0" name=""/>
        <dsp:cNvSpPr/>
      </dsp:nvSpPr>
      <dsp:spPr>
        <a:xfrm>
          <a:off x="3513685" y="2286066"/>
          <a:ext cx="7279838" cy="71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James Garfield (assassination), </a:t>
          </a:r>
          <a:r>
            <a:rPr lang="en-US" sz="2400" kern="1200" dirty="0" smtClean="0">
              <a:solidFill>
                <a:srgbClr val="FF0000"/>
              </a:solidFill>
            </a:rPr>
            <a:t>20</a:t>
          </a:r>
          <a:r>
            <a:rPr lang="en-US" sz="2400" kern="1200" baseline="30000" dirty="0" smtClean="0">
              <a:solidFill>
                <a:srgbClr val="FF0000"/>
              </a:solidFill>
            </a:rPr>
            <a:t>th</a:t>
          </a:r>
          <a:r>
            <a:rPr lang="en-US" sz="2400" kern="1200" dirty="0" smtClean="0"/>
            <a:t> in line, 1881</a:t>
          </a:r>
          <a:endParaRPr lang="en-US" sz="2400" kern="1200" dirty="0"/>
        </a:p>
      </dsp:txBody>
      <dsp:txXfrm>
        <a:off x="3513685" y="2286066"/>
        <a:ext cx="7279838" cy="714395"/>
      </dsp:txXfrm>
    </dsp:sp>
    <dsp:sp modelId="{4D3EEE54-1147-49D8-9234-CCDA96B2CBEA}">
      <dsp:nvSpPr>
        <dsp:cNvPr id="0" name=""/>
        <dsp:cNvSpPr/>
      </dsp:nvSpPr>
      <dsp:spPr>
        <a:xfrm>
          <a:off x="3374580" y="3000462"/>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0FE46A-9726-468D-B67A-EBE5D3AC50A9}">
      <dsp:nvSpPr>
        <dsp:cNvPr id="0" name=""/>
        <dsp:cNvSpPr/>
      </dsp:nvSpPr>
      <dsp:spPr>
        <a:xfrm>
          <a:off x="3513685" y="3036181"/>
          <a:ext cx="7279838" cy="71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William McKinley (assassination), </a:t>
          </a:r>
          <a:r>
            <a:rPr lang="en-US" sz="2400" kern="1200" dirty="0" smtClean="0">
              <a:solidFill>
                <a:srgbClr val="FF0000"/>
              </a:solidFill>
            </a:rPr>
            <a:t>25</a:t>
          </a:r>
          <a:r>
            <a:rPr lang="en-US" sz="2400" kern="1200" baseline="30000" dirty="0" smtClean="0">
              <a:solidFill>
                <a:srgbClr val="FF0000"/>
              </a:solidFill>
            </a:rPr>
            <a:t>th</a:t>
          </a:r>
          <a:r>
            <a:rPr lang="en-US" sz="2400" kern="1200" dirty="0" smtClean="0"/>
            <a:t>, 1901</a:t>
          </a:r>
          <a:endParaRPr lang="en-US" sz="2400" kern="1200" dirty="0"/>
        </a:p>
      </dsp:txBody>
      <dsp:txXfrm>
        <a:off x="3513685" y="3036181"/>
        <a:ext cx="7279838" cy="714395"/>
      </dsp:txXfrm>
    </dsp:sp>
    <dsp:sp modelId="{D40EF58B-752D-4622-9DA1-C93C86A4CB58}">
      <dsp:nvSpPr>
        <dsp:cNvPr id="0" name=""/>
        <dsp:cNvSpPr/>
      </dsp:nvSpPr>
      <dsp:spPr>
        <a:xfrm>
          <a:off x="3374580" y="3750577"/>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7A07FF-586C-48A6-A75B-26734982F9EE}">
      <dsp:nvSpPr>
        <dsp:cNvPr id="0" name=""/>
        <dsp:cNvSpPr/>
      </dsp:nvSpPr>
      <dsp:spPr>
        <a:xfrm>
          <a:off x="3513685" y="3786297"/>
          <a:ext cx="7279838" cy="71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Warren Harding (heart attack), </a:t>
          </a:r>
          <a:r>
            <a:rPr lang="en-US" sz="2400" kern="1200" dirty="0" smtClean="0">
              <a:solidFill>
                <a:srgbClr val="FF0000"/>
              </a:solidFill>
            </a:rPr>
            <a:t>29</a:t>
          </a:r>
          <a:r>
            <a:rPr lang="en-US" sz="2400" kern="1200" baseline="30000" dirty="0" smtClean="0">
              <a:solidFill>
                <a:srgbClr val="FF0000"/>
              </a:solidFill>
            </a:rPr>
            <a:t>th</a:t>
          </a:r>
          <a:r>
            <a:rPr lang="en-US" sz="2400" kern="1200" dirty="0" smtClean="0"/>
            <a:t>, 1923</a:t>
          </a:r>
          <a:endParaRPr lang="en-US" sz="2400" kern="1200" dirty="0"/>
        </a:p>
      </dsp:txBody>
      <dsp:txXfrm>
        <a:off x="3513685" y="3786297"/>
        <a:ext cx="7279838" cy="714395"/>
      </dsp:txXfrm>
    </dsp:sp>
    <dsp:sp modelId="{A32BF635-5EB7-4161-AC2E-299649BAE139}">
      <dsp:nvSpPr>
        <dsp:cNvPr id="0" name=""/>
        <dsp:cNvSpPr/>
      </dsp:nvSpPr>
      <dsp:spPr>
        <a:xfrm>
          <a:off x="3374580" y="4500693"/>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6D36B3-E85B-43D7-8914-6F301103872A}">
      <dsp:nvSpPr>
        <dsp:cNvPr id="0" name=""/>
        <dsp:cNvSpPr/>
      </dsp:nvSpPr>
      <dsp:spPr>
        <a:xfrm>
          <a:off x="3513685" y="4536412"/>
          <a:ext cx="7279838" cy="71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Franklin D. Roosevelt (cerebral hemorrhage), </a:t>
          </a:r>
          <a:r>
            <a:rPr lang="en-US" sz="2400" kern="1200" dirty="0" smtClean="0">
              <a:solidFill>
                <a:srgbClr val="FF0000"/>
              </a:solidFill>
            </a:rPr>
            <a:t>32</a:t>
          </a:r>
          <a:r>
            <a:rPr lang="en-US" sz="2400" kern="1200" baseline="30000" dirty="0" smtClean="0">
              <a:solidFill>
                <a:srgbClr val="FF0000"/>
              </a:solidFill>
            </a:rPr>
            <a:t>nd</a:t>
          </a:r>
          <a:r>
            <a:rPr lang="en-US" sz="2400" kern="1200" dirty="0" smtClean="0"/>
            <a:t>, 1945</a:t>
          </a:r>
          <a:endParaRPr lang="en-US" sz="2400" kern="1200" dirty="0"/>
        </a:p>
      </dsp:txBody>
      <dsp:txXfrm>
        <a:off x="3513685" y="4536412"/>
        <a:ext cx="7279838" cy="714395"/>
      </dsp:txXfrm>
    </dsp:sp>
    <dsp:sp modelId="{2E1E71A2-C2AB-4BA3-83B2-26D08E318E88}">
      <dsp:nvSpPr>
        <dsp:cNvPr id="0" name=""/>
        <dsp:cNvSpPr/>
      </dsp:nvSpPr>
      <dsp:spPr>
        <a:xfrm>
          <a:off x="3374580" y="5250808"/>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BA06DD-EAD3-48CC-BA58-DD8CE37A12B9}">
      <dsp:nvSpPr>
        <dsp:cNvPr id="0" name=""/>
        <dsp:cNvSpPr/>
      </dsp:nvSpPr>
      <dsp:spPr>
        <a:xfrm>
          <a:off x="3513685" y="5286528"/>
          <a:ext cx="7279838" cy="714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John F. Kennedy (assassination), </a:t>
          </a:r>
          <a:r>
            <a:rPr lang="en-US" sz="2400" kern="1200" dirty="0" smtClean="0">
              <a:solidFill>
                <a:srgbClr val="FF0000"/>
              </a:solidFill>
            </a:rPr>
            <a:t>35</a:t>
          </a:r>
          <a:r>
            <a:rPr lang="en-US" sz="2400" kern="1200" baseline="30000" dirty="0" smtClean="0">
              <a:solidFill>
                <a:srgbClr val="FF0000"/>
              </a:solidFill>
            </a:rPr>
            <a:t>th</a:t>
          </a:r>
          <a:r>
            <a:rPr lang="en-US" sz="2400" kern="1200" dirty="0" smtClean="0"/>
            <a:t>, 1963</a:t>
          </a:r>
          <a:endParaRPr lang="en-US" sz="2400" kern="1200" dirty="0"/>
        </a:p>
      </dsp:txBody>
      <dsp:txXfrm>
        <a:off x="3513685" y="5286528"/>
        <a:ext cx="7279838" cy="714395"/>
      </dsp:txXfrm>
    </dsp:sp>
    <dsp:sp modelId="{7C4E70D4-C8A6-46F1-9F6B-0BC67E4B04E7}">
      <dsp:nvSpPr>
        <dsp:cNvPr id="0" name=""/>
        <dsp:cNvSpPr/>
      </dsp:nvSpPr>
      <dsp:spPr>
        <a:xfrm>
          <a:off x="3374580" y="6000924"/>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70E96-7D23-466F-84AC-D185B263EA07}">
      <dsp:nvSpPr>
        <dsp:cNvPr id="0" name=""/>
        <dsp:cNvSpPr/>
      </dsp:nvSpPr>
      <dsp:spPr>
        <a:xfrm>
          <a:off x="0" y="0"/>
          <a:ext cx="105889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F1393-8E8F-477C-BBFF-8AC68D09A359}">
      <dsp:nvSpPr>
        <dsp:cNvPr id="0" name=""/>
        <dsp:cNvSpPr/>
      </dsp:nvSpPr>
      <dsp:spPr>
        <a:xfrm>
          <a:off x="0" y="0"/>
          <a:ext cx="3142008" cy="592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kern="1200" dirty="0" smtClean="0">
              <a:solidFill>
                <a:srgbClr val="FF0000"/>
              </a:solidFill>
            </a:rPr>
            <a:t>Interesting Facts</a:t>
          </a:r>
          <a:endParaRPr lang="en-US" sz="3600" kern="1200" dirty="0">
            <a:solidFill>
              <a:srgbClr val="FF0000"/>
            </a:solidFill>
          </a:endParaRPr>
        </a:p>
      </dsp:txBody>
      <dsp:txXfrm>
        <a:off x="0" y="0"/>
        <a:ext cx="3142008" cy="5926666"/>
      </dsp:txXfrm>
    </dsp:sp>
    <dsp:sp modelId="{3D554245-70E8-4BAB-A249-37EE7C6A39C6}">
      <dsp:nvSpPr>
        <dsp:cNvPr id="0" name=""/>
        <dsp:cNvSpPr/>
      </dsp:nvSpPr>
      <dsp:spPr>
        <a:xfrm>
          <a:off x="3281454" y="55851"/>
          <a:ext cx="7297656" cy="111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rgbClr val="FF0000"/>
              </a:solidFill>
            </a:rPr>
            <a:t>George Washington </a:t>
          </a:r>
          <a:r>
            <a:rPr lang="en-US" sz="2200" kern="1200" dirty="0" smtClean="0"/>
            <a:t>is the only president ever elected unanimously.</a:t>
          </a:r>
          <a:endParaRPr lang="en-US" sz="2200" kern="1200" dirty="0"/>
        </a:p>
      </dsp:txBody>
      <dsp:txXfrm>
        <a:off x="3281454" y="55851"/>
        <a:ext cx="7297656" cy="1117037"/>
      </dsp:txXfrm>
    </dsp:sp>
    <dsp:sp modelId="{4BECE24A-4C00-43B6-871D-1BAAD8F40390}">
      <dsp:nvSpPr>
        <dsp:cNvPr id="0" name=""/>
        <dsp:cNvSpPr/>
      </dsp:nvSpPr>
      <dsp:spPr>
        <a:xfrm>
          <a:off x="3142008" y="1172889"/>
          <a:ext cx="74371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E84AAF-3619-477E-B71E-F5FDF5DB0E15}">
      <dsp:nvSpPr>
        <dsp:cNvPr id="0" name=""/>
        <dsp:cNvSpPr/>
      </dsp:nvSpPr>
      <dsp:spPr>
        <a:xfrm>
          <a:off x="3281454" y="1228741"/>
          <a:ext cx="7297656" cy="111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rgbClr val="FF0000"/>
              </a:solidFill>
            </a:rPr>
            <a:t>Victoria Woodhull </a:t>
          </a:r>
          <a:r>
            <a:rPr lang="en-US" sz="2200" kern="1200" dirty="0" smtClean="0"/>
            <a:t>was the first woman to run for president in 1872.</a:t>
          </a:r>
          <a:endParaRPr lang="en-US" sz="2200" kern="1200" dirty="0"/>
        </a:p>
      </dsp:txBody>
      <dsp:txXfrm>
        <a:off x="3281454" y="1228741"/>
        <a:ext cx="7297656" cy="1117037"/>
      </dsp:txXfrm>
    </dsp:sp>
    <dsp:sp modelId="{4853DD91-C5C1-46DD-837C-41B83BBD90ED}">
      <dsp:nvSpPr>
        <dsp:cNvPr id="0" name=""/>
        <dsp:cNvSpPr/>
      </dsp:nvSpPr>
      <dsp:spPr>
        <a:xfrm>
          <a:off x="3142008" y="2345779"/>
          <a:ext cx="74371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9DB4B3-D2D1-45EC-99AF-3CD4AF1E82B2}">
      <dsp:nvSpPr>
        <dsp:cNvPr id="0" name=""/>
        <dsp:cNvSpPr/>
      </dsp:nvSpPr>
      <dsp:spPr>
        <a:xfrm>
          <a:off x="3281454" y="2401631"/>
          <a:ext cx="7297656" cy="111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rgbClr val="FF0000"/>
              </a:solidFill>
            </a:rPr>
            <a:t>Hillary Clinton </a:t>
          </a:r>
          <a:r>
            <a:rPr lang="en-US" sz="2200" kern="1200" dirty="0" smtClean="0"/>
            <a:t>was the first woman to be nominated for president by a major party ticket in 2016</a:t>
          </a:r>
          <a:endParaRPr lang="en-US" sz="2200" kern="1200" dirty="0"/>
        </a:p>
      </dsp:txBody>
      <dsp:txXfrm>
        <a:off x="3281454" y="2401631"/>
        <a:ext cx="7297656" cy="1117037"/>
      </dsp:txXfrm>
    </dsp:sp>
    <dsp:sp modelId="{8536D9F0-796D-421A-86A6-A6846541F04C}">
      <dsp:nvSpPr>
        <dsp:cNvPr id="0" name=""/>
        <dsp:cNvSpPr/>
      </dsp:nvSpPr>
      <dsp:spPr>
        <a:xfrm>
          <a:off x="3142008" y="3518669"/>
          <a:ext cx="74371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3273D8-B920-40C6-B718-6458DA343E01}">
      <dsp:nvSpPr>
        <dsp:cNvPr id="0" name=""/>
        <dsp:cNvSpPr/>
      </dsp:nvSpPr>
      <dsp:spPr>
        <a:xfrm>
          <a:off x="3281454" y="3574521"/>
          <a:ext cx="7297656" cy="111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rgbClr val="FF0000"/>
              </a:solidFill>
            </a:rPr>
            <a:t>Martin Van Buren </a:t>
          </a:r>
          <a:r>
            <a:rPr lang="en-US" sz="2200" kern="1200" dirty="0" smtClean="0"/>
            <a:t>was the first natural-born American to become president in 1837. Each of the seven previous presidents were born as British subjects</a:t>
          </a:r>
          <a:endParaRPr lang="en-US" sz="2200" kern="1200" dirty="0"/>
        </a:p>
      </dsp:txBody>
      <dsp:txXfrm>
        <a:off x="3281454" y="3574521"/>
        <a:ext cx="7297656" cy="1117037"/>
      </dsp:txXfrm>
    </dsp:sp>
    <dsp:sp modelId="{1F1390FD-2BCB-4CC4-B2A4-4E5F8FDF684B}">
      <dsp:nvSpPr>
        <dsp:cNvPr id="0" name=""/>
        <dsp:cNvSpPr/>
      </dsp:nvSpPr>
      <dsp:spPr>
        <a:xfrm>
          <a:off x="3142008" y="4691558"/>
          <a:ext cx="74371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207389-9CCD-4D9C-9A35-64E401F871BE}">
      <dsp:nvSpPr>
        <dsp:cNvPr id="0" name=""/>
        <dsp:cNvSpPr/>
      </dsp:nvSpPr>
      <dsp:spPr>
        <a:xfrm>
          <a:off x="3281454" y="4747410"/>
          <a:ext cx="7297656" cy="1117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rgbClr val="FF0000"/>
              </a:solidFill>
            </a:rPr>
            <a:t>Grover Cleveland </a:t>
          </a:r>
          <a:r>
            <a:rPr lang="en-US" sz="2200" kern="1200" dirty="0" smtClean="0"/>
            <a:t>was elected president in 1884, lost his re-election campaign in 1888, and won the presidency for a second time in 1892</a:t>
          </a:r>
          <a:endParaRPr lang="en-US" sz="2200" kern="1200" dirty="0"/>
        </a:p>
      </dsp:txBody>
      <dsp:txXfrm>
        <a:off x="3281454" y="4747410"/>
        <a:ext cx="7297656" cy="1117037"/>
      </dsp:txXfrm>
    </dsp:sp>
    <dsp:sp modelId="{F31EA6A3-F3E9-4FD9-BA1D-5848D4389F4C}">
      <dsp:nvSpPr>
        <dsp:cNvPr id="0" name=""/>
        <dsp:cNvSpPr/>
      </dsp:nvSpPr>
      <dsp:spPr>
        <a:xfrm>
          <a:off x="3142008" y="5864448"/>
          <a:ext cx="74371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89FFD-5791-4984-B882-B1643C5C473E}">
      <dsp:nvSpPr>
        <dsp:cNvPr id="0" name=""/>
        <dsp:cNvSpPr/>
      </dsp:nvSpPr>
      <dsp:spPr>
        <a:xfrm>
          <a:off x="0" y="0"/>
          <a:ext cx="108034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3C1EA-D918-48C0-8D43-E1BFDB561F42}">
      <dsp:nvSpPr>
        <dsp:cNvPr id="0" name=""/>
        <dsp:cNvSpPr/>
      </dsp:nvSpPr>
      <dsp:spPr>
        <a:xfrm>
          <a:off x="0" y="0"/>
          <a:ext cx="3374580" cy="175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0000"/>
              </a:solidFill>
            </a:rPr>
            <a:t>Qualifications</a:t>
          </a:r>
          <a:r>
            <a:rPr lang="en-US" sz="2400" kern="1200" dirty="0" smtClean="0">
              <a:solidFill>
                <a:srgbClr val="FF0000"/>
              </a:solidFill>
            </a:rPr>
            <a:t> </a:t>
          </a:r>
          <a:endParaRPr lang="en-US" sz="2400" kern="1200" dirty="0">
            <a:solidFill>
              <a:srgbClr val="FF0000"/>
            </a:solidFill>
          </a:endParaRPr>
        </a:p>
      </dsp:txBody>
      <dsp:txXfrm>
        <a:off x="0" y="0"/>
        <a:ext cx="3374580" cy="1759284"/>
      </dsp:txXfrm>
    </dsp:sp>
    <dsp:sp modelId="{768883AA-FE24-437D-8B44-1D03BEA09797}">
      <dsp:nvSpPr>
        <dsp:cNvPr id="0" name=""/>
        <dsp:cNvSpPr/>
      </dsp:nvSpPr>
      <dsp:spPr>
        <a:xfrm>
          <a:off x="3513685" y="27488"/>
          <a:ext cx="7279838" cy="54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Must be at least 35 years old</a:t>
          </a:r>
          <a:endParaRPr lang="en-US" sz="2400" kern="1200" dirty="0"/>
        </a:p>
      </dsp:txBody>
      <dsp:txXfrm>
        <a:off x="3513685" y="27488"/>
        <a:ext cx="7279838" cy="549776"/>
      </dsp:txXfrm>
    </dsp:sp>
    <dsp:sp modelId="{C83C1208-CC5B-4E10-A7CF-41C753C7BA44}">
      <dsp:nvSpPr>
        <dsp:cNvPr id="0" name=""/>
        <dsp:cNvSpPr/>
      </dsp:nvSpPr>
      <dsp:spPr>
        <a:xfrm>
          <a:off x="3374580" y="577265"/>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FE67D-1659-4F66-8781-42B4CE1831BE}">
      <dsp:nvSpPr>
        <dsp:cNvPr id="0" name=""/>
        <dsp:cNvSpPr/>
      </dsp:nvSpPr>
      <dsp:spPr>
        <a:xfrm>
          <a:off x="3513685" y="604753"/>
          <a:ext cx="7279838" cy="54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Have lived in the United States at least 14 years</a:t>
          </a:r>
          <a:endParaRPr lang="en-US" sz="2400" kern="1200" dirty="0"/>
        </a:p>
      </dsp:txBody>
      <dsp:txXfrm>
        <a:off x="3513685" y="604753"/>
        <a:ext cx="7279838" cy="549776"/>
      </dsp:txXfrm>
    </dsp:sp>
    <dsp:sp modelId="{C763B79E-3308-46D7-8113-478707647308}">
      <dsp:nvSpPr>
        <dsp:cNvPr id="0" name=""/>
        <dsp:cNvSpPr/>
      </dsp:nvSpPr>
      <dsp:spPr>
        <a:xfrm>
          <a:off x="3374580" y="1154530"/>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75139E-F60E-442E-A575-63CD26BD6589}">
      <dsp:nvSpPr>
        <dsp:cNvPr id="0" name=""/>
        <dsp:cNvSpPr/>
      </dsp:nvSpPr>
      <dsp:spPr>
        <a:xfrm>
          <a:off x="3513685" y="1182018"/>
          <a:ext cx="7279838" cy="54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Be a natural-born citizen.</a:t>
          </a:r>
          <a:endParaRPr lang="en-US" sz="2400" kern="1200" dirty="0"/>
        </a:p>
      </dsp:txBody>
      <dsp:txXfrm>
        <a:off x="3513685" y="1182018"/>
        <a:ext cx="7279838" cy="549776"/>
      </dsp:txXfrm>
    </dsp:sp>
    <dsp:sp modelId="{755EF19B-18A3-4843-95DB-8E88E1D3DCDD}">
      <dsp:nvSpPr>
        <dsp:cNvPr id="0" name=""/>
        <dsp:cNvSpPr/>
      </dsp:nvSpPr>
      <dsp:spPr>
        <a:xfrm>
          <a:off x="3374580" y="1731795"/>
          <a:ext cx="741894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C26F7-D905-4EBE-BE28-58D278245956}">
      <dsp:nvSpPr>
        <dsp:cNvPr id="0" name=""/>
        <dsp:cNvSpPr/>
      </dsp:nvSpPr>
      <dsp:spPr>
        <a:xfrm>
          <a:off x="0" y="0"/>
          <a:ext cx="107936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91FA0-6613-4545-9016-C57E46EA1C66}">
      <dsp:nvSpPr>
        <dsp:cNvPr id="0" name=""/>
        <dsp:cNvSpPr/>
      </dsp:nvSpPr>
      <dsp:spPr>
        <a:xfrm>
          <a:off x="0" y="0"/>
          <a:ext cx="3403427" cy="4122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FF0000"/>
              </a:solidFill>
            </a:rPr>
            <a:t>Tenure and Removal </a:t>
          </a:r>
          <a:endParaRPr lang="en-US" sz="3200" kern="1200" dirty="0">
            <a:solidFill>
              <a:srgbClr val="FF0000"/>
            </a:solidFill>
          </a:endParaRPr>
        </a:p>
      </dsp:txBody>
      <dsp:txXfrm>
        <a:off x="0" y="0"/>
        <a:ext cx="3403427" cy="4122821"/>
      </dsp:txXfrm>
    </dsp:sp>
    <dsp:sp modelId="{333F51D2-D4D1-42B5-B8B4-439FC32EF166}">
      <dsp:nvSpPr>
        <dsp:cNvPr id="0" name=""/>
        <dsp:cNvSpPr/>
      </dsp:nvSpPr>
      <dsp:spPr>
        <a:xfrm>
          <a:off x="3541932" y="27831"/>
          <a:ext cx="7248408" cy="55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Elected for 4 years</a:t>
          </a:r>
          <a:endParaRPr lang="en-US" sz="1900" kern="1200" dirty="0"/>
        </a:p>
      </dsp:txBody>
      <dsp:txXfrm>
        <a:off x="3541932" y="27831"/>
        <a:ext cx="7248408" cy="556621"/>
      </dsp:txXfrm>
    </dsp:sp>
    <dsp:sp modelId="{0A6754E1-9572-4EA8-AE8D-47A006500FA5}">
      <dsp:nvSpPr>
        <dsp:cNvPr id="0" name=""/>
        <dsp:cNvSpPr/>
      </dsp:nvSpPr>
      <dsp:spPr>
        <a:xfrm>
          <a:off x="3403427" y="584452"/>
          <a:ext cx="73869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D3ACE-C7B1-40C0-AE7B-F10BD7753F99}">
      <dsp:nvSpPr>
        <dsp:cNvPr id="0" name=""/>
        <dsp:cNvSpPr/>
      </dsp:nvSpPr>
      <dsp:spPr>
        <a:xfrm>
          <a:off x="3541932" y="612283"/>
          <a:ext cx="7248408" cy="55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Originally, the constitution was silent about presidential re-election</a:t>
          </a:r>
          <a:endParaRPr lang="en-US" sz="1900" kern="1200" dirty="0"/>
        </a:p>
      </dsp:txBody>
      <dsp:txXfrm>
        <a:off x="3541932" y="612283"/>
        <a:ext cx="7248408" cy="556621"/>
      </dsp:txXfrm>
    </dsp:sp>
    <dsp:sp modelId="{7C619D01-92C0-445D-BE14-710BD05C74D1}">
      <dsp:nvSpPr>
        <dsp:cNvPr id="0" name=""/>
        <dsp:cNvSpPr/>
      </dsp:nvSpPr>
      <dsp:spPr>
        <a:xfrm>
          <a:off x="3403427" y="1168904"/>
          <a:ext cx="73869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A3CA9D-0AD4-4BF5-AAA5-9C629CDA3ADA}">
      <dsp:nvSpPr>
        <dsp:cNvPr id="0" name=""/>
        <dsp:cNvSpPr/>
      </dsp:nvSpPr>
      <dsp:spPr>
        <a:xfrm>
          <a:off x="3541932" y="1196735"/>
          <a:ext cx="7248408" cy="55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The President cannot be removed except by an impeachment </a:t>
          </a:r>
          <a:endParaRPr lang="en-US" sz="1900" kern="1200" dirty="0"/>
        </a:p>
      </dsp:txBody>
      <dsp:txXfrm>
        <a:off x="3541932" y="1196735"/>
        <a:ext cx="7248408" cy="556621"/>
      </dsp:txXfrm>
    </dsp:sp>
    <dsp:sp modelId="{734FA401-5147-4C4E-8BD9-F027AB7742BC}">
      <dsp:nvSpPr>
        <dsp:cNvPr id="0" name=""/>
        <dsp:cNvSpPr/>
      </dsp:nvSpPr>
      <dsp:spPr>
        <a:xfrm>
          <a:off x="3403427" y="1753356"/>
          <a:ext cx="73869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E27CA7-39DA-4433-AA36-439CB90B2454}">
      <dsp:nvSpPr>
        <dsp:cNvPr id="0" name=""/>
        <dsp:cNvSpPr/>
      </dsp:nvSpPr>
      <dsp:spPr>
        <a:xfrm>
          <a:off x="3541932" y="1781187"/>
          <a:ext cx="7248408" cy="55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He can be impeached for treason, bribery or high crimes</a:t>
          </a:r>
          <a:endParaRPr lang="en-US" sz="1900" kern="1200" dirty="0"/>
        </a:p>
      </dsp:txBody>
      <dsp:txXfrm>
        <a:off x="3541932" y="1781187"/>
        <a:ext cx="7248408" cy="556621"/>
      </dsp:txXfrm>
    </dsp:sp>
    <dsp:sp modelId="{3CAEBF5F-10F1-425A-BEF5-A2202CAABF24}">
      <dsp:nvSpPr>
        <dsp:cNvPr id="0" name=""/>
        <dsp:cNvSpPr/>
      </dsp:nvSpPr>
      <dsp:spPr>
        <a:xfrm>
          <a:off x="3403427" y="2337808"/>
          <a:ext cx="73869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E28B0D-E82A-4B06-A106-473563A1D727}">
      <dsp:nvSpPr>
        <dsp:cNvPr id="0" name=""/>
        <dsp:cNvSpPr/>
      </dsp:nvSpPr>
      <dsp:spPr>
        <a:xfrm>
          <a:off x="3541932" y="2365639"/>
          <a:ext cx="7248408" cy="55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The charges are framed by the HOR </a:t>
          </a:r>
          <a:endParaRPr lang="en-US" sz="1900" kern="1200" dirty="0"/>
        </a:p>
      </dsp:txBody>
      <dsp:txXfrm>
        <a:off x="3541932" y="2365639"/>
        <a:ext cx="7248408" cy="556621"/>
      </dsp:txXfrm>
    </dsp:sp>
    <dsp:sp modelId="{D71CDA8A-F324-4790-82B4-3C0F7585666F}">
      <dsp:nvSpPr>
        <dsp:cNvPr id="0" name=""/>
        <dsp:cNvSpPr/>
      </dsp:nvSpPr>
      <dsp:spPr>
        <a:xfrm>
          <a:off x="3403427" y="2922260"/>
          <a:ext cx="73869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B4FB68-778C-42DC-AD4D-B3B6C462F80A}">
      <dsp:nvSpPr>
        <dsp:cNvPr id="0" name=""/>
        <dsp:cNvSpPr/>
      </dsp:nvSpPr>
      <dsp:spPr>
        <a:xfrm>
          <a:off x="3541932" y="2950091"/>
          <a:ext cx="7248408" cy="55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The Senate presided over by Chief Justice of the Supreme Court</a:t>
          </a:r>
          <a:endParaRPr lang="en-US" sz="1900" kern="1200" dirty="0"/>
        </a:p>
      </dsp:txBody>
      <dsp:txXfrm>
        <a:off x="3541932" y="2950091"/>
        <a:ext cx="7248408" cy="556621"/>
      </dsp:txXfrm>
    </dsp:sp>
    <dsp:sp modelId="{0F98D4D9-7667-4BAD-AE1D-BBFD5B2744BA}">
      <dsp:nvSpPr>
        <dsp:cNvPr id="0" name=""/>
        <dsp:cNvSpPr/>
      </dsp:nvSpPr>
      <dsp:spPr>
        <a:xfrm>
          <a:off x="3403427" y="3506712"/>
          <a:ext cx="73869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7870A-3A65-498B-B54F-AE35029ECF77}">
      <dsp:nvSpPr>
        <dsp:cNvPr id="0" name=""/>
        <dsp:cNvSpPr/>
      </dsp:nvSpPr>
      <dsp:spPr>
        <a:xfrm>
          <a:off x="3541932" y="3534543"/>
          <a:ext cx="7248408" cy="55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A 2/3</a:t>
          </a:r>
          <a:r>
            <a:rPr lang="en-US" sz="1900" kern="1200" baseline="30000" dirty="0" smtClean="0"/>
            <a:t>rd</a:t>
          </a:r>
          <a:r>
            <a:rPr lang="en-US" sz="1900" kern="1200" dirty="0" smtClean="0"/>
            <a:t> vote of the Senate is necessary for conviction (none Removed) </a:t>
          </a:r>
          <a:endParaRPr lang="en-US" sz="1900" kern="1200" dirty="0"/>
        </a:p>
      </dsp:txBody>
      <dsp:txXfrm>
        <a:off x="3541932" y="3534543"/>
        <a:ext cx="7248408" cy="556621"/>
      </dsp:txXfrm>
    </dsp:sp>
    <dsp:sp modelId="{318A347E-2EDA-47D6-A3AB-2A0F9539EC30}">
      <dsp:nvSpPr>
        <dsp:cNvPr id="0" name=""/>
        <dsp:cNvSpPr/>
      </dsp:nvSpPr>
      <dsp:spPr>
        <a:xfrm>
          <a:off x="3403427" y="4091165"/>
          <a:ext cx="738691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CD1CB-0606-4E1F-AA78-704A8A244E78}">
      <dsp:nvSpPr>
        <dsp:cNvPr id="0" name=""/>
        <dsp:cNvSpPr/>
      </dsp:nvSpPr>
      <dsp:spPr>
        <a:xfrm>
          <a:off x="0" y="0"/>
          <a:ext cx="107401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2AECA-6114-43E5-9D8F-8E7B8EF4F469}">
      <dsp:nvSpPr>
        <dsp:cNvPr id="0" name=""/>
        <dsp:cNvSpPr/>
      </dsp:nvSpPr>
      <dsp:spPr>
        <a:xfrm>
          <a:off x="0" y="0"/>
          <a:ext cx="2861710" cy="584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solidFill>
                <a:srgbClr val="FF0000"/>
              </a:solidFill>
            </a:rPr>
            <a:t>His Election (in Theory)</a:t>
          </a:r>
          <a:endParaRPr lang="en-US" sz="3200" kern="1200" dirty="0">
            <a:solidFill>
              <a:srgbClr val="FF0000"/>
            </a:solidFill>
          </a:endParaRPr>
        </a:p>
      </dsp:txBody>
      <dsp:txXfrm>
        <a:off x="0" y="0"/>
        <a:ext cx="2861710" cy="5847347"/>
      </dsp:txXfrm>
    </dsp:sp>
    <dsp:sp modelId="{BCD2C53D-CC76-4E10-8864-04C41D674C06}">
      <dsp:nvSpPr>
        <dsp:cNvPr id="0" name=""/>
        <dsp:cNvSpPr/>
      </dsp:nvSpPr>
      <dsp:spPr>
        <a:xfrm>
          <a:off x="3009283" y="46039"/>
          <a:ext cx="7722972" cy="92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Elected for 4 years term</a:t>
          </a:r>
          <a:endParaRPr lang="en-US" sz="2200" kern="1200" dirty="0"/>
        </a:p>
      </dsp:txBody>
      <dsp:txXfrm>
        <a:off x="3009283" y="46039"/>
        <a:ext cx="7722972" cy="920785"/>
      </dsp:txXfrm>
    </dsp:sp>
    <dsp:sp modelId="{2105570A-B96C-4E96-9F1C-873C9D825335}">
      <dsp:nvSpPr>
        <dsp:cNvPr id="0" name=""/>
        <dsp:cNvSpPr/>
      </dsp:nvSpPr>
      <dsp:spPr>
        <a:xfrm>
          <a:off x="2861710" y="966825"/>
          <a:ext cx="78705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36AFA7-166C-4C1A-AD02-9C902D37F047}">
      <dsp:nvSpPr>
        <dsp:cNvPr id="0" name=""/>
        <dsp:cNvSpPr/>
      </dsp:nvSpPr>
      <dsp:spPr>
        <a:xfrm>
          <a:off x="3009283" y="1012864"/>
          <a:ext cx="7722972" cy="92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Elected </a:t>
          </a:r>
          <a:r>
            <a:rPr lang="en-US" sz="2200" kern="1200" dirty="0" smtClean="0">
              <a:solidFill>
                <a:srgbClr val="FF0000"/>
              </a:solidFill>
            </a:rPr>
            <a:t>indirectly </a:t>
          </a:r>
          <a:r>
            <a:rPr lang="en-US" sz="2200" kern="1200" dirty="0" smtClean="0"/>
            <a:t>by an Electoral College</a:t>
          </a:r>
          <a:endParaRPr lang="en-US" sz="2200" kern="1200" dirty="0"/>
        </a:p>
      </dsp:txBody>
      <dsp:txXfrm>
        <a:off x="3009283" y="1012864"/>
        <a:ext cx="7722972" cy="920785"/>
      </dsp:txXfrm>
    </dsp:sp>
    <dsp:sp modelId="{23B850F0-964B-42C3-B435-DC25D6B542BC}">
      <dsp:nvSpPr>
        <dsp:cNvPr id="0" name=""/>
        <dsp:cNvSpPr/>
      </dsp:nvSpPr>
      <dsp:spPr>
        <a:xfrm>
          <a:off x="2861710" y="1933650"/>
          <a:ext cx="78705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49EB2-2979-490D-907F-790038292D43}">
      <dsp:nvSpPr>
        <dsp:cNvPr id="0" name=""/>
        <dsp:cNvSpPr/>
      </dsp:nvSpPr>
      <dsp:spPr>
        <a:xfrm>
          <a:off x="3009283" y="1979689"/>
          <a:ext cx="7722972" cy="92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The electors meet in each state on fix dates and vote for the President and Vice-President</a:t>
          </a:r>
          <a:endParaRPr lang="en-US" sz="2200" kern="1200" dirty="0"/>
        </a:p>
      </dsp:txBody>
      <dsp:txXfrm>
        <a:off x="3009283" y="1979689"/>
        <a:ext cx="7722972" cy="920785"/>
      </dsp:txXfrm>
    </dsp:sp>
    <dsp:sp modelId="{D732E9BD-3D73-42B4-9660-4B2239A80575}">
      <dsp:nvSpPr>
        <dsp:cNvPr id="0" name=""/>
        <dsp:cNvSpPr/>
      </dsp:nvSpPr>
      <dsp:spPr>
        <a:xfrm>
          <a:off x="2861710" y="2900475"/>
          <a:ext cx="78705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58B04-A85A-45D1-B8B0-A529B52F6C9F}">
      <dsp:nvSpPr>
        <dsp:cNvPr id="0" name=""/>
        <dsp:cNvSpPr/>
      </dsp:nvSpPr>
      <dsp:spPr>
        <a:xfrm>
          <a:off x="3009283" y="2946514"/>
          <a:ext cx="7722972" cy="92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A candidate who secures a majority of the electoral votes, declared elected.</a:t>
          </a:r>
          <a:endParaRPr lang="en-US" sz="2200" kern="1200" dirty="0"/>
        </a:p>
      </dsp:txBody>
      <dsp:txXfrm>
        <a:off x="3009283" y="2946514"/>
        <a:ext cx="7722972" cy="920785"/>
      </dsp:txXfrm>
    </dsp:sp>
    <dsp:sp modelId="{FED27A8C-72F2-4D03-A7D3-B01B77480AC9}">
      <dsp:nvSpPr>
        <dsp:cNvPr id="0" name=""/>
        <dsp:cNvSpPr/>
      </dsp:nvSpPr>
      <dsp:spPr>
        <a:xfrm>
          <a:off x="2861710" y="3867300"/>
          <a:ext cx="78705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D74C8C-07B9-4C0A-A16E-E05A8A21AF39}">
      <dsp:nvSpPr>
        <dsp:cNvPr id="0" name=""/>
        <dsp:cNvSpPr/>
      </dsp:nvSpPr>
      <dsp:spPr>
        <a:xfrm>
          <a:off x="3009283" y="3913339"/>
          <a:ext cx="7722972" cy="92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To win, a candidate must obtain 270 electoral votes</a:t>
          </a:r>
          <a:endParaRPr lang="en-US" sz="2200" kern="1200" dirty="0"/>
        </a:p>
      </dsp:txBody>
      <dsp:txXfrm>
        <a:off x="3009283" y="3913339"/>
        <a:ext cx="7722972" cy="920785"/>
      </dsp:txXfrm>
    </dsp:sp>
    <dsp:sp modelId="{D986C36F-871B-42B1-83B1-75712146E255}">
      <dsp:nvSpPr>
        <dsp:cNvPr id="0" name=""/>
        <dsp:cNvSpPr/>
      </dsp:nvSpPr>
      <dsp:spPr>
        <a:xfrm>
          <a:off x="2861710" y="4834125"/>
          <a:ext cx="78705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0DB963-70B4-46E8-AE55-BD109DBD679C}">
      <dsp:nvSpPr>
        <dsp:cNvPr id="0" name=""/>
        <dsp:cNvSpPr/>
      </dsp:nvSpPr>
      <dsp:spPr>
        <a:xfrm>
          <a:off x="3009283" y="4880164"/>
          <a:ext cx="7722972" cy="92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If no  candidate secure a clear majority of votes, the HOR of representatives chooses the President from among the first three </a:t>
          </a:r>
          <a:endParaRPr lang="en-US" sz="2200" kern="1200" dirty="0"/>
        </a:p>
      </dsp:txBody>
      <dsp:txXfrm>
        <a:off x="3009283" y="4880164"/>
        <a:ext cx="7722972" cy="920785"/>
      </dsp:txXfrm>
    </dsp:sp>
    <dsp:sp modelId="{52B56159-EE6E-403F-975D-3EFA2326AF51}">
      <dsp:nvSpPr>
        <dsp:cNvPr id="0" name=""/>
        <dsp:cNvSpPr/>
      </dsp:nvSpPr>
      <dsp:spPr>
        <a:xfrm>
          <a:off x="2861710" y="5800950"/>
          <a:ext cx="787054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9B258-0283-4182-B327-CEE555FAF999}">
      <dsp:nvSpPr>
        <dsp:cNvPr id="0" name=""/>
        <dsp:cNvSpPr/>
      </dsp:nvSpPr>
      <dsp:spPr>
        <a:xfrm>
          <a:off x="4968934" y="0"/>
          <a:ext cx="2370929" cy="2371170"/>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D663F5D-8DCC-4D6E-859B-EE2CF5F03C96}">
      <dsp:nvSpPr>
        <dsp:cNvPr id="0" name=""/>
        <dsp:cNvSpPr/>
      </dsp:nvSpPr>
      <dsp:spPr>
        <a:xfrm>
          <a:off x="5492398" y="858299"/>
          <a:ext cx="1323113" cy="6614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Primaries and Caucuses</a:t>
          </a:r>
          <a:endParaRPr lang="en-US" sz="1800" kern="1200" dirty="0"/>
        </a:p>
      </dsp:txBody>
      <dsp:txXfrm>
        <a:off x="5492398" y="858299"/>
        <a:ext cx="1323113" cy="661488"/>
      </dsp:txXfrm>
    </dsp:sp>
    <dsp:sp modelId="{B836EBC5-168F-4239-B961-5865DF08D71A}">
      <dsp:nvSpPr>
        <dsp:cNvPr id="0" name=""/>
        <dsp:cNvSpPr/>
      </dsp:nvSpPr>
      <dsp:spPr>
        <a:xfrm>
          <a:off x="4310268" y="1362590"/>
          <a:ext cx="2370929" cy="2371170"/>
        </a:xfrm>
        <a:prstGeom prst="leftCircularArrow">
          <a:avLst>
            <a:gd name="adj1" fmla="val 10980"/>
            <a:gd name="adj2" fmla="val 1142322"/>
            <a:gd name="adj3" fmla="val 6300000"/>
            <a:gd name="adj4" fmla="val 18900000"/>
            <a:gd name="adj5" fmla="val 12500"/>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5C0D63-E637-479C-974D-25C162FC64AD}">
      <dsp:nvSpPr>
        <dsp:cNvPr id="0" name=""/>
        <dsp:cNvSpPr/>
      </dsp:nvSpPr>
      <dsp:spPr>
        <a:xfrm>
          <a:off x="4831063" y="2223404"/>
          <a:ext cx="1323113" cy="6614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National Conventions</a:t>
          </a:r>
          <a:endParaRPr lang="en-US" sz="1800" kern="1200" dirty="0"/>
        </a:p>
      </dsp:txBody>
      <dsp:txXfrm>
        <a:off x="4831063" y="2223404"/>
        <a:ext cx="1323113" cy="661488"/>
      </dsp:txXfrm>
    </dsp:sp>
    <dsp:sp modelId="{64A2AA93-77F8-4E08-92FD-F4A20F3023B9}">
      <dsp:nvSpPr>
        <dsp:cNvPr id="0" name=""/>
        <dsp:cNvSpPr/>
      </dsp:nvSpPr>
      <dsp:spPr>
        <a:xfrm>
          <a:off x="4968934" y="2730210"/>
          <a:ext cx="2370929" cy="2371170"/>
        </a:xfrm>
        <a:prstGeom prst="circularArrow">
          <a:avLst>
            <a:gd name="adj1" fmla="val 10980"/>
            <a:gd name="adj2" fmla="val 1142322"/>
            <a:gd name="adj3" fmla="val 4500000"/>
            <a:gd name="adj4" fmla="val 13500000"/>
            <a:gd name="adj5" fmla="val 12500"/>
          </a:avLst>
        </a:prstGeom>
        <a:solidFill>
          <a:schemeClr val="accent5">
            <a:hueOff val="-4902231"/>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F3A84D-D647-48BD-A38A-BE34C22F9577}">
      <dsp:nvSpPr>
        <dsp:cNvPr id="0" name=""/>
        <dsp:cNvSpPr/>
      </dsp:nvSpPr>
      <dsp:spPr>
        <a:xfrm>
          <a:off x="5492398" y="3588510"/>
          <a:ext cx="1323113" cy="6614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General Elections</a:t>
          </a:r>
          <a:endParaRPr lang="en-US" sz="1800" kern="1200" dirty="0"/>
        </a:p>
      </dsp:txBody>
      <dsp:txXfrm>
        <a:off x="5492398" y="3588510"/>
        <a:ext cx="1323113" cy="661488"/>
      </dsp:txXfrm>
    </dsp:sp>
    <dsp:sp modelId="{44DEF53A-2C65-47A9-AC1B-E77CC4188374}">
      <dsp:nvSpPr>
        <dsp:cNvPr id="0" name=""/>
        <dsp:cNvSpPr/>
      </dsp:nvSpPr>
      <dsp:spPr>
        <a:xfrm>
          <a:off x="4479271" y="4249998"/>
          <a:ext cx="2036926" cy="2037911"/>
        </a:xfrm>
        <a:prstGeom prst="blockArc">
          <a:avLst>
            <a:gd name="adj1" fmla="val 0"/>
            <a:gd name="adj2" fmla="val 18900000"/>
            <a:gd name="adj3" fmla="val 12740"/>
          </a:avLst>
        </a:prstGeom>
        <a:solidFill>
          <a:schemeClr val="accent5">
            <a:hueOff val="-7353345"/>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87866AB-7D23-41E0-B80B-0DFB91BFF025}">
      <dsp:nvSpPr>
        <dsp:cNvPr id="0" name=""/>
        <dsp:cNvSpPr/>
      </dsp:nvSpPr>
      <dsp:spPr>
        <a:xfrm>
          <a:off x="4831063" y="4953615"/>
          <a:ext cx="1323113" cy="6614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Electoral College</a:t>
          </a:r>
          <a:endParaRPr lang="en-US" sz="1800" kern="1200" dirty="0"/>
        </a:p>
      </dsp:txBody>
      <dsp:txXfrm>
        <a:off x="4831063" y="4953615"/>
        <a:ext cx="1323113" cy="66148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E0A07-7836-4F7E-AA60-4F0C92A42FE1}">
      <dsp:nvSpPr>
        <dsp:cNvPr id="0" name=""/>
        <dsp:cNvSpPr/>
      </dsp:nvSpPr>
      <dsp:spPr>
        <a:xfrm>
          <a:off x="0" y="2943"/>
          <a:ext cx="99455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DF4F8-FC00-4749-9AAE-457E16053218}">
      <dsp:nvSpPr>
        <dsp:cNvPr id="0" name=""/>
        <dsp:cNvSpPr/>
      </dsp:nvSpPr>
      <dsp:spPr>
        <a:xfrm>
          <a:off x="0" y="2943"/>
          <a:ext cx="1989102" cy="6022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i="0" kern="1200" dirty="0" smtClean="0">
              <a:solidFill>
                <a:srgbClr val="FF0000"/>
              </a:solidFill>
            </a:rPr>
            <a:t>STEP 1: PRIMARIES AND CAUCUSES</a:t>
          </a:r>
          <a:endParaRPr lang="en-US" sz="2000" b="1" kern="1200" dirty="0" smtClean="0">
            <a:solidFill>
              <a:srgbClr val="FF0000"/>
            </a:solidFill>
          </a:endParaRPr>
        </a:p>
      </dsp:txBody>
      <dsp:txXfrm>
        <a:off x="0" y="2943"/>
        <a:ext cx="1989102" cy="6022380"/>
      </dsp:txXfrm>
    </dsp:sp>
    <dsp:sp modelId="{F7E99245-A765-4DBF-8B90-7B8DBC99DEEB}">
      <dsp:nvSpPr>
        <dsp:cNvPr id="0" name=""/>
        <dsp:cNvSpPr/>
      </dsp:nvSpPr>
      <dsp:spPr>
        <a:xfrm>
          <a:off x="2138284" y="101895"/>
          <a:ext cx="7807226" cy="1979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dirty="0" smtClean="0">
              <a:solidFill>
                <a:schemeClr val="tx1"/>
              </a:solidFill>
              <a:latin typeface="+mn-lt"/>
            </a:rPr>
            <a:t>There are many people who want to be President, each with their own ideas about how the government should work. </a:t>
          </a:r>
          <a:r>
            <a:rPr lang="en-US" sz="2000" b="0" i="0" kern="1200" dirty="0" smtClean="0">
              <a:solidFill>
                <a:srgbClr val="FF0000"/>
              </a:solidFill>
              <a:latin typeface="+mn-lt"/>
            </a:rPr>
            <a:t>People with similar ideas belong to the same political party. </a:t>
          </a:r>
          <a:r>
            <a:rPr lang="en-US" sz="2000" b="0" i="0" kern="1200" dirty="0" smtClean="0">
              <a:solidFill>
                <a:schemeClr val="tx1"/>
              </a:solidFill>
              <a:latin typeface="+mn-lt"/>
            </a:rPr>
            <a:t>This is where primaries and caucuses come in. Candidates from each political party campaign through the country to win the favor of their party members.</a:t>
          </a:r>
          <a:endParaRPr lang="en-US" sz="2000" kern="1200" dirty="0">
            <a:solidFill>
              <a:schemeClr val="tx1"/>
            </a:solidFill>
            <a:latin typeface="+mn-lt"/>
          </a:endParaRPr>
        </a:p>
      </dsp:txBody>
      <dsp:txXfrm>
        <a:off x="2138284" y="101895"/>
        <a:ext cx="7807226" cy="1979034"/>
      </dsp:txXfrm>
    </dsp:sp>
    <dsp:sp modelId="{271FC0F0-0265-4602-AFC6-E6CF1F6B8B07}">
      <dsp:nvSpPr>
        <dsp:cNvPr id="0" name=""/>
        <dsp:cNvSpPr/>
      </dsp:nvSpPr>
      <dsp:spPr>
        <a:xfrm>
          <a:off x="1989102" y="2080929"/>
          <a:ext cx="79564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A96535-FC5E-4284-98F3-F91998CED6AA}">
      <dsp:nvSpPr>
        <dsp:cNvPr id="0" name=""/>
        <dsp:cNvSpPr/>
      </dsp:nvSpPr>
      <dsp:spPr>
        <a:xfrm>
          <a:off x="2138284" y="2457222"/>
          <a:ext cx="7807226" cy="151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dirty="0" smtClean="0">
              <a:solidFill>
                <a:srgbClr val="FF0000"/>
              </a:solidFill>
              <a:latin typeface="+mn-lt"/>
            </a:rPr>
            <a:t>Beginning in February </a:t>
          </a:r>
          <a:r>
            <a:rPr lang="en-US" sz="2000" b="0" i="0" kern="1200" dirty="0" smtClean="0">
              <a:solidFill>
                <a:schemeClr val="tx1"/>
              </a:solidFill>
              <a:latin typeface="+mn-lt"/>
            </a:rPr>
            <a:t>the main voting events Primaries and Caucuses will lead to a selection of delegates who will represent the people at the upcoming conventions.</a:t>
          </a:r>
          <a:endParaRPr lang="en-US" sz="2000" b="0" i="0" kern="1200" dirty="0">
            <a:solidFill>
              <a:schemeClr val="tx1"/>
            </a:solidFill>
            <a:latin typeface="+mn-lt"/>
          </a:endParaRPr>
        </a:p>
      </dsp:txBody>
      <dsp:txXfrm>
        <a:off x="2138284" y="2457222"/>
        <a:ext cx="7807226" cy="1512140"/>
      </dsp:txXfrm>
    </dsp:sp>
    <dsp:sp modelId="{1F02F106-5CA6-442A-A7E7-58D378EDCF2D}">
      <dsp:nvSpPr>
        <dsp:cNvPr id="0" name=""/>
        <dsp:cNvSpPr/>
      </dsp:nvSpPr>
      <dsp:spPr>
        <a:xfrm>
          <a:off x="1989102" y="3692021"/>
          <a:ext cx="79564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BD81D3-DD18-47D6-A156-97CE212946FE}">
      <dsp:nvSpPr>
        <dsp:cNvPr id="0" name=""/>
        <dsp:cNvSpPr/>
      </dsp:nvSpPr>
      <dsp:spPr>
        <a:xfrm>
          <a:off x="2138284" y="3790973"/>
          <a:ext cx="7807226" cy="2133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i="0" kern="1200" dirty="0" smtClean="0">
              <a:solidFill>
                <a:schemeClr val="tx1"/>
              </a:solidFill>
              <a:effectLst/>
              <a:latin typeface="+mn-lt"/>
            </a:rPr>
            <a:t>In a Caucus</a:t>
          </a:r>
          <a:endParaRPr lang="en-US" sz="2000" b="0" i="0" kern="1200" dirty="0" smtClean="0">
            <a:solidFill>
              <a:schemeClr val="tx1"/>
            </a:solidFill>
            <a:effectLst/>
            <a:latin typeface="+mn-lt"/>
          </a:endParaRPr>
        </a:p>
        <a:p>
          <a:pPr lvl="0" algn="l" defTabSz="889000">
            <a:lnSpc>
              <a:spcPct val="90000"/>
            </a:lnSpc>
            <a:spcBef>
              <a:spcPct val="0"/>
            </a:spcBef>
            <a:spcAft>
              <a:spcPct val="35000"/>
            </a:spcAft>
          </a:pPr>
          <a:r>
            <a:rPr lang="en-US" sz="2000" b="0" i="0" kern="1200" dirty="0" smtClean="0">
              <a:solidFill>
                <a:schemeClr val="tx1"/>
              </a:solidFill>
              <a:effectLst/>
              <a:latin typeface="+mn-lt"/>
            </a:rPr>
            <a:t>Party members select the best candidate through a series of discussions and votes.</a:t>
          </a:r>
        </a:p>
        <a:p>
          <a:pPr lvl="0" algn="l" defTabSz="889000">
            <a:lnSpc>
              <a:spcPct val="90000"/>
            </a:lnSpc>
            <a:spcBef>
              <a:spcPct val="0"/>
            </a:spcBef>
            <a:spcAft>
              <a:spcPct val="35000"/>
            </a:spcAft>
          </a:pPr>
          <a:r>
            <a:rPr lang="en-US" sz="2000" b="1" i="0" kern="1200" dirty="0" smtClean="0">
              <a:solidFill>
                <a:schemeClr val="tx1"/>
              </a:solidFill>
              <a:effectLst/>
              <a:latin typeface="+mn-lt"/>
            </a:rPr>
            <a:t>In a Primary</a:t>
          </a:r>
          <a:endParaRPr lang="en-US" sz="2000" b="0" i="0" kern="1200" dirty="0" smtClean="0">
            <a:solidFill>
              <a:schemeClr val="tx1"/>
            </a:solidFill>
            <a:effectLst/>
            <a:latin typeface="+mn-lt"/>
          </a:endParaRPr>
        </a:p>
        <a:p>
          <a:pPr lvl="0" algn="l" defTabSz="889000">
            <a:lnSpc>
              <a:spcPct val="90000"/>
            </a:lnSpc>
            <a:spcBef>
              <a:spcPct val="0"/>
            </a:spcBef>
            <a:spcAft>
              <a:spcPct val="35000"/>
            </a:spcAft>
          </a:pPr>
          <a:r>
            <a:rPr lang="en-US" sz="2000" b="0" i="0" kern="1200" dirty="0" smtClean="0">
              <a:solidFill>
                <a:schemeClr val="tx1"/>
              </a:solidFill>
              <a:effectLst/>
              <a:latin typeface="+mn-lt"/>
            </a:rPr>
            <a:t>Party members vote for the best candidate that will represent them in the general election.</a:t>
          </a:r>
          <a:endParaRPr lang="en-US" sz="2000" b="0" i="0" kern="1200" dirty="0" smtClean="0">
            <a:solidFill>
              <a:schemeClr val="tx1"/>
            </a:solidFill>
            <a:latin typeface="+mn-lt"/>
          </a:endParaRPr>
        </a:p>
        <a:p>
          <a:pPr lvl="0" algn="l" defTabSz="889000">
            <a:lnSpc>
              <a:spcPct val="90000"/>
            </a:lnSpc>
            <a:spcBef>
              <a:spcPct val="0"/>
            </a:spcBef>
            <a:spcAft>
              <a:spcPct val="35000"/>
            </a:spcAft>
          </a:pPr>
          <a:endParaRPr lang="en-US" sz="1300" b="0" i="0" kern="1200" dirty="0"/>
        </a:p>
      </dsp:txBody>
      <dsp:txXfrm>
        <a:off x="2138284" y="3790973"/>
        <a:ext cx="7807226" cy="2133181"/>
      </dsp:txXfrm>
    </dsp:sp>
    <dsp:sp modelId="{824FC46F-B36F-4C29-8E0B-5E474A6EAB40}">
      <dsp:nvSpPr>
        <dsp:cNvPr id="0" name=""/>
        <dsp:cNvSpPr/>
      </dsp:nvSpPr>
      <dsp:spPr>
        <a:xfrm>
          <a:off x="1989102" y="5924154"/>
          <a:ext cx="79564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12371-2791-450F-8012-25BB0530EF30}">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4D9959-36FD-4C22-B14B-0E4B832CB6AF}">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0" kern="1200" dirty="0" smtClean="0">
              <a:solidFill>
                <a:srgbClr val="FF0000"/>
              </a:solidFill>
            </a:rPr>
            <a:t>STEP 2: NATIONAL CONVENTIONS</a:t>
          </a:r>
          <a:endParaRPr lang="en-US" sz="1800" kern="1200" dirty="0">
            <a:solidFill>
              <a:srgbClr val="FF0000"/>
            </a:solidFill>
          </a:endParaRPr>
        </a:p>
      </dsp:txBody>
      <dsp:txXfrm>
        <a:off x="0" y="0"/>
        <a:ext cx="1625600" cy="5418667"/>
      </dsp:txXfrm>
    </dsp:sp>
    <dsp:sp modelId="{116B08E4-FB89-44C2-9BCC-26D5CA6B0AFA}">
      <dsp:nvSpPr>
        <dsp:cNvPr id="0" name=""/>
        <dsp:cNvSpPr/>
      </dsp:nvSpPr>
      <dsp:spPr>
        <a:xfrm>
          <a:off x="1747520" y="246062"/>
          <a:ext cx="6380480" cy="492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i="0" kern="1200" dirty="0" smtClean="0"/>
            <a:t>Each party holds a national convention to select a </a:t>
          </a:r>
          <a:r>
            <a:rPr lang="en-US" sz="2600" b="0" i="0" kern="1200" dirty="0" smtClean="0">
              <a:solidFill>
                <a:srgbClr val="FF0000"/>
              </a:solidFill>
            </a:rPr>
            <a:t>final presidential nominee</a:t>
          </a:r>
          <a:r>
            <a:rPr lang="en-US" sz="2600" b="0" i="0" kern="1200" dirty="0" smtClean="0"/>
            <a:t>. State delegates from the primaries and caucuses selected to represent the people will now </a:t>
          </a:r>
          <a:r>
            <a:rPr lang="en-US" sz="2600" b="0" i="0" kern="1200" dirty="0" smtClean="0">
              <a:solidFill>
                <a:srgbClr val="FF0000"/>
              </a:solidFill>
            </a:rPr>
            <a:t>“endorse” </a:t>
          </a:r>
          <a:r>
            <a:rPr lang="en-US" sz="2600" b="0" i="0" kern="1200" dirty="0" smtClean="0"/>
            <a:t>their favorite candidates and the final presidential nominee from </a:t>
          </a:r>
          <a:r>
            <a:rPr lang="en-US" sz="2600" b="0" i="0" kern="1200" dirty="0" smtClean="0">
              <a:solidFill>
                <a:srgbClr val="FF0000"/>
              </a:solidFill>
            </a:rPr>
            <a:t>each party will be officially announced </a:t>
          </a:r>
          <a:r>
            <a:rPr lang="en-US" sz="2600" b="0" i="0" kern="1200" dirty="0" smtClean="0"/>
            <a:t>at the end of the conventions. The presidential candidate also chooses a running mate (Vice Presidential candidate). The presidential candidates campaign throughout the country to win the support of the general population.</a:t>
          </a:r>
          <a:endParaRPr lang="en-US" sz="2600" kern="1200" dirty="0"/>
        </a:p>
      </dsp:txBody>
      <dsp:txXfrm>
        <a:off x="1747520" y="246062"/>
        <a:ext cx="6380480" cy="4921250"/>
      </dsp:txXfrm>
    </dsp:sp>
    <dsp:sp modelId="{07237E25-7C79-4815-993E-51F5412D0A6D}">
      <dsp:nvSpPr>
        <dsp:cNvPr id="0" name=""/>
        <dsp:cNvSpPr/>
      </dsp:nvSpPr>
      <dsp:spPr>
        <a:xfrm>
          <a:off x="1625599" y="5167312"/>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AEFBC-0584-47DE-9BCA-CD63F6990A56}">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854DB-EFD0-4B08-BD5D-604F9534DE80}">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kern="1200" dirty="0" smtClean="0">
              <a:solidFill>
                <a:srgbClr val="FF0000"/>
              </a:solidFill>
            </a:rPr>
            <a:t>Articles of Constitution</a:t>
          </a:r>
          <a:endParaRPr lang="en-US" sz="2200" b="1" kern="1200" dirty="0">
            <a:solidFill>
              <a:srgbClr val="FF0000"/>
            </a:solidFill>
          </a:endParaRPr>
        </a:p>
      </dsp:txBody>
      <dsp:txXfrm>
        <a:off x="0" y="0"/>
        <a:ext cx="1625600" cy="5418667"/>
      </dsp:txXfrm>
    </dsp:sp>
    <dsp:sp modelId="{DE5965B5-0919-4929-80E8-9E06267F96E0}">
      <dsp:nvSpPr>
        <dsp:cNvPr id="0" name=""/>
        <dsp:cNvSpPr/>
      </dsp:nvSpPr>
      <dsp:spPr>
        <a:xfrm>
          <a:off x="1747520" y="36578"/>
          <a:ext cx="6380480" cy="73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Article 1: Legislative Branch</a:t>
          </a:r>
          <a:endParaRPr lang="en-US" sz="3200" kern="1200" dirty="0"/>
        </a:p>
      </dsp:txBody>
      <dsp:txXfrm>
        <a:off x="1747520" y="36578"/>
        <a:ext cx="6380480" cy="731572"/>
      </dsp:txXfrm>
    </dsp:sp>
    <dsp:sp modelId="{B12AB80E-DC9A-4826-A75A-15572B027308}">
      <dsp:nvSpPr>
        <dsp:cNvPr id="0" name=""/>
        <dsp:cNvSpPr/>
      </dsp:nvSpPr>
      <dsp:spPr>
        <a:xfrm>
          <a:off x="1625599" y="768151"/>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596518-5958-4749-B278-E2C58A4DF252}">
      <dsp:nvSpPr>
        <dsp:cNvPr id="0" name=""/>
        <dsp:cNvSpPr/>
      </dsp:nvSpPr>
      <dsp:spPr>
        <a:xfrm>
          <a:off x="1747520" y="804730"/>
          <a:ext cx="6380480" cy="73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Article 2: Executive Branch</a:t>
          </a:r>
          <a:endParaRPr lang="en-US" sz="3200" kern="1200" dirty="0"/>
        </a:p>
      </dsp:txBody>
      <dsp:txXfrm>
        <a:off x="1747520" y="804730"/>
        <a:ext cx="6380480" cy="731572"/>
      </dsp:txXfrm>
    </dsp:sp>
    <dsp:sp modelId="{322AE498-70E3-4B5E-9BEC-0466E1BFA0D2}">
      <dsp:nvSpPr>
        <dsp:cNvPr id="0" name=""/>
        <dsp:cNvSpPr/>
      </dsp:nvSpPr>
      <dsp:spPr>
        <a:xfrm>
          <a:off x="1625599" y="1536303"/>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8F93B1-EC7A-4AAB-B117-52BE21429648}">
      <dsp:nvSpPr>
        <dsp:cNvPr id="0" name=""/>
        <dsp:cNvSpPr/>
      </dsp:nvSpPr>
      <dsp:spPr>
        <a:xfrm>
          <a:off x="1747520" y="1572881"/>
          <a:ext cx="6380480" cy="73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Article 3: Judicial Branch </a:t>
          </a:r>
          <a:endParaRPr lang="en-US" sz="3200" kern="1200" dirty="0"/>
        </a:p>
      </dsp:txBody>
      <dsp:txXfrm>
        <a:off x="1747520" y="1572881"/>
        <a:ext cx="6380480" cy="731572"/>
      </dsp:txXfrm>
    </dsp:sp>
    <dsp:sp modelId="{8348FB54-A7D6-4BD3-9A27-9069DFC9D48F}">
      <dsp:nvSpPr>
        <dsp:cNvPr id="0" name=""/>
        <dsp:cNvSpPr/>
      </dsp:nvSpPr>
      <dsp:spPr>
        <a:xfrm>
          <a:off x="1625599" y="2304454"/>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7175B-509A-4A8F-AA19-EC0BB7E1ED56}">
      <dsp:nvSpPr>
        <dsp:cNvPr id="0" name=""/>
        <dsp:cNvSpPr/>
      </dsp:nvSpPr>
      <dsp:spPr>
        <a:xfrm>
          <a:off x="1747520" y="2341033"/>
          <a:ext cx="6380480" cy="73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Article 4: States</a:t>
          </a:r>
          <a:endParaRPr lang="en-US" sz="3200" kern="1200" dirty="0"/>
        </a:p>
      </dsp:txBody>
      <dsp:txXfrm>
        <a:off x="1747520" y="2341033"/>
        <a:ext cx="6380480" cy="731572"/>
      </dsp:txXfrm>
    </dsp:sp>
    <dsp:sp modelId="{A85AF94F-3C91-4D45-AC70-C9A9A1A76D61}">
      <dsp:nvSpPr>
        <dsp:cNvPr id="0" name=""/>
        <dsp:cNvSpPr/>
      </dsp:nvSpPr>
      <dsp:spPr>
        <a:xfrm>
          <a:off x="1625599" y="3072606"/>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2D25C7-27E8-4434-BA26-8107A6951FAE}">
      <dsp:nvSpPr>
        <dsp:cNvPr id="0" name=""/>
        <dsp:cNvSpPr/>
      </dsp:nvSpPr>
      <dsp:spPr>
        <a:xfrm>
          <a:off x="1747520" y="3109185"/>
          <a:ext cx="6380480" cy="73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Article 5: Amendment</a:t>
          </a:r>
          <a:endParaRPr lang="en-US" sz="3200" kern="1200" dirty="0"/>
        </a:p>
      </dsp:txBody>
      <dsp:txXfrm>
        <a:off x="1747520" y="3109185"/>
        <a:ext cx="6380480" cy="731572"/>
      </dsp:txXfrm>
    </dsp:sp>
    <dsp:sp modelId="{73145382-9558-4E4B-A741-FB7FF0587198}">
      <dsp:nvSpPr>
        <dsp:cNvPr id="0" name=""/>
        <dsp:cNvSpPr/>
      </dsp:nvSpPr>
      <dsp:spPr>
        <a:xfrm>
          <a:off x="1625599" y="3840758"/>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870375-8701-4A18-9CC4-886D2111BD44}">
      <dsp:nvSpPr>
        <dsp:cNvPr id="0" name=""/>
        <dsp:cNvSpPr/>
      </dsp:nvSpPr>
      <dsp:spPr>
        <a:xfrm>
          <a:off x="1747520" y="3877336"/>
          <a:ext cx="6380480" cy="73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Article 6: Debt, Supremacy, Oath</a:t>
          </a:r>
          <a:endParaRPr lang="en-US" sz="3200" kern="1200" dirty="0"/>
        </a:p>
      </dsp:txBody>
      <dsp:txXfrm>
        <a:off x="1747520" y="3877336"/>
        <a:ext cx="6380480" cy="731572"/>
      </dsp:txXfrm>
    </dsp:sp>
    <dsp:sp modelId="{8E76B6C0-3FAF-4AF9-9445-43FB31E19B5B}">
      <dsp:nvSpPr>
        <dsp:cNvPr id="0" name=""/>
        <dsp:cNvSpPr/>
      </dsp:nvSpPr>
      <dsp:spPr>
        <a:xfrm>
          <a:off x="1625599" y="4608909"/>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F6E2C-6369-4BA9-B2B7-7DAB01CC131F}">
      <dsp:nvSpPr>
        <dsp:cNvPr id="0" name=""/>
        <dsp:cNvSpPr/>
      </dsp:nvSpPr>
      <dsp:spPr>
        <a:xfrm>
          <a:off x="1747520" y="4645488"/>
          <a:ext cx="6380480" cy="731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Article 7: Ratification of Constitution</a:t>
          </a:r>
          <a:endParaRPr lang="en-US" sz="3200" kern="1200" dirty="0"/>
        </a:p>
      </dsp:txBody>
      <dsp:txXfrm>
        <a:off x="1747520" y="4645488"/>
        <a:ext cx="6380480" cy="731572"/>
      </dsp:txXfrm>
    </dsp:sp>
    <dsp:sp modelId="{BE0C563B-A5AA-42E4-90A0-95ABD4EFBB06}">
      <dsp:nvSpPr>
        <dsp:cNvPr id="0" name=""/>
        <dsp:cNvSpPr/>
      </dsp:nvSpPr>
      <dsp:spPr>
        <a:xfrm>
          <a:off x="1625599" y="5377061"/>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A014B-E9BA-4A81-B46F-A99DE73008EC}">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8727E-CBEF-4675-9F0D-B4F1B25197A3}">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1" i="0" kern="1200" dirty="0" smtClean="0">
              <a:solidFill>
                <a:srgbClr val="FF0000"/>
              </a:solidFill>
            </a:rPr>
            <a:t>STEP 3: GENERAL ELECTION</a:t>
          </a:r>
          <a:endParaRPr lang="en-US" sz="2700" kern="1200" dirty="0">
            <a:solidFill>
              <a:srgbClr val="FF0000"/>
            </a:solidFill>
          </a:endParaRPr>
        </a:p>
      </dsp:txBody>
      <dsp:txXfrm>
        <a:off x="0" y="0"/>
        <a:ext cx="1625600" cy="5418667"/>
      </dsp:txXfrm>
    </dsp:sp>
    <dsp:sp modelId="{A0547B9F-970C-4C09-8865-D57C7C91E0FE}">
      <dsp:nvSpPr>
        <dsp:cNvPr id="0" name=""/>
        <dsp:cNvSpPr/>
      </dsp:nvSpPr>
      <dsp:spPr>
        <a:xfrm>
          <a:off x="1747520" y="84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0" kern="1200" dirty="0" smtClean="0"/>
            <a:t>People in every state across the country vote for one President and Vice President. When Americans go to the polls in November they will select their favorite presidential candidate and their running mate.</a:t>
          </a:r>
          <a:endParaRPr lang="en-US" sz="2100" kern="1200" dirty="0"/>
        </a:p>
      </dsp:txBody>
      <dsp:txXfrm>
        <a:off x="1747520" y="84666"/>
        <a:ext cx="6380480" cy="1693333"/>
      </dsp:txXfrm>
    </dsp:sp>
    <dsp:sp modelId="{037EE26E-5FD6-4E40-8F7D-78004E038CCF}">
      <dsp:nvSpPr>
        <dsp:cNvPr id="0" name=""/>
        <dsp:cNvSpPr/>
      </dsp:nvSpPr>
      <dsp:spPr>
        <a:xfrm>
          <a:off x="1625599" y="1778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CC4B38-8262-4DDA-85FD-52F05020CC6B}">
      <dsp:nvSpPr>
        <dsp:cNvPr id="0" name=""/>
        <dsp:cNvSpPr/>
      </dsp:nvSpPr>
      <dsp:spPr>
        <a:xfrm>
          <a:off x="1747520" y="1862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0" kern="1200" dirty="0" smtClean="0"/>
            <a:t>When people cast their vote, they are actually</a:t>
          </a:r>
          <a:r>
            <a:rPr lang="en-US" sz="2100" b="0" i="0" kern="1200" dirty="0" smtClean="0">
              <a:solidFill>
                <a:srgbClr val="FF0000"/>
              </a:solidFill>
            </a:rPr>
            <a:t> voting for </a:t>
          </a:r>
          <a:r>
            <a:rPr lang="en-US" sz="2100" b="0" i="0" kern="1200" dirty="0" smtClean="0"/>
            <a:t>a group of people called</a:t>
          </a:r>
          <a:r>
            <a:rPr lang="en-US" sz="2100" b="0" i="0" kern="1200" dirty="0" smtClean="0">
              <a:solidFill>
                <a:srgbClr val="FF0000"/>
              </a:solidFill>
            </a:rPr>
            <a:t> electors</a:t>
          </a:r>
          <a:r>
            <a:rPr lang="en-US" sz="2100" b="0" i="0" kern="1200" dirty="0" smtClean="0"/>
            <a:t>. Except in the states of </a:t>
          </a:r>
          <a:r>
            <a:rPr lang="en-US" sz="2100" b="0" i="0" kern="1200" dirty="0" smtClean="0">
              <a:solidFill>
                <a:srgbClr val="FF0000"/>
              </a:solidFill>
            </a:rPr>
            <a:t>Maine and Nebraska</a:t>
          </a:r>
          <a:r>
            <a:rPr lang="en-US" sz="2100" b="0" i="0" kern="1200" dirty="0" smtClean="0"/>
            <a:t>, if a candidate receives the majority of the votes from the people of a state then the candidate will receive all electoral votes of that state.</a:t>
          </a:r>
          <a:endParaRPr lang="en-US" sz="2100" b="0" i="0" kern="1200" dirty="0"/>
        </a:p>
      </dsp:txBody>
      <dsp:txXfrm>
        <a:off x="1747520" y="1862666"/>
        <a:ext cx="6380480" cy="1693333"/>
      </dsp:txXfrm>
    </dsp:sp>
    <dsp:sp modelId="{21F6B855-6C81-4C28-BABF-49BB54B1BB97}">
      <dsp:nvSpPr>
        <dsp:cNvPr id="0" name=""/>
        <dsp:cNvSpPr/>
      </dsp:nvSpPr>
      <dsp:spPr>
        <a:xfrm>
          <a:off x="1625599" y="3556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E885C7-D488-4BD0-B883-A6EF0BC5FCA0}">
      <dsp:nvSpPr>
        <dsp:cNvPr id="0" name=""/>
        <dsp:cNvSpPr/>
      </dsp:nvSpPr>
      <dsp:spPr>
        <a:xfrm>
          <a:off x="1747520" y="3640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0" kern="1200" smtClean="0"/>
            <a:t>The presidential nominee with the most electoral votes becomes the President of the United States.</a:t>
          </a:r>
          <a:endParaRPr lang="en-US" sz="2100" b="0" i="0" kern="1200"/>
        </a:p>
      </dsp:txBody>
      <dsp:txXfrm>
        <a:off x="1747520" y="3640666"/>
        <a:ext cx="6380480" cy="1693333"/>
      </dsp:txXfrm>
    </dsp:sp>
    <dsp:sp modelId="{B95C247A-F3A5-4C50-AA50-127C378FAA1F}">
      <dsp:nvSpPr>
        <dsp:cNvPr id="0" name=""/>
        <dsp:cNvSpPr/>
      </dsp:nvSpPr>
      <dsp:spPr>
        <a:xfrm>
          <a:off x="1625599" y="5334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A4D18-8B86-432E-99BE-562D769231ED}">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BDAE2-8215-447D-8677-370C3C166990}">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i="0" kern="1200" dirty="0" smtClean="0">
              <a:solidFill>
                <a:srgbClr val="FF0000"/>
              </a:solidFill>
            </a:rPr>
            <a:t>STEP 4: ELECTORAL COLLEGE</a:t>
          </a:r>
          <a:endParaRPr lang="en-US" sz="2400" kern="1200" dirty="0">
            <a:solidFill>
              <a:srgbClr val="FF0000"/>
            </a:solidFill>
          </a:endParaRPr>
        </a:p>
      </dsp:txBody>
      <dsp:txXfrm>
        <a:off x="0" y="0"/>
        <a:ext cx="1625600" cy="5418667"/>
      </dsp:txXfrm>
    </dsp:sp>
    <dsp:sp modelId="{A3B47284-0380-4C61-8762-D7F0EDA971B3}">
      <dsp:nvSpPr>
        <dsp:cNvPr id="0" name=""/>
        <dsp:cNvSpPr/>
      </dsp:nvSpPr>
      <dsp:spPr>
        <a:xfrm>
          <a:off x="1747520" y="84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0" kern="1200" dirty="0" smtClean="0"/>
            <a:t>The </a:t>
          </a:r>
          <a:r>
            <a:rPr lang="en-US" sz="2100" b="0" i="0" kern="1200" dirty="0" smtClean="0">
              <a:solidFill>
                <a:srgbClr val="FF0000"/>
              </a:solidFill>
            </a:rPr>
            <a:t>Electoral college </a:t>
          </a:r>
          <a:r>
            <a:rPr lang="en-US" sz="2100" b="0" i="0" kern="1200" dirty="0" smtClean="0"/>
            <a:t>is a process in which electors or representatives from each state in number proportional to the state’s population cast their vote and determine who will be president.</a:t>
          </a:r>
          <a:endParaRPr lang="en-US" sz="2100" kern="1200" dirty="0"/>
        </a:p>
      </dsp:txBody>
      <dsp:txXfrm>
        <a:off x="1747520" y="84666"/>
        <a:ext cx="6380480" cy="1693333"/>
      </dsp:txXfrm>
    </dsp:sp>
    <dsp:sp modelId="{D2DBD642-22AA-4910-BFF2-AD24AE0013E8}">
      <dsp:nvSpPr>
        <dsp:cNvPr id="0" name=""/>
        <dsp:cNvSpPr/>
      </dsp:nvSpPr>
      <dsp:spPr>
        <a:xfrm>
          <a:off x="1625599" y="1778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99C24A-0CEA-44E0-AE83-9611C2E23F83}">
      <dsp:nvSpPr>
        <dsp:cNvPr id="0" name=""/>
        <dsp:cNvSpPr/>
      </dsp:nvSpPr>
      <dsp:spPr>
        <a:xfrm>
          <a:off x="1747520" y="1862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0" kern="1200" dirty="0" smtClean="0"/>
            <a:t>Each state gets a certain number of electors based on its representation in Congress. There are a total of </a:t>
          </a:r>
          <a:r>
            <a:rPr lang="en-US" sz="2100" b="0" i="0" kern="1200" dirty="0" smtClean="0">
              <a:solidFill>
                <a:srgbClr val="FF0000"/>
              </a:solidFill>
            </a:rPr>
            <a:t>538</a:t>
          </a:r>
          <a:r>
            <a:rPr lang="en-US" sz="2100" b="0" i="0" kern="1200" dirty="0" smtClean="0"/>
            <a:t> electors selected according to each state’s policy. Each elector casts one vote following the general election, and the candidate who gets more than half (270) wins.</a:t>
          </a:r>
          <a:endParaRPr lang="en-US" sz="2100" b="0" i="0" kern="1200" dirty="0"/>
        </a:p>
      </dsp:txBody>
      <dsp:txXfrm>
        <a:off x="1747520" y="1862666"/>
        <a:ext cx="6380480" cy="1693333"/>
      </dsp:txXfrm>
    </dsp:sp>
    <dsp:sp modelId="{08B2DA79-1C10-4949-8103-3FCC445976AE}">
      <dsp:nvSpPr>
        <dsp:cNvPr id="0" name=""/>
        <dsp:cNvSpPr/>
      </dsp:nvSpPr>
      <dsp:spPr>
        <a:xfrm>
          <a:off x="1625599" y="3556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7156D6-C6AB-47CC-A9E3-1211E91FC991}">
      <dsp:nvSpPr>
        <dsp:cNvPr id="0" name=""/>
        <dsp:cNvSpPr/>
      </dsp:nvSpPr>
      <dsp:spPr>
        <a:xfrm>
          <a:off x="1747520" y="3640666"/>
          <a:ext cx="6380480"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i="0" kern="1200" smtClean="0"/>
            <a:t>The newly elected President and Vice President are inaugurated in January.</a:t>
          </a:r>
          <a:endParaRPr lang="en-US" sz="2100" b="0" i="0" kern="1200"/>
        </a:p>
      </dsp:txBody>
      <dsp:txXfrm>
        <a:off x="1747520" y="3640666"/>
        <a:ext cx="6380480" cy="1693333"/>
      </dsp:txXfrm>
    </dsp:sp>
    <dsp:sp modelId="{0D888842-848D-44C3-8C93-386550E4B693}">
      <dsp:nvSpPr>
        <dsp:cNvPr id="0" name=""/>
        <dsp:cNvSpPr/>
      </dsp:nvSpPr>
      <dsp:spPr>
        <a:xfrm>
          <a:off x="1625599" y="533400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AF171-3080-453F-97A6-48A655B0C79B}">
      <dsp:nvSpPr>
        <dsp:cNvPr id="0" name=""/>
        <dsp:cNvSpPr/>
      </dsp:nvSpPr>
      <dsp:spPr>
        <a:xfrm>
          <a:off x="0" y="0"/>
          <a:ext cx="1128562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7F728-2229-475B-B7E7-052F2B4CDE37}">
      <dsp:nvSpPr>
        <dsp:cNvPr id="0" name=""/>
        <dsp:cNvSpPr/>
      </dsp:nvSpPr>
      <dsp:spPr>
        <a:xfrm>
          <a:off x="0" y="0"/>
          <a:ext cx="2257124" cy="582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u="sng" kern="1200" dirty="0" smtClean="0">
              <a:solidFill>
                <a:srgbClr val="FF0000"/>
              </a:solidFill>
            </a:rPr>
            <a:t>POWER AND FUNCTIONS OF THE US-PRESIDENT</a:t>
          </a:r>
          <a:endParaRPr lang="en-US" sz="3000" u="sng" kern="1200" dirty="0">
            <a:solidFill>
              <a:srgbClr val="FF0000"/>
            </a:solidFill>
          </a:endParaRPr>
        </a:p>
      </dsp:txBody>
      <dsp:txXfrm>
        <a:off x="0" y="0"/>
        <a:ext cx="2257124" cy="5825512"/>
      </dsp:txXfrm>
    </dsp:sp>
    <dsp:sp modelId="{67764B2D-ED9D-4B71-8063-1FC2EC3488DE}">
      <dsp:nvSpPr>
        <dsp:cNvPr id="0" name=""/>
        <dsp:cNvSpPr/>
      </dsp:nvSpPr>
      <dsp:spPr>
        <a:xfrm>
          <a:off x="2426408" y="135397"/>
          <a:ext cx="8859212" cy="2707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u="sng" kern="1200" dirty="0" smtClean="0">
              <a:solidFill>
                <a:srgbClr val="FF0000"/>
              </a:solidFill>
            </a:rPr>
            <a:t>Executive Powers:</a:t>
          </a:r>
        </a:p>
        <a:p>
          <a:pPr lvl="0" algn="l" defTabSz="977900">
            <a:lnSpc>
              <a:spcPct val="90000"/>
            </a:lnSpc>
            <a:spcBef>
              <a:spcPct val="0"/>
            </a:spcBef>
            <a:spcAft>
              <a:spcPct val="35000"/>
            </a:spcAft>
          </a:pPr>
          <a:r>
            <a:rPr lang="en-US" sz="2200" kern="1200" dirty="0" smtClean="0"/>
            <a:t>1) Head of National Administration</a:t>
          </a:r>
        </a:p>
        <a:p>
          <a:pPr lvl="0" algn="l" defTabSz="977900">
            <a:lnSpc>
              <a:spcPct val="90000"/>
            </a:lnSpc>
            <a:spcBef>
              <a:spcPct val="0"/>
            </a:spcBef>
            <a:spcAft>
              <a:spcPct val="35000"/>
            </a:spcAft>
          </a:pPr>
          <a:r>
            <a:rPr lang="en-US" sz="2200" kern="1200" dirty="0" smtClean="0"/>
            <a:t>2) Appointments</a:t>
          </a:r>
        </a:p>
        <a:p>
          <a:pPr lvl="0" algn="l" defTabSz="977900">
            <a:lnSpc>
              <a:spcPct val="90000"/>
            </a:lnSpc>
            <a:spcBef>
              <a:spcPct val="0"/>
            </a:spcBef>
            <a:spcAft>
              <a:spcPct val="35000"/>
            </a:spcAft>
          </a:pPr>
          <a:r>
            <a:rPr lang="en-US" sz="2200" kern="1200" dirty="0" smtClean="0"/>
            <a:t>3) Dictator in Foreign Relations: Appoints all Ambassadors/Diplomats</a:t>
          </a:r>
        </a:p>
        <a:p>
          <a:pPr lvl="0" algn="l" defTabSz="977900">
            <a:lnSpc>
              <a:spcPct val="90000"/>
            </a:lnSpc>
            <a:spcBef>
              <a:spcPct val="0"/>
            </a:spcBef>
            <a:spcAft>
              <a:spcPct val="35000"/>
            </a:spcAft>
          </a:pPr>
          <a:r>
            <a:rPr lang="en-US" sz="2200" kern="1200" dirty="0" smtClean="0"/>
            <a:t>4) C-in-C/Powers of Defense: American forces were ordered to undertake </a:t>
          </a:r>
          <a:r>
            <a:rPr lang="en-US" sz="2200" kern="1200" dirty="0" smtClean="0">
              <a:solidFill>
                <a:srgbClr val="FF0000"/>
              </a:solidFill>
            </a:rPr>
            <a:t>‘police action’ </a:t>
          </a:r>
          <a:r>
            <a:rPr lang="en-US" sz="2200" kern="1200" dirty="0" smtClean="0"/>
            <a:t>in Korea in 1951 without a declaration of war</a:t>
          </a:r>
          <a:endParaRPr lang="en-US" sz="2200" kern="1200" dirty="0"/>
        </a:p>
      </dsp:txBody>
      <dsp:txXfrm>
        <a:off x="2426408" y="135397"/>
        <a:ext cx="8859212" cy="2707952"/>
      </dsp:txXfrm>
    </dsp:sp>
    <dsp:sp modelId="{9A17B893-7ECE-474C-91CC-ED5DDEE81740}">
      <dsp:nvSpPr>
        <dsp:cNvPr id="0" name=""/>
        <dsp:cNvSpPr/>
      </dsp:nvSpPr>
      <dsp:spPr>
        <a:xfrm>
          <a:off x="2257124" y="2843350"/>
          <a:ext cx="902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59C428-3D72-4937-AAF8-154D05E64F06}">
      <dsp:nvSpPr>
        <dsp:cNvPr id="0" name=""/>
        <dsp:cNvSpPr/>
      </dsp:nvSpPr>
      <dsp:spPr>
        <a:xfrm>
          <a:off x="2426408" y="2978748"/>
          <a:ext cx="8859212" cy="2707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1" u="sng" kern="1200" dirty="0" smtClean="0">
              <a:solidFill>
                <a:srgbClr val="FF0000"/>
              </a:solidFill>
            </a:rPr>
            <a:t>Legislative Powers:</a:t>
          </a:r>
        </a:p>
        <a:p>
          <a:pPr lvl="0" algn="l" defTabSz="977900">
            <a:lnSpc>
              <a:spcPct val="90000"/>
            </a:lnSpc>
            <a:spcBef>
              <a:spcPct val="0"/>
            </a:spcBef>
            <a:spcAft>
              <a:spcPct val="35000"/>
            </a:spcAft>
          </a:pPr>
          <a:r>
            <a:rPr lang="en-US" sz="2200" kern="1200" dirty="0" smtClean="0"/>
            <a:t>1) Messages: The president is required by the constitution to send messages to Congress giving it information regarding the state of the Union</a:t>
          </a:r>
        </a:p>
        <a:p>
          <a:pPr lvl="0" algn="l" defTabSz="977900">
            <a:lnSpc>
              <a:spcPct val="90000"/>
            </a:lnSpc>
            <a:spcBef>
              <a:spcPct val="0"/>
            </a:spcBef>
            <a:spcAft>
              <a:spcPct val="35000"/>
            </a:spcAft>
          </a:pPr>
          <a:r>
            <a:rPr lang="en-US" sz="2200" kern="1200" dirty="0" smtClean="0"/>
            <a:t>2) Veto: Influence Congress by the use of ‘Veto’</a:t>
          </a:r>
        </a:p>
        <a:p>
          <a:pPr lvl="0" algn="l" defTabSz="977900">
            <a:lnSpc>
              <a:spcPct val="90000"/>
            </a:lnSpc>
            <a:spcBef>
              <a:spcPct val="0"/>
            </a:spcBef>
            <a:spcAft>
              <a:spcPct val="35000"/>
            </a:spcAft>
          </a:pPr>
          <a:r>
            <a:rPr lang="en-US" sz="2200" kern="1200" dirty="0" smtClean="0"/>
            <a:t>3) Extraordinary Sessions: can call special sessions of Congress</a:t>
          </a:r>
        </a:p>
        <a:p>
          <a:pPr lvl="0" algn="l" defTabSz="977900">
            <a:lnSpc>
              <a:spcPct val="90000"/>
            </a:lnSpc>
            <a:spcBef>
              <a:spcPct val="0"/>
            </a:spcBef>
            <a:spcAft>
              <a:spcPct val="35000"/>
            </a:spcAft>
          </a:pPr>
          <a:r>
            <a:rPr lang="en-US" sz="2200" kern="1200" dirty="0" smtClean="0"/>
            <a:t>4) Ordinances</a:t>
          </a:r>
          <a:endParaRPr lang="en-US" sz="2200" kern="1200" dirty="0"/>
        </a:p>
      </dsp:txBody>
      <dsp:txXfrm>
        <a:off x="2426408" y="2978748"/>
        <a:ext cx="8859212" cy="2707952"/>
      </dsp:txXfrm>
    </dsp:sp>
    <dsp:sp modelId="{54C2E22A-4187-461B-B2B0-3FC09E99F25F}">
      <dsp:nvSpPr>
        <dsp:cNvPr id="0" name=""/>
        <dsp:cNvSpPr/>
      </dsp:nvSpPr>
      <dsp:spPr>
        <a:xfrm>
          <a:off x="2257124" y="5686700"/>
          <a:ext cx="90284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4FF55-717E-44EC-88C9-754AAE4D308E}">
      <dsp:nvSpPr>
        <dsp:cNvPr id="0" name=""/>
        <dsp:cNvSpPr/>
      </dsp:nvSpPr>
      <dsp:spPr>
        <a:xfrm>
          <a:off x="0" y="0"/>
          <a:ext cx="108444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5E8912-435D-4ACF-B195-344CB5E144E2}">
      <dsp:nvSpPr>
        <dsp:cNvPr id="0" name=""/>
        <dsp:cNvSpPr/>
      </dsp:nvSpPr>
      <dsp:spPr>
        <a:xfrm>
          <a:off x="0" y="0"/>
          <a:ext cx="2168892" cy="5673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0" kern="1200" dirty="0" smtClean="0">
              <a:solidFill>
                <a:schemeClr val="tx1"/>
              </a:solidFill>
            </a:rPr>
            <a:t>Continues…</a:t>
          </a:r>
          <a:endParaRPr lang="en-US" sz="3100" b="0" kern="1200" dirty="0">
            <a:solidFill>
              <a:schemeClr val="tx1"/>
            </a:solidFill>
          </a:endParaRPr>
        </a:p>
      </dsp:txBody>
      <dsp:txXfrm>
        <a:off x="0" y="0"/>
        <a:ext cx="2168892" cy="5673112"/>
      </dsp:txXfrm>
    </dsp:sp>
    <dsp:sp modelId="{2DC4D28F-5873-4A72-BE99-15806B71A401}">
      <dsp:nvSpPr>
        <dsp:cNvPr id="0" name=""/>
        <dsp:cNvSpPr/>
      </dsp:nvSpPr>
      <dsp:spPr>
        <a:xfrm>
          <a:off x="2331559" y="66689"/>
          <a:ext cx="8512903" cy="133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solidFill>
                <a:srgbClr val="FF0000"/>
              </a:solidFill>
            </a:rPr>
            <a:t>Patronage: </a:t>
          </a:r>
          <a:r>
            <a:rPr lang="en-US" sz="2600" kern="1200" dirty="0" smtClean="0">
              <a:solidFill>
                <a:schemeClr val="tx1"/>
              </a:solidFill>
            </a:rPr>
            <a:t>Member of Congress want jobs for their relatives, friends and supporters. He makes bargains with members to seek their support for legislative measures </a:t>
          </a:r>
          <a:endParaRPr lang="en-US" sz="2600" kern="1200" dirty="0">
            <a:solidFill>
              <a:schemeClr val="tx1"/>
            </a:solidFill>
          </a:endParaRPr>
        </a:p>
      </dsp:txBody>
      <dsp:txXfrm>
        <a:off x="2331559" y="66689"/>
        <a:ext cx="8512903" cy="1333790"/>
      </dsp:txXfrm>
    </dsp:sp>
    <dsp:sp modelId="{E7EDB493-F434-4BB3-A755-D5669D33FEFC}">
      <dsp:nvSpPr>
        <dsp:cNvPr id="0" name=""/>
        <dsp:cNvSpPr/>
      </dsp:nvSpPr>
      <dsp:spPr>
        <a:xfrm>
          <a:off x="2168892" y="1400480"/>
          <a:ext cx="86755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5CCF0-2542-44B8-8A9C-7A2B4A1BB8FA}">
      <dsp:nvSpPr>
        <dsp:cNvPr id="0" name=""/>
        <dsp:cNvSpPr/>
      </dsp:nvSpPr>
      <dsp:spPr>
        <a:xfrm>
          <a:off x="2331559" y="1467169"/>
          <a:ext cx="8512903" cy="133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solidFill>
                <a:srgbClr val="FF0000"/>
              </a:solidFill>
            </a:rPr>
            <a:t>Personal Conferences: </a:t>
          </a:r>
          <a:r>
            <a:rPr lang="en-US" sz="2600" kern="1200" dirty="0" smtClean="0"/>
            <a:t>In recent times, the President have used the device of taking Congressional leaders into confidence by holding personal conferences with them</a:t>
          </a:r>
          <a:endParaRPr lang="en-US" sz="2600" kern="1200" dirty="0"/>
        </a:p>
      </dsp:txBody>
      <dsp:txXfrm>
        <a:off x="2331559" y="1467169"/>
        <a:ext cx="8512903" cy="1333790"/>
      </dsp:txXfrm>
    </dsp:sp>
    <dsp:sp modelId="{5E370EF1-3CE3-4C26-8BA6-9A1232DBEBF1}">
      <dsp:nvSpPr>
        <dsp:cNvPr id="0" name=""/>
        <dsp:cNvSpPr/>
      </dsp:nvSpPr>
      <dsp:spPr>
        <a:xfrm>
          <a:off x="2168892" y="2800960"/>
          <a:ext cx="86755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C4E7C3-C674-417A-ACE8-05FCD35385AB}">
      <dsp:nvSpPr>
        <dsp:cNvPr id="0" name=""/>
        <dsp:cNvSpPr/>
      </dsp:nvSpPr>
      <dsp:spPr>
        <a:xfrm>
          <a:off x="2331559" y="2867650"/>
          <a:ext cx="8512903" cy="133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solidFill>
                <a:srgbClr val="FF0000"/>
              </a:solidFill>
            </a:rPr>
            <a:t>Financial Powers: </a:t>
          </a:r>
          <a:r>
            <a:rPr lang="en-US" sz="2600" kern="1200" dirty="0" smtClean="0"/>
            <a:t>The budget is prepared under the guidance and supervision of the President</a:t>
          </a:r>
          <a:endParaRPr lang="en-US" sz="2600" kern="1200" dirty="0"/>
        </a:p>
      </dsp:txBody>
      <dsp:txXfrm>
        <a:off x="2331559" y="2867650"/>
        <a:ext cx="8512903" cy="1333790"/>
      </dsp:txXfrm>
    </dsp:sp>
    <dsp:sp modelId="{4463E034-CF3A-4665-A9D0-AD1CA160BFEF}">
      <dsp:nvSpPr>
        <dsp:cNvPr id="0" name=""/>
        <dsp:cNvSpPr/>
      </dsp:nvSpPr>
      <dsp:spPr>
        <a:xfrm>
          <a:off x="2168892" y="4201440"/>
          <a:ext cx="86755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4DFCB7-DE47-4512-8BDF-915EF43A40D3}">
      <dsp:nvSpPr>
        <dsp:cNvPr id="0" name=""/>
        <dsp:cNvSpPr/>
      </dsp:nvSpPr>
      <dsp:spPr>
        <a:xfrm>
          <a:off x="2331559" y="4268130"/>
          <a:ext cx="8512903" cy="133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solidFill>
                <a:srgbClr val="FF0000"/>
              </a:solidFill>
            </a:rPr>
            <a:t>Judicial Powers: </a:t>
          </a:r>
          <a:r>
            <a:rPr lang="en-US" sz="2600" kern="1200" dirty="0" smtClean="0"/>
            <a:t>Power to grant pardon and reprieve to all offenders against federal laws, except those who have been impeached or those who have offended against the state</a:t>
          </a:r>
          <a:endParaRPr lang="en-US" sz="2600" kern="1200" dirty="0"/>
        </a:p>
      </dsp:txBody>
      <dsp:txXfrm>
        <a:off x="2331559" y="4268130"/>
        <a:ext cx="8512903" cy="1333790"/>
      </dsp:txXfrm>
    </dsp:sp>
    <dsp:sp modelId="{5FDDEBFF-4760-4A1B-A8E8-ECFF3E1E974B}">
      <dsp:nvSpPr>
        <dsp:cNvPr id="0" name=""/>
        <dsp:cNvSpPr/>
      </dsp:nvSpPr>
      <dsp:spPr>
        <a:xfrm>
          <a:off x="2168892" y="5601921"/>
          <a:ext cx="86755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045F-40E3-4CF3-B383-3931B62236E6}">
      <dsp:nvSpPr>
        <dsp:cNvPr id="0" name=""/>
        <dsp:cNvSpPr/>
      </dsp:nvSpPr>
      <dsp:spPr>
        <a:xfrm>
          <a:off x="0" y="0"/>
          <a:ext cx="1016176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A41B0-F88F-4499-B390-F9898D1CFC68}">
      <dsp:nvSpPr>
        <dsp:cNvPr id="0" name=""/>
        <dsp:cNvSpPr/>
      </dsp:nvSpPr>
      <dsp:spPr>
        <a:xfrm>
          <a:off x="0" y="0"/>
          <a:ext cx="3060895" cy="6058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0000"/>
              </a:solidFill>
            </a:rPr>
            <a:t>Parliamentary Form of Govt.</a:t>
          </a:r>
          <a:endParaRPr lang="en-US" sz="2400" kern="1200" dirty="0">
            <a:solidFill>
              <a:srgbClr val="FF0000"/>
            </a:solidFill>
          </a:endParaRPr>
        </a:p>
      </dsp:txBody>
      <dsp:txXfrm>
        <a:off x="0" y="0"/>
        <a:ext cx="3060895" cy="6058894"/>
      </dsp:txXfrm>
    </dsp:sp>
    <dsp:sp modelId="{08D16E66-6C36-4B66-AAC5-50982EED072F}">
      <dsp:nvSpPr>
        <dsp:cNvPr id="0" name=""/>
        <dsp:cNvSpPr/>
      </dsp:nvSpPr>
      <dsp:spPr>
        <a:xfrm>
          <a:off x="3193971" y="71224"/>
          <a:ext cx="6964283" cy="142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Exists an </a:t>
          </a:r>
          <a:r>
            <a:rPr lang="en-US" sz="2400" kern="1200" dirty="0" smtClean="0">
              <a:solidFill>
                <a:srgbClr val="FF0000"/>
              </a:solidFill>
            </a:rPr>
            <a:t>intimate relationship </a:t>
          </a:r>
          <a:r>
            <a:rPr lang="en-US" sz="2400" kern="1200" dirty="0" smtClean="0"/>
            <a:t>b/w the executive and legislative dept. and the </a:t>
          </a:r>
          <a:r>
            <a:rPr lang="en-US" sz="2400" kern="1200" dirty="0" smtClean="0">
              <a:solidFill>
                <a:srgbClr val="FF0000"/>
              </a:solidFill>
            </a:rPr>
            <a:t>stability and efficiency </a:t>
          </a:r>
          <a:r>
            <a:rPr lang="en-US" sz="2400" kern="1200" dirty="0" smtClean="0"/>
            <a:t>of the executive dept. depends on the legislature  </a:t>
          </a:r>
          <a:endParaRPr lang="en-US" sz="2400" kern="1200" dirty="0"/>
        </a:p>
      </dsp:txBody>
      <dsp:txXfrm>
        <a:off x="3193971" y="71224"/>
        <a:ext cx="6964283" cy="1424490"/>
      </dsp:txXfrm>
    </dsp:sp>
    <dsp:sp modelId="{55889460-D1C2-433A-A33B-66EF5F84A64A}">
      <dsp:nvSpPr>
        <dsp:cNvPr id="0" name=""/>
        <dsp:cNvSpPr/>
      </dsp:nvSpPr>
      <dsp:spPr>
        <a:xfrm>
          <a:off x="3060895" y="1495715"/>
          <a:ext cx="709735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B93005-813F-4F27-BF95-A80B15495D09}">
      <dsp:nvSpPr>
        <dsp:cNvPr id="0" name=""/>
        <dsp:cNvSpPr/>
      </dsp:nvSpPr>
      <dsp:spPr>
        <a:xfrm>
          <a:off x="3193971" y="1566940"/>
          <a:ext cx="6964283" cy="142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Legislative </a:t>
          </a:r>
          <a:r>
            <a:rPr lang="en-US" sz="2400" kern="1200" dirty="0">
              <a:solidFill>
                <a:srgbClr val="FF0000"/>
              </a:solidFill>
            </a:rPr>
            <a:t>supremacy</a:t>
          </a:r>
          <a:r>
            <a:rPr lang="en-US" sz="2400" kern="1200" dirty="0"/>
            <a:t> is now replaced by cabinet supremacy </a:t>
          </a:r>
          <a:r>
            <a:rPr lang="en-US" sz="2400" kern="1200" dirty="0" smtClean="0"/>
            <a:t> (also called </a:t>
          </a:r>
          <a:r>
            <a:rPr lang="en-US" sz="2400" kern="1200" dirty="0" smtClean="0">
              <a:solidFill>
                <a:srgbClr val="FF0000"/>
              </a:solidFill>
            </a:rPr>
            <a:t>cabinet govt.)</a:t>
          </a:r>
          <a:endParaRPr lang="en-US" sz="2400" kern="1200" dirty="0">
            <a:solidFill>
              <a:srgbClr val="FF0000"/>
            </a:solidFill>
          </a:endParaRPr>
        </a:p>
      </dsp:txBody>
      <dsp:txXfrm>
        <a:off x="3193971" y="1566940"/>
        <a:ext cx="6964283" cy="1424490"/>
      </dsp:txXfrm>
    </dsp:sp>
    <dsp:sp modelId="{8C707686-282D-4960-9C12-52BA1B5D2ED6}">
      <dsp:nvSpPr>
        <dsp:cNvPr id="0" name=""/>
        <dsp:cNvSpPr/>
      </dsp:nvSpPr>
      <dsp:spPr>
        <a:xfrm>
          <a:off x="3060895" y="2991430"/>
          <a:ext cx="709735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0E9EC3-A510-4F7F-8CDB-DEFC9EF47F8D}">
      <dsp:nvSpPr>
        <dsp:cNvPr id="0" name=""/>
        <dsp:cNvSpPr/>
      </dsp:nvSpPr>
      <dsp:spPr>
        <a:xfrm>
          <a:off x="3193971" y="3062655"/>
          <a:ext cx="6964283" cy="142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The executive branch </a:t>
          </a:r>
          <a:r>
            <a:rPr lang="en-US" sz="2400" kern="1200" dirty="0" smtClean="0">
              <a:solidFill>
                <a:srgbClr val="FF0000"/>
              </a:solidFill>
            </a:rPr>
            <a:t>derives</a:t>
          </a:r>
          <a:r>
            <a:rPr lang="en-US" sz="2400" kern="1200" dirty="0" smtClean="0"/>
            <a:t> its democratic legitimacy from parliament, and held </a:t>
          </a:r>
          <a:r>
            <a:rPr lang="en-US" sz="2400" kern="1200" dirty="0" smtClean="0">
              <a:solidFill>
                <a:srgbClr val="FF0000"/>
              </a:solidFill>
            </a:rPr>
            <a:t>accountable</a:t>
          </a:r>
          <a:r>
            <a:rPr lang="en-US" sz="2400" kern="1200" dirty="0" smtClean="0"/>
            <a:t> to the parliament (</a:t>
          </a:r>
          <a:r>
            <a:rPr lang="en-US" sz="2400" kern="1200" dirty="0" smtClean="0">
              <a:solidFill>
                <a:srgbClr val="FF0000"/>
              </a:solidFill>
            </a:rPr>
            <a:t>inter-connected</a:t>
          </a:r>
          <a:r>
            <a:rPr lang="en-US" sz="2400" kern="1200" dirty="0" smtClean="0"/>
            <a:t>)</a:t>
          </a:r>
          <a:endParaRPr lang="en-US" sz="2400" kern="1200" dirty="0"/>
        </a:p>
      </dsp:txBody>
      <dsp:txXfrm>
        <a:off x="3193971" y="3062655"/>
        <a:ext cx="6964283" cy="1424490"/>
      </dsp:txXfrm>
    </dsp:sp>
    <dsp:sp modelId="{29DDC17A-B284-4766-9447-B2BBD0CF28D9}">
      <dsp:nvSpPr>
        <dsp:cNvPr id="0" name=""/>
        <dsp:cNvSpPr/>
      </dsp:nvSpPr>
      <dsp:spPr>
        <a:xfrm>
          <a:off x="3060895" y="4487146"/>
          <a:ext cx="709735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75C222-3E3B-4892-956F-6C470D51D853}">
      <dsp:nvSpPr>
        <dsp:cNvPr id="0" name=""/>
        <dsp:cNvSpPr/>
      </dsp:nvSpPr>
      <dsp:spPr>
        <a:xfrm>
          <a:off x="3193971" y="4558371"/>
          <a:ext cx="6964283" cy="142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Elections,</a:t>
          </a:r>
          <a:br>
            <a:rPr lang="en-US" sz="2400" kern="1200" dirty="0" smtClean="0"/>
          </a:br>
          <a:r>
            <a:rPr lang="en-US" sz="2400" kern="1200" dirty="0" smtClean="0"/>
            <a:t>Political Parties</a:t>
          </a:r>
          <a:br>
            <a:rPr lang="en-US" sz="2400" kern="1200" dirty="0" smtClean="0"/>
          </a:br>
          <a:r>
            <a:rPr lang="en-US" sz="2400" kern="1200" dirty="0" smtClean="0"/>
            <a:t>Formation of govt. on the basis of majority wins.</a:t>
          </a:r>
          <a:endParaRPr lang="en-US" sz="2400" kern="1200" dirty="0"/>
        </a:p>
      </dsp:txBody>
      <dsp:txXfrm>
        <a:off x="3193971" y="4558371"/>
        <a:ext cx="6964283" cy="1424490"/>
      </dsp:txXfrm>
    </dsp:sp>
    <dsp:sp modelId="{A93E2139-ED8C-4BEA-88C9-F2C9B7D2C410}">
      <dsp:nvSpPr>
        <dsp:cNvPr id="0" name=""/>
        <dsp:cNvSpPr/>
      </dsp:nvSpPr>
      <dsp:spPr>
        <a:xfrm>
          <a:off x="3060895" y="5982861"/>
          <a:ext cx="709735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8904F-2B59-4891-B984-F6CDA1D55CAB}">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D0291-FA0D-4641-B77F-0E573894F2F7}">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solidFill>
                <a:srgbClr val="FF0000"/>
              </a:solidFill>
            </a:rPr>
            <a:t>Continue…</a:t>
          </a:r>
          <a:endParaRPr lang="en-US" sz="2500" kern="1200" dirty="0">
            <a:solidFill>
              <a:srgbClr val="FF0000"/>
            </a:solidFill>
          </a:endParaRPr>
        </a:p>
      </dsp:txBody>
      <dsp:txXfrm>
        <a:off x="0" y="0"/>
        <a:ext cx="1625600" cy="5418667"/>
      </dsp:txXfrm>
    </dsp:sp>
    <dsp:sp modelId="{B4E1B00E-EF0E-484E-A38B-3DE8E5BE7F53}">
      <dsp:nvSpPr>
        <dsp:cNvPr id="0" name=""/>
        <dsp:cNvSpPr/>
      </dsp:nvSpPr>
      <dsp:spPr>
        <a:xfrm>
          <a:off x="1747520" y="42664"/>
          <a:ext cx="6380480"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U.K const. as a mother const.</a:t>
          </a:r>
          <a:endParaRPr lang="en-US" sz="1900" kern="1200" dirty="0"/>
        </a:p>
      </dsp:txBody>
      <dsp:txXfrm>
        <a:off x="1747520" y="42664"/>
        <a:ext cx="6380480" cy="853281"/>
      </dsp:txXfrm>
    </dsp:sp>
    <dsp:sp modelId="{6E450437-29A0-4A13-9BDB-16CF51AF3EF9}">
      <dsp:nvSpPr>
        <dsp:cNvPr id="0" name=""/>
        <dsp:cNvSpPr/>
      </dsp:nvSpPr>
      <dsp:spPr>
        <a:xfrm>
          <a:off x="1625599" y="895945"/>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061318-8985-46F7-A575-2CA048FD7A43}">
      <dsp:nvSpPr>
        <dsp:cNvPr id="0" name=""/>
        <dsp:cNvSpPr/>
      </dsp:nvSpPr>
      <dsp:spPr>
        <a:xfrm>
          <a:off x="1747520" y="938609"/>
          <a:ext cx="6380480"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Legislature and executive are closely related and share powers with each other</a:t>
          </a:r>
          <a:endParaRPr lang="en-US" sz="1900" kern="1200" dirty="0"/>
        </a:p>
      </dsp:txBody>
      <dsp:txXfrm>
        <a:off x="1747520" y="938609"/>
        <a:ext cx="6380480" cy="853281"/>
      </dsp:txXfrm>
    </dsp:sp>
    <dsp:sp modelId="{78077D05-DD25-4D00-A86E-4BCCD790DB9A}">
      <dsp:nvSpPr>
        <dsp:cNvPr id="0" name=""/>
        <dsp:cNvSpPr/>
      </dsp:nvSpPr>
      <dsp:spPr>
        <a:xfrm>
          <a:off x="1625599" y="1791890"/>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1EEEAB-2C74-47FE-BC69-C116AFBBF008}">
      <dsp:nvSpPr>
        <dsp:cNvPr id="0" name=""/>
        <dsp:cNvSpPr/>
      </dsp:nvSpPr>
      <dsp:spPr>
        <a:xfrm>
          <a:off x="1747520" y="1834554"/>
          <a:ext cx="6380480"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Cabinet is formed by the parliament and parliament is the superior organ </a:t>
          </a:r>
          <a:endParaRPr lang="en-US" sz="1900" kern="1200" dirty="0"/>
        </a:p>
      </dsp:txBody>
      <dsp:txXfrm>
        <a:off x="1747520" y="1834554"/>
        <a:ext cx="6380480" cy="853281"/>
      </dsp:txXfrm>
    </dsp:sp>
    <dsp:sp modelId="{994B6AC1-AD33-450C-B427-128DA25798B5}">
      <dsp:nvSpPr>
        <dsp:cNvPr id="0" name=""/>
        <dsp:cNvSpPr/>
      </dsp:nvSpPr>
      <dsp:spPr>
        <a:xfrm>
          <a:off x="1625599" y="2687836"/>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DD221A-DB86-47CC-B64D-D4678237078C}">
      <dsp:nvSpPr>
        <dsp:cNvPr id="0" name=""/>
        <dsp:cNvSpPr/>
      </dsp:nvSpPr>
      <dsp:spPr>
        <a:xfrm>
          <a:off x="1747520" y="2730500"/>
          <a:ext cx="6380480"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Two executives i.e. the elected president or king and the prime minister. President represents state and PM represents govt.</a:t>
          </a:r>
          <a:endParaRPr lang="en-US" sz="1900" kern="1200" dirty="0"/>
        </a:p>
      </dsp:txBody>
      <dsp:txXfrm>
        <a:off x="1747520" y="2730500"/>
        <a:ext cx="6380480" cy="853281"/>
      </dsp:txXfrm>
    </dsp:sp>
    <dsp:sp modelId="{BD041289-6256-4E24-964F-AE6B64A6E03E}">
      <dsp:nvSpPr>
        <dsp:cNvPr id="0" name=""/>
        <dsp:cNvSpPr/>
      </dsp:nvSpPr>
      <dsp:spPr>
        <a:xfrm>
          <a:off x="1625599" y="3583781"/>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3291C-E2F2-418B-931C-D23599E3C8C3}">
      <dsp:nvSpPr>
        <dsp:cNvPr id="0" name=""/>
        <dsp:cNvSpPr/>
      </dsp:nvSpPr>
      <dsp:spPr>
        <a:xfrm>
          <a:off x="1747520" y="3626445"/>
          <a:ext cx="6380480"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Cabinet responsible to legislature </a:t>
          </a:r>
          <a:endParaRPr lang="en-US" sz="1900" kern="1200" dirty="0"/>
        </a:p>
      </dsp:txBody>
      <dsp:txXfrm>
        <a:off x="1747520" y="3626445"/>
        <a:ext cx="6380480" cy="853281"/>
      </dsp:txXfrm>
    </dsp:sp>
    <dsp:sp modelId="{504C8643-38B8-4183-89BD-D40F938B560E}">
      <dsp:nvSpPr>
        <dsp:cNvPr id="0" name=""/>
        <dsp:cNvSpPr/>
      </dsp:nvSpPr>
      <dsp:spPr>
        <a:xfrm>
          <a:off x="1625599" y="4479726"/>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8ACE6C-8021-46D8-9087-8FCF57D88FBC}">
      <dsp:nvSpPr>
        <dsp:cNvPr id="0" name=""/>
        <dsp:cNvSpPr/>
      </dsp:nvSpPr>
      <dsp:spPr>
        <a:xfrm>
          <a:off x="1747520" y="4522390"/>
          <a:ext cx="6380480" cy="85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rgbClr val="FF0000"/>
              </a:solidFill>
            </a:rPr>
            <a:t>Organs: </a:t>
          </a:r>
          <a:r>
            <a:rPr lang="en-US" sz="1900" kern="1200" dirty="0" smtClean="0"/>
            <a:t>The king/President, PM, Cabinet, Senate, Parliament</a:t>
          </a:r>
          <a:br>
            <a:rPr lang="en-US" sz="1900" kern="1200" dirty="0" smtClean="0"/>
          </a:br>
          <a:r>
            <a:rPr lang="en-US" sz="1900" kern="1200" dirty="0" smtClean="0">
              <a:solidFill>
                <a:srgbClr val="FF0000"/>
              </a:solidFill>
            </a:rPr>
            <a:t>Example: </a:t>
          </a:r>
          <a:r>
            <a:rPr lang="en-US" sz="1900" kern="1200" dirty="0" smtClean="0"/>
            <a:t>Britain, India, Canada, Pakistan</a:t>
          </a:r>
          <a:endParaRPr lang="en-US" sz="1900" kern="1200" dirty="0"/>
        </a:p>
      </dsp:txBody>
      <dsp:txXfrm>
        <a:off x="1747520" y="4522390"/>
        <a:ext cx="6380480" cy="853281"/>
      </dsp:txXfrm>
    </dsp:sp>
    <dsp:sp modelId="{3AAD5ED8-8AD9-48C9-B540-E7BB81A46616}">
      <dsp:nvSpPr>
        <dsp:cNvPr id="0" name=""/>
        <dsp:cNvSpPr/>
      </dsp:nvSpPr>
      <dsp:spPr>
        <a:xfrm>
          <a:off x="1625599" y="5375672"/>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EABE1-D793-4F7D-AB7D-C743B8785964}">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79093-6CAC-4E2E-8DAF-50BB3D08B186}">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Features</a:t>
          </a:r>
          <a:endParaRPr lang="en-US" sz="3100" kern="1200" dirty="0"/>
        </a:p>
      </dsp:txBody>
      <dsp:txXfrm>
        <a:off x="0" y="0"/>
        <a:ext cx="1625600" cy="5418667"/>
      </dsp:txXfrm>
    </dsp:sp>
    <dsp:sp modelId="{12CDC81C-4A16-431A-8591-46F0CC5FC542}">
      <dsp:nvSpPr>
        <dsp:cNvPr id="0" name=""/>
        <dsp:cNvSpPr/>
      </dsp:nvSpPr>
      <dsp:spPr>
        <a:xfrm>
          <a:off x="1747520" y="51064"/>
          <a:ext cx="638048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Existence of a Constitutional Ruler: </a:t>
          </a:r>
          <a:br>
            <a:rPr lang="en-US" sz="2000" kern="1200" dirty="0" smtClean="0">
              <a:solidFill>
                <a:srgbClr val="FF0000"/>
              </a:solidFill>
            </a:rPr>
          </a:br>
          <a:r>
            <a:rPr lang="en-US" sz="2000" kern="1200" dirty="0" smtClean="0"/>
            <a:t>Legally the administration of all the affairs of the state is conducted by the head of the state (Council of ministers)</a:t>
          </a:r>
          <a:endParaRPr lang="en-US" sz="2000" kern="1200" dirty="0"/>
        </a:p>
      </dsp:txBody>
      <dsp:txXfrm>
        <a:off x="1747520" y="51064"/>
        <a:ext cx="6380480" cy="1021291"/>
      </dsp:txXfrm>
    </dsp:sp>
    <dsp:sp modelId="{93A9B487-CCF0-4763-AE17-6469F426BD56}">
      <dsp:nvSpPr>
        <dsp:cNvPr id="0" name=""/>
        <dsp:cNvSpPr/>
      </dsp:nvSpPr>
      <dsp:spPr>
        <a:xfrm>
          <a:off x="1625599" y="1072356"/>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698B21-CE0F-4B65-B9BD-55B5E97F33F7}">
      <dsp:nvSpPr>
        <dsp:cNvPr id="0" name=""/>
        <dsp:cNvSpPr/>
      </dsp:nvSpPr>
      <dsp:spPr>
        <a:xfrm>
          <a:off x="1747520" y="1123420"/>
          <a:ext cx="638048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Absence of Separation of Power: </a:t>
          </a:r>
          <a:br>
            <a:rPr lang="en-US" sz="2000" kern="1200" dirty="0" smtClean="0">
              <a:solidFill>
                <a:srgbClr val="FF0000"/>
              </a:solidFill>
            </a:rPr>
          </a:br>
          <a:r>
            <a:rPr lang="en-US" sz="2000" kern="1200" dirty="0" smtClean="0"/>
            <a:t>Shared functions and powers</a:t>
          </a:r>
          <a:endParaRPr lang="en-US" sz="2000" kern="1200" dirty="0"/>
        </a:p>
      </dsp:txBody>
      <dsp:txXfrm>
        <a:off x="1747520" y="1123420"/>
        <a:ext cx="6380480" cy="1021291"/>
      </dsp:txXfrm>
    </dsp:sp>
    <dsp:sp modelId="{0F84947E-B846-4FD2-9AEE-E235252F811C}">
      <dsp:nvSpPr>
        <dsp:cNvPr id="0" name=""/>
        <dsp:cNvSpPr/>
      </dsp:nvSpPr>
      <dsp:spPr>
        <a:xfrm>
          <a:off x="1625599" y="2144712"/>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1C0987-E8B8-43B4-B05C-48BA7E250943}">
      <dsp:nvSpPr>
        <dsp:cNvPr id="0" name=""/>
        <dsp:cNvSpPr/>
      </dsp:nvSpPr>
      <dsp:spPr>
        <a:xfrm>
          <a:off x="1747520" y="2195777"/>
          <a:ext cx="638048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Main Role of the Lower House(LH) in Ministry-Formation:</a:t>
          </a:r>
          <a:br>
            <a:rPr lang="en-US" sz="2000" kern="1200" dirty="0" smtClean="0">
              <a:solidFill>
                <a:srgbClr val="FF0000"/>
              </a:solidFill>
            </a:rPr>
          </a:br>
          <a:r>
            <a:rPr lang="en-US" sz="2000" kern="1200" dirty="0" smtClean="0"/>
            <a:t>Majority wins, leader of the party appointed as the PM</a:t>
          </a:r>
          <a:endParaRPr lang="en-US" sz="2000" kern="1200" dirty="0"/>
        </a:p>
      </dsp:txBody>
      <dsp:txXfrm>
        <a:off x="1747520" y="2195777"/>
        <a:ext cx="6380480" cy="1021291"/>
      </dsp:txXfrm>
    </dsp:sp>
    <dsp:sp modelId="{794EDB1F-48D2-4126-9E46-897A576F3EC0}">
      <dsp:nvSpPr>
        <dsp:cNvPr id="0" name=""/>
        <dsp:cNvSpPr/>
      </dsp:nvSpPr>
      <dsp:spPr>
        <a:xfrm>
          <a:off x="1625599" y="3217068"/>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AEACF-F017-4275-B132-02CEB010ED91}">
      <dsp:nvSpPr>
        <dsp:cNvPr id="0" name=""/>
        <dsp:cNvSpPr/>
      </dsp:nvSpPr>
      <dsp:spPr>
        <a:xfrm>
          <a:off x="1747520" y="3268133"/>
          <a:ext cx="638048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Responsibility to the Legislature:</a:t>
          </a:r>
          <a:br>
            <a:rPr lang="en-US" sz="2000" kern="1200" dirty="0" smtClean="0">
              <a:solidFill>
                <a:srgbClr val="FF0000"/>
              </a:solidFill>
            </a:rPr>
          </a:br>
          <a:r>
            <a:rPr lang="en-US" sz="2000" kern="1200" dirty="0" smtClean="0">
              <a:solidFill>
                <a:srgbClr val="FF0000"/>
              </a:solidFill>
            </a:rPr>
            <a:t> </a:t>
          </a:r>
          <a:r>
            <a:rPr lang="en-US" sz="2000" kern="1200" dirty="0" smtClean="0"/>
            <a:t>Cabinet and ministry </a:t>
          </a:r>
          <a:endParaRPr lang="en-US" sz="2000" kern="1200" dirty="0"/>
        </a:p>
      </dsp:txBody>
      <dsp:txXfrm>
        <a:off x="1747520" y="3268133"/>
        <a:ext cx="6380480" cy="1021291"/>
      </dsp:txXfrm>
    </dsp:sp>
    <dsp:sp modelId="{E7A1AE16-C595-472F-9D69-1ED460BC1E84}">
      <dsp:nvSpPr>
        <dsp:cNvPr id="0" name=""/>
        <dsp:cNvSpPr/>
      </dsp:nvSpPr>
      <dsp:spPr>
        <a:xfrm>
          <a:off x="1625599" y="4289425"/>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06E9CF-8630-4F64-B785-F6264DCBDFCD}">
      <dsp:nvSpPr>
        <dsp:cNvPr id="0" name=""/>
        <dsp:cNvSpPr/>
      </dsp:nvSpPr>
      <dsp:spPr>
        <a:xfrm>
          <a:off x="1747520" y="4340489"/>
          <a:ext cx="638048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Collective Responsibility: </a:t>
          </a:r>
          <a:r>
            <a:rPr lang="en-US" sz="2000" kern="1200" dirty="0" smtClean="0"/>
            <a:t/>
          </a:r>
          <a:br>
            <a:rPr lang="en-US" sz="2000" kern="1200" dirty="0" smtClean="0"/>
          </a:br>
          <a:r>
            <a:rPr lang="en-US" sz="2000" kern="1200" dirty="0" smtClean="0"/>
            <a:t>Individual and collective (head of dept. and part of cabinet)</a:t>
          </a:r>
          <a:endParaRPr lang="en-US" sz="2000" kern="1200" dirty="0"/>
        </a:p>
      </dsp:txBody>
      <dsp:txXfrm>
        <a:off x="1747520" y="4340489"/>
        <a:ext cx="6380480" cy="1021291"/>
      </dsp:txXfrm>
    </dsp:sp>
    <dsp:sp modelId="{7DDE75EC-1F5A-4737-A9B2-DDA284A743F9}">
      <dsp:nvSpPr>
        <dsp:cNvPr id="0" name=""/>
        <dsp:cNvSpPr/>
      </dsp:nvSpPr>
      <dsp:spPr>
        <a:xfrm>
          <a:off x="1625599" y="5361781"/>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EABE1-D793-4F7D-AB7D-C743B8785964}">
      <dsp:nvSpPr>
        <dsp:cNvPr id="0" name=""/>
        <dsp:cNvSpPr/>
      </dsp:nvSpPr>
      <dsp:spPr>
        <a:xfrm>
          <a:off x="0" y="3062"/>
          <a:ext cx="109567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79093-6CAC-4E2E-8DAF-50BB3D08B186}">
      <dsp:nvSpPr>
        <dsp:cNvPr id="0" name=""/>
        <dsp:cNvSpPr/>
      </dsp:nvSpPr>
      <dsp:spPr>
        <a:xfrm>
          <a:off x="0" y="3062"/>
          <a:ext cx="2191351" cy="626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n-US" sz="4200" kern="1200" dirty="0" smtClean="0"/>
            <a:t>Features</a:t>
          </a:r>
          <a:endParaRPr lang="en-US" sz="4200" kern="1200" dirty="0"/>
        </a:p>
      </dsp:txBody>
      <dsp:txXfrm>
        <a:off x="0" y="3062"/>
        <a:ext cx="2191351" cy="6266337"/>
      </dsp:txXfrm>
    </dsp:sp>
    <dsp:sp modelId="{12CDC81C-4A16-431A-8591-46F0CC5FC542}">
      <dsp:nvSpPr>
        <dsp:cNvPr id="0" name=""/>
        <dsp:cNvSpPr/>
      </dsp:nvSpPr>
      <dsp:spPr>
        <a:xfrm>
          <a:off x="2355702" y="76725"/>
          <a:ext cx="8601055" cy="147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Intimate Relationship b/w the Legislature and Executive: </a:t>
          </a:r>
          <a:br>
            <a:rPr lang="en-US" sz="2000" kern="1200" dirty="0" smtClean="0">
              <a:solidFill>
                <a:srgbClr val="FF0000"/>
              </a:solidFill>
            </a:rPr>
          </a:br>
          <a:r>
            <a:rPr lang="en-US" sz="2000" kern="1200" dirty="0" smtClean="0">
              <a:solidFill>
                <a:schemeClr val="tx1"/>
              </a:solidFill>
            </a:rPr>
            <a:t>Control each other, PM from the Majority (Alliance) </a:t>
          </a:r>
          <a:br>
            <a:rPr lang="en-US" sz="2000" kern="1200" dirty="0" smtClean="0">
              <a:solidFill>
                <a:schemeClr val="tx1"/>
              </a:solidFill>
            </a:rPr>
          </a:br>
          <a:r>
            <a:rPr lang="en-US" sz="2000" kern="1200" dirty="0" smtClean="0">
              <a:solidFill>
                <a:schemeClr val="tx1"/>
              </a:solidFill>
            </a:rPr>
            <a:t>The programs and policies of the cabinet are backed by the majority in the parliament</a:t>
          </a:r>
          <a:endParaRPr lang="en-US" sz="2000" kern="1200" dirty="0">
            <a:solidFill>
              <a:schemeClr val="tx1"/>
            </a:solidFill>
          </a:endParaRPr>
        </a:p>
      </dsp:txBody>
      <dsp:txXfrm>
        <a:off x="2355702" y="76725"/>
        <a:ext cx="8601055" cy="1473262"/>
      </dsp:txXfrm>
    </dsp:sp>
    <dsp:sp modelId="{93A9B487-CCF0-4763-AE17-6469F426BD56}">
      <dsp:nvSpPr>
        <dsp:cNvPr id="0" name=""/>
        <dsp:cNvSpPr/>
      </dsp:nvSpPr>
      <dsp:spPr>
        <a:xfrm>
          <a:off x="2191351" y="1549988"/>
          <a:ext cx="87654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698B21-CE0F-4B65-B9BD-55B5E97F33F7}">
      <dsp:nvSpPr>
        <dsp:cNvPr id="0" name=""/>
        <dsp:cNvSpPr/>
      </dsp:nvSpPr>
      <dsp:spPr>
        <a:xfrm>
          <a:off x="2355702" y="1623651"/>
          <a:ext cx="8601055" cy="147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Leadership of the PM: </a:t>
          </a:r>
          <a:br>
            <a:rPr lang="en-US" sz="2000" kern="1200" dirty="0" smtClean="0">
              <a:solidFill>
                <a:srgbClr val="FF0000"/>
              </a:solidFill>
            </a:rPr>
          </a:br>
          <a:r>
            <a:rPr lang="en-US" sz="2000" kern="1200" dirty="0" smtClean="0">
              <a:solidFill>
                <a:schemeClr val="tx1"/>
              </a:solidFill>
            </a:rPr>
            <a:t>The success of parliamentary democracy depends, to a great extent, on the personality, efficiency and charisma of the PM</a:t>
          </a:r>
          <a:endParaRPr lang="en-US" sz="2000" kern="1200" dirty="0">
            <a:solidFill>
              <a:schemeClr val="tx1"/>
            </a:solidFill>
          </a:endParaRPr>
        </a:p>
      </dsp:txBody>
      <dsp:txXfrm>
        <a:off x="2355702" y="1623651"/>
        <a:ext cx="8601055" cy="1473262"/>
      </dsp:txXfrm>
    </dsp:sp>
    <dsp:sp modelId="{0F84947E-B846-4FD2-9AEE-E235252F811C}">
      <dsp:nvSpPr>
        <dsp:cNvPr id="0" name=""/>
        <dsp:cNvSpPr/>
      </dsp:nvSpPr>
      <dsp:spPr>
        <a:xfrm>
          <a:off x="2191351" y="3096913"/>
          <a:ext cx="87654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1C0987-E8B8-43B4-B05C-48BA7E250943}">
      <dsp:nvSpPr>
        <dsp:cNvPr id="0" name=""/>
        <dsp:cNvSpPr/>
      </dsp:nvSpPr>
      <dsp:spPr>
        <a:xfrm>
          <a:off x="2355702" y="3170577"/>
          <a:ext cx="8601055" cy="147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Existence of a Strong Opposition:</a:t>
          </a:r>
          <a:br>
            <a:rPr lang="en-US" sz="2000" kern="1200" dirty="0" smtClean="0">
              <a:solidFill>
                <a:srgbClr val="FF0000"/>
              </a:solidFill>
            </a:rPr>
          </a:br>
          <a:r>
            <a:rPr lang="en-US" sz="2000" kern="1200" dirty="0" smtClean="0">
              <a:solidFill>
                <a:schemeClr val="tx1"/>
              </a:solidFill>
            </a:rPr>
            <a:t>Li</a:t>
          </a:r>
          <a:r>
            <a:rPr lang="en-US" sz="2000" kern="1200" dirty="0" smtClean="0"/>
            <a:t>fe force of Parliamentary democracy</a:t>
          </a:r>
          <a:endParaRPr lang="en-US" sz="2000" kern="1200" dirty="0"/>
        </a:p>
      </dsp:txBody>
      <dsp:txXfrm>
        <a:off x="2355702" y="3170577"/>
        <a:ext cx="8601055" cy="1473262"/>
      </dsp:txXfrm>
    </dsp:sp>
    <dsp:sp modelId="{794EDB1F-48D2-4126-9E46-897A576F3EC0}">
      <dsp:nvSpPr>
        <dsp:cNvPr id="0" name=""/>
        <dsp:cNvSpPr/>
      </dsp:nvSpPr>
      <dsp:spPr>
        <a:xfrm>
          <a:off x="2191351" y="4579733"/>
          <a:ext cx="87654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AEACF-F017-4275-B132-02CEB010ED91}">
      <dsp:nvSpPr>
        <dsp:cNvPr id="0" name=""/>
        <dsp:cNvSpPr/>
      </dsp:nvSpPr>
      <dsp:spPr>
        <a:xfrm>
          <a:off x="2355702" y="4717502"/>
          <a:ext cx="8601055" cy="147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Cabinet Dictatorship:</a:t>
          </a:r>
          <a:br>
            <a:rPr lang="en-US" sz="2000" kern="1200" dirty="0" smtClean="0">
              <a:solidFill>
                <a:srgbClr val="FF0000"/>
              </a:solidFill>
            </a:rPr>
          </a:br>
          <a:r>
            <a:rPr lang="en-US" sz="2000" kern="1200" dirty="0" smtClean="0">
              <a:solidFill>
                <a:schemeClr val="tx1"/>
              </a:solidFill>
            </a:rPr>
            <a:t>Policies formulation (National and International issues)</a:t>
          </a:r>
          <a:br>
            <a:rPr lang="en-US" sz="2000" kern="1200" dirty="0" smtClean="0">
              <a:solidFill>
                <a:schemeClr val="tx1"/>
              </a:solidFill>
            </a:rPr>
          </a:br>
          <a:r>
            <a:rPr lang="en-US" sz="2000" kern="1200" dirty="0" smtClean="0">
              <a:solidFill>
                <a:schemeClr val="tx1"/>
              </a:solidFill>
            </a:rPr>
            <a:t>Passing laws</a:t>
          </a:r>
          <a:br>
            <a:rPr lang="en-US" sz="2000" kern="1200" dirty="0" smtClean="0">
              <a:solidFill>
                <a:schemeClr val="tx1"/>
              </a:solidFill>
            </a:rPr>
          </a:br>
          <a:r>
            <a:rPr lang="en-US" sz="2000" kern="1200" dirty="0" smtClean="0">
              <a:solidFill>
                <a:schemeClr val="tx1"/>
              </a:solidFill>
            </a:rPr>
            <a:t>Prepares the budget draft in Consultation with PM</a:t>
          </a:r>
          <a:br>
            <a:rPr lang="en-US" sz="2000" kern="1200" dirty="0" smtClean="0">
              <a:solidFill>
                <a:schemeClr val="tx1"/>
              </a:solidFill>
            </a:rPr>
          </a:br>
          <a:r>
            <a:rPr lang="en-US" sz="2000" kern="1200" dirty="0" smtClean="0">
              <a:solidFill>
                <a:schemeClr val="tx1"/>
              </a:solidFill>
            </a:rPr>
            <a:t>Formulates economic policies</a:t>
          </a:r>
          <a:br>
            <a:rPr lang="en-US" sz="2000" kern="1200" dirty="0" smtClean="0">
              <a:solidFill>
                <a:schemeClr val="tx1"/>
              </a:solidFill>
            </a:rPr>
          </a:br>
          <a:r>
            <a:rPr lang="en-US" sz="2000" kern="1200" dirty="0" smtClean="0">
              <a:solidFill>
                <a:schemeClr val="tx1"/>
              </a:solidFill>
            </a:rPr>
            <a:t>The Keystone of Political Arch</a:t>
          </a:r>
          <a:endParaRPr lang="en-US" sz="2000" kern="1200" dirty="0">
            <a:solidFill>
              <a:schemeClr val="tx1"/>
            </a:solidFill>
          </a:endParaRPr>
        </a:p>
      </dsp:txBody>
      <dsp:txXfrm>
        <a:off x="2355702" y="4717502"/>
        <a:ext cx="8601055" cy="1473262"/>
      </dsp:txXfrm>
    </dsp:sp>
    <dsp:sp modelId="{E7A1AE16-C595-472F-9D69-1ED460BC1E84}">
      <dsp:nvSpPr>
        <dsp:cNvPr id="0" name=""/>
        <dsp:cNvSpPr/>
      </dsp:nvSpPr>
      <dsp:spPr>
        <a:xfrm>
          <a:off x="2191351" y="6190765"/>
          <a:ext cx="876540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B92FF-83BE-4CF6-B36D-F71388B9B86D}">
      <dsp:nvSpPr>
        <dsp:cNvPr id="0" name=""/>
        <dsp:cNvSpPr/>
      </dsp:nvSpPr>
      <dsp:spPr>
        <a:xfrm>
          <a:off x="0" y="0"/>
          <a:ext cx="1025892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49663B-A133-4D08-8C1B-1936A7812141}">
      <dsp:nvSpPr>
        <dsp:cNvPr id="0" name=""/>
        <dsp:cNvSpPr/>
      </dsp:nvSpPr>
      <dsp:spPr>
        <a:xfrm>
          <a:off x="0" y="0"/>
          <a:ext cx="2051785" cy="583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olidFill>
                <a:srgbClr val="FF0000"/>
              </a:solidFill>
            </a:rPr>
            <a:t>Presidential Form of Govt.</a:t>
          </a:r>
          <a:endParaRPr lang="en-US" sz="3000" kern="1200" dirty="0">
            <a:solidFill>
              <a:srgbClr val="FF0000"/>
            </a:solidFill>
          </a:endParaRPr>
        </a:p>
      </dsp:txBody>
      <dsp:txXfrm>
        <a:off x="0" y="0"/>
        <a:ext cx="2051785" cy="5831304"/>
      </dsp:txXfrm>
    </dsp:sp>
    <dsp:sp modelId="{C33E8B24-6794-49B9-9B61-1E9698D97F93}">
      <dsp:nvSpPr>
        <dsp:cNvPr id="0" name=""/>
        <dsp:cNvSpPr/>
      </dsp:nvSpPr>
      <dsp:spPr>
        <a:xfrm>
          <a:off x="2205668" y="68549"/>
          <a:ext cx="8053256" cy="13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A system of govt. where an executive branch is led by a president who serves both head of the state and head of govt.</a:t>
          </a:r>
          <a:endParaRPr lang="en-US" sz="2100" kern="1200" dirty="0"/>
        </a:p>
      </dsp:txBody>
      <dsp:txXfrm>
        <a:off x="2205668" y="68549"/>
        <a:ext cx="8053256" cy="1370982"/>
      </dsp:txXfrm>
    </dsp:sp>
    <dsp:sp modelId="{072ADB56-E168-4A24-ABAB-24F30C293B63}">
      <dsp:nvSpPr>
        <dsp:cNvPr id="0" name=""/>
        <dsp:cNvSpPr/>
      </dsp:nvSpPr>
      <dsp:spPr>
        <a:xfrm>
          <a:off x="2051785" y="1439531"/>
          <a:ext cx="82071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E51FE6-9FE6-44AD-8008-9FBC9DA89252}">
      <dsp:nvSpPr>
        <dsp:cNvPr id="0" name=""/>
        <dsp:cNvSpPr/>
      </dsp:nvSpPr>
      <dsp:spPr>
        <a:xfrm>
          <a:off x="2205668" y="1508081"/>
          <a:ext cx="8053256" cy="13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A system is which president is constitutionally independent of the legislature</a:t>
          </a:r>
          <a:endParaRPr lang="en-US" sz="2100" kern="1200" dirty="0"/>
        </a:p>
      </dsp:txBody>
      <dsp:txXfrm>
        <a:off x="2205668" y="1508081"/>
        <a:ext cx="8053256" cy="1370982"/>
      </dsp:txXfrm>
    </dsp:sp>
    <dsp:sp modelId="{597077F7-8BD9-4241-BE63-FE667E540554}">
      <dsp:nvSpPr>
        <dsp:cNvPr id="0" name=""/>
        <dsp:cNvSpPr/>
      </dsp:nvSpPr>
      <dsp:spPr>
        <a:xfrm>
          <a:off x="2051785" y="2879063"/>
          <a:ext cx="82071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30ECC1-EA81-4228-BB10-01C7BDA69BFA}">
      <dsp:nvSpPr>
        <dsp:cNvPr id="0" name=""/>
        <dsp:cNvSpPr/>
      </dsp:nvSpPr>
      <dsp:spPr>
        <a:xfrm>
          <a:off x="2205668" y="2947613"/>
          <a:ext cx="8053256" cy="13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t>A system of govt. where the executive branch exists separately from a legislature</a:t>
          </a:r>
          <a:endParaRPr lang="en-US" sz="2100" kern="1200" dirty="0"/>
        </a:p>
      </dsp:txBody>
      <dsp:txXfrm>
        <a:off x="2205668" y="2947613"/>
        <a:ext cx="8053256" cy="1370982"/>
      </dsp:txXfrm>
    </dsp:sp>
    <dsp:sp modelId="{D9981919-D411-47AA-B093-98248F984AB9}">
      <dsp:nvSpPr>
        <dsp:cNvPr id="0" name=""/>
        <dsp:cNvSpPr/>
      </dsp:nvSpPr>
      <dsp:spPr>
        <a:xfrm>
          <a:off x="2051785" y="4318595"/>
          <a:ext cx="82071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36C39E-9AF9-4FCC-A5A9-8E240FEFBAAC}">
      <dsp:nvSpPr>
        <dsp:cNvPr id="0" name=""/>
        <dsp:cNvSpPr/>
      </dsp:nvSpPr>
      <dsp:spPr>
        <a:xfrm>
          <a:off x="2205668" y="4387145"/>
          <a:ext cx="8053256" cy="13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smtClean="0">
              <a:solidFill>
                <a:srgbClr val="FF0000"/>
              </a:solidFill>
            </a:rPr>
            <a:t>Characteristics: </a:t>
          </a:r>
          <a:r>
            <a:rPr lang="en-US" sz="2100" kern="1200" dirty="0" smtClean="0"/>
            <a:t/>
          </a:r>
          <a:br>
            <a:rPr lang="en-US" sz="2100" kern="1200" dirty="0" smtClean="0"/>
          </a:br>
          <a:r>
            <a:rPr lang="en-US" sz="2100" kern="1200" dirty="0" smtClean="0"/>
            <a:t>President is the Real Head</a:t>
          </a:r>
          <a:br>
            <a:rPr lang="en-US" sz="2100" kern="1200" dirty="0" smtClean="0"/>
          </a:br>
          <a:r>
            <a:rPr lang="en-US" sz="2100" kern="1200" dirty="0" smtClean="0"/>
            <a:t>Separation and checks and balances</a:t>
          </a:r>
          <a:br>
            <a:rPr lang="en-US" sz="2100" kern="1200" dirty="0" smtClean="0"/>
          </a:br>
          <a:r>
            <a:rPr lang="en-US" sz="2100" kern="1200" dirty="0" smtClean="0"/>
            <a:t>Ministers are accountable to President</a:t>
          </a:r>
          <a:endParaRPr lang="en-US" sz="2100" kern="1200" dirty="0"/>
        </a:p>
      </dsp:txBody>
      <dsp:txXfrm>
        <a:off x="2205668" y="4387145"/>
        <a:ext cx="8053256" cy="1370982"/>
      </dsp:txXfrm>
    </dsp:sp>
    <dsp:sp modelId="{36CE158E-CE43-4629-A310-3ADCC08A6BB9}">
      <dsp:nvSpPr>
        <dsp:cNvPr id="0" name=""/>
        <dsp:cNvSpPr/>
      </dsp:nvSpPr>
      <dsp:spPr>
        <a:xfrm>
          <a:off x="2051785" y="5758127"/>
          <a:ext cx="82071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3621B-D393-4F1B-BE82-34DE12A1E0FC}">
      <dsp:nvSpPr>
        <dsp:cNvPr id="0" name=""/>
        <dsp:cNvSpPr/>
      </dsp:nvSpPr>
      <dsp:spPr>
        <a:xfrm>
          <a:off x="0" y="0"/>
          <a:ext cx="100022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5CED3A-3EDB-4225-9D39-8E1EB72548D3}">
      <dsp:nvSpPr>
        <dsp:cNvPr id="0" name=""/>
        <dsp:cNvSpPr/>
      </dsp:nvSpPr>
      <dsp:spPr>
        <a:xfrm>
          <a:off x="0" y="0"/>
          <a:ext cx="2000450" cy="6031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kern="1200" dirty="0" smtClean="0">
              <a:solidFill>
                <a:srgbClr val="FF0000"/>
              </a:solidFill>
            </a:rPr>
            <a:t>Merits</a:t>
          </a:r>
          <a:endParaRPr lang="en-US" sz="4800" kern="1200" dirty="0">
            <a:solidFill>
              <a:srgbClr val="FF0000"/>
            </a:solidFill>
          </a:endParaRPr>
        </a:p>
      </dsp:txBody>
      <dsp:txXfrm>
        <a:off x="0" y="0"/>
        <a:ext cx="2000450" cy="6031832"/>
      </dsp:txXfrm>
    </dsp:sp>
    <dsp:sp modelId="{9F3039E6-EABD-4CF3-ACD5-4BAD1552B7BE}">
      <dsp:nvSpPr>
        <dsp:cNvPr id="0" name=""/>
        <dsp:cNvSpPr/>
      </dsp:nvSpPr>
      <dsp:spPr>
        <a:xfrm>
          <a:off x="2150483" y="70906"/>
          <a:ext cx="7851767" cy="141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rgbClr val="FF0000"/>
              </a:solidFill>
            </a:rPr>
            <a:t>More Democratic: </a:t>
          </a:r>
          <a:r>
            <a:rPr lang="en-US" sz="2200" kern="1200" dirty="0" smtClean="0"/>
            <a:t/>
          </a:r>
          <a:br>
            <a:rPr lang="en-US" sz="2200" kern="1200" dirty="0" smtClean="0"/>
          </a:br>
          <a:r>
            <a:rPr lang="en-US" sz="2200" kern="1200" dirty="0" smtClean="0"/>
            <a:t>Because of the twin principle of separation of powers and checks and balances, (concentration of powers)</a:t>
          </a:r>
          <a:endParaRPr lang="en-US" sz="2200" kern="1200" dirty="0"/>
        </a:p>
      </dsp:txBody>
      <dsp:txXfrm>
        <a:off x="2150483" y="70906"/>
        <a:ext cx="7851767" cy="1418128"/>
      </dsp:txXfrm>
    </dsp:sp>
    <dsp:sp modelId="{67FDE251-F953-46F6-9ECA-4C92FBAB077E}">
      <dsp:nvSpPr>
        <dsp:cNvPr id="0" name=""/>
        <dsp:cNvSpPr/>
      </dsp:nvSpPr>
      <dsp:spPr>
        <a:xfrm>
          <a:off x="2000450" y="1489034"/>
          <a:ext cx="8001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B49CA-0C3D-41F8-95B7-2F6B478C7E37}">
      <dsp:nvSpPr>
        <dsp:cNvPr id="0" name=""/>
        <dsp:cNvSpPr/>
      </dsp:nvSpPr>
      <dsp:spPr>
        <a:xfrm>
          <a:off x="2150483" y="1559941"/>
          <a:ext cx="7851767" cy="141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rgbClr val="FF0000"/>
              </a:solidFill>
            </a:rPr>
            <a:t>Stability and Continuity: </a:t>
          </a:r>
          <a:r>
            <a:rPr lang="en-US" sz="2200" kern="1200" dirty="0" smtClean="0"/>
            <a:t/>
          </a:r>
          <a:br>
            <a:rPr lang="en-US" sz="2200" kern="1200" dirty="0" smtClean="0"/>
          </a:br>
          <a:r>
            <a:rPr lang="en-US" sz="2200" kern="1200" dirty="0" smtClean="0"/>
            <a:t>As both the president and legislature enjoy fixed terms of office, continuation of policies.. </a:t>
          </a:r>
          <a:endParaRPr lang="en-US" sz="2200" kern="1200" dirty="0"/>
        </a:p>
      </dsp:txBody>
      <dsp:txXfrm>
        <a:off x="2150483" y="1559941"/>
        <a:ext cx="7851767" cy="1418128"/>
      </dsp:txXfrm>
    </dsp:sp>
    <dsp:sp modelId="{5EDC0A04-7DE4-4714-97EF-4566E4C2C334}">
      <dsp:nvSpPr>
        <dsp:cNvPr id="0" name=""/>
        <dsp:cNvSpPr/>
      </dsp:nvSpPr>
      <dsp:spPr>
        <a:xfrm>
          <a:off x="2000450" y="2978069"/>
          <a:ext cx="8001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6915D4-E727-4F01-9D7D-AC58745A0B5F}">
      <dsp:nvSpPr>
        <dsp:cNvPr id="0" name=""/>
        <dsp:cNvSpPr/>
      </dsp:nvSpPr>
      <dsp:spPr>
        <a:xfrm>
          <a:off x="2150483" y="3048976"/>
          <a:ext cx="7851767" cy="141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rgbClr val="FF0000"/>
              </a:solidFill>
            </a:rPr>
            <a:t>People’s President: </a:t>
          </a:r>
          <a:r>
            <a:rPr lang="en-US" sz="2200" kern="1200" dirty="0" smtClean="0"/>
            <a:t/>
          </a:r>
          <a:br>
            <a:rPr lang="en-US" sz="2200" kern="1200" dirty="0" smtClean="0"/>
          </a:br>
          <a:r>
            <a:rPr lang="en-US" sz="2200" kern="1200" dirty="0" smtClean="0"/>
            <a:t>Elected by direct election </a:t>
          </a:r>
          <a:br>
            <a:rPr lang="en-US" sz="2200" kern="1200" dirty="0" smtClean="0"/>
          </a:br>
          <a:r>
            <a:rPr lang="en-US" sz="2200" kern="1200" dirty="0" smtClean="0"/>
            <a:t>Enjoys more of people’s confidence and support</a:t>
          </a:r>
          <a:endParaRPr lang="en-US" sz="2200" kern="1200" dirty="0"/>
        </a:p>
      </dsp:txBody>
      <dsp:txXfrm>
        <a:off x="2150483" y="3048976"/>
        <a:ext cx="7851767" cy="1418128"/>
      </dsp:txXfrm>
    </dsp:sp>
    <dsp:sp modelId="{73C41398-2516-4001-A907-F7DCD598A794}">
      <dsp:nvSpPr>
        <dsp:cNvPr id="0" name=""/>
        <dsp:cNvSpPr/>
      </dsp:nvSpPr>
      <dsp:spPr>
        <a:xfrm>
          <a:off x="2000450" y="4467104"/>
          <a:ext cx="8001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A97AD9-30A1-447E-9D3A-ABDA03E6D581}">
      <dsp:nvSpPr>
        <dsp:cNvPr id="0" name=""/>
        <dsp:cNvSpPr/>
      </dsp:nvSpPr>
      <dsp:spPr>
        <a:xfrm>
          <a:off x="2150483" y="4538011"/>
          <a:ext cx="7851767" cy="1418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solidFill>
                <a:srgbClr val="FF0000"/>
              </a:solidFill>
            </a:rPr>
            <a:t>More efficient and take prompt and Bold Decisions: </a:t>
          </a:r>
          <a:r>
            <a:rPr lang="en-US" sz="2200" kern="1200" dirty="0" smtClean="0"/>
            <a:t/>
          </a:r>
          <a:br>
            <a:rPr lang="en-US" sz="2200" kern="1200" dirty="0" smtClean="0"/>
          </a:br>
          <a:r>
            <a:rPr lang="en-US" sz="2200" kern="1200" dirty="0" smtClean="0"/>
            <a:t>Free to chose his ministers. The senate may or may not ratify such appointments but it cannot impose its choice on the president</a:t>
          </a:r>
          <a:endParaRPr lang="en-US" sz="2200" kern="1200" dirty="0"/>
        </a:p>
      </dsp:txBody>
      <dsp:txXfrm>
        <a:off x="2150483" y="4538011"/>
        <a:ext cx="7851767" cy="1418128"/>
      </dsp:txXfrm>
    </dsp:sp>
    <dsp:sp modelId="{828A3462-1E3A-4681-AECC-3E6B2BD82A72}">
      <dsp:nvSpPr>
        <dsp:cNvPr id="0" name=""/>
        <dsp:cNvSpPr/>
      </dsp:nvSpPr>
      <dsp:spPr>
        <a:xfrm>
          <a:off x="2000450" y="5956139"/>
          <a:ext cx="80018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CA22F-23AC-41A9-A432-A3C84BC68A25}">
      <dsp:nvSpPr>
        <dsp:cNvPr id="0" name=""/>
        <dsp:cNvSpPr/>
      </dsp:nvSpPr>
      <dsp:spPr>
        <a:xfrm>
          <a:off x="2002643" y="706745"/>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05495" y="750169"/>
        <a:ext cx="22963" cy="4592"/>
      </dsp:txXfrm>
    </dsp:sp>
    <dsp:sp modelId="{BD2C0EE6-A9DB-4E79-8971-C416E68FEF0C}">
      <dsp:nvSpPr>
        <dsp:cNvPr id="0" name=""/>
        <dsp:cNvSpPr/>
      </dsp:nvSpPr>
      <dsp:spPr>
        <a:xfrm>
          <a:off x="7628" y="153421"/>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Written Constitution</a:t>
          </a:r>
          <a:endParaRPr lang="en-US" sz="1800" b="1" kern="1200" dirty="0"/>
        </a:p>
      </dsp:txBody>
      <dsp:txXfrm>
        <a:off x="7628" y="153421"/>
        <a:ext cx="1996814" cy="1198088"/>
      </dsp:txXfrm>
    </dsp:sp>
    <dsp:sp modelId="{FB53361A-A1F1-4CAB-BE04-ACC576CC7A82}">
      <dsp:nvSpPr>
        <dsp:cNvPr id="0" name=""/>
        <dsp:cNvSpPr/>
      </dsp:nvSpPr>
      <dsp:spPr>
        <a:xfrm>
          <a:off x="4458725" y="706745"/>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1576" y="750169"/>
        <a:ext cx="22963" cy="4592"/>
      </dsp:txXfrm>
    </dsp:sp>
    <dsp:sp modelId="{68FFC9EF-1DFC-4ECA-A56A-3AED4D11F4CB}">
      <dsp:nvSpPr>
        <dsp:cNvPr id="0" name=""/>
        <dsp:cNvSpPr/>
      </dsp:nvSpPr>
      <dsp:spPr>
        <a:xfrm>
          <a:off x="2463710" y="153421"/>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t>Brief and Simple </a:t>
          </a:r>
          <a:br>
            <a:rPr lang="en-US" sz="1800" b="1" kern="1200" smtClean="0"/>
          </a:br>
          <a:r>
            <a:rPr lang="en-US" sz="1200" b="1" kern="1200" smtClean="0"/>
            <a:t>(7 articles, 10 sections, 27 amendments</a:t>
          </a:r>
          <a:endParaRPr lang="en-US" sz="1200" b="1" kern="1200" dirty="0"/>
        </a:p>
      </dsp:txBody>
      <dsp:txXfrm>
        <a:off x="2463710" y="153421"/>
        <a:ext cx="1996814" cy="1198088"/>
      </dsp:txXfrm>
    </dsp:sp>
    <dsp:sp modelId="{18179347-11C8-4A5A-B565-5C719E5D95A2}">
      <dsp:nvSpPr>
        <dsp:cNvPr id="0" name=""/>
        <dsp:cNvSpPr/>
      </dsp:nvSpPr>
      <dsp:spPr>
        <a:xfrm>
          <a:off x="6914806" y="706745"/>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17658" y="750169"/>
        <a:ext cx="22963" cy="4592"/>
      </dsp:txXfrm>
    </dsp:sp>
    <dsp:sp modelId="{92ADAA0F-2E81-40CC-B3FB-D6D718F385B1}">
      <dsp:nvSpPr>
        <dsp:cNvPr id="0" name=""/>
        <dsp:cNvSpPr/>
      </dsp:nvSpPr>
      <dsp:spPr>
        <a:xfrm>
          <a:off x="4919792" y="153421"/>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Liberal Constitution</a:t>
          </a:r>
          <a:endParaRPr lang="en-US" sz="1800" b="1" kern="1200" dirty="0"/>
        </a:p>
      </dsp:txBody>
      <dsp:txXfrm>
        <a:off x="4919792" y="153421"/>
        <a:ext cx="1996814" cy="1198088"/>
      </dsp:txXfrm>
    </dsp:sp>
    <dsp:sp modelId="{94F787B2-428A-4738-A7EA-C222EEBA20E2}">
      <dsp:nvSpPr>
        <dsp:cNvPr id="0" name=""/>
        <dsp:cNvSpPr/>
      </dsp:nvSpPr>
      <dsp:spPr>
        <a:xfrm>
          <a:off x="9370888" y="706745"/>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573740" y="750169"/>
        <a:ext cx="22963" cy="4592"/>
      </dsp:txXfrm>
    </dsp:sp>
    <dsp:sp modelId="{0AE1F83F-9911-48E8-9FDC-669518BA2C5B}">
      <dsp:nvSpPr>
        <dsp:cNvPr id="0" name=""/>
        <dsp:cNvSpPr/>
      </dsp:nvSpPr>
      <dsp:spPr>
        <a:xfrm>
          <a:off x="7375873" y="153421"/>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Supremacy of Constitution</a:t>
          </a:r>
          <a:endParaRPr lang="en-US" sz="1800" b="1" kern="1200" dirty="0"/>
        </a:p>
      </dsp:txBody>
      <dsp:txXfrm>
        <a:off x="7375873" y="153421"/>
        <a:ext cx="1996814" cy="1198088"/>
      </dsp:txXfrm>
    </dsp:sp>
    <dsp:sp modelId="{A4BBF442-4FF0-46B5-8D27-FFBD28CD2ABE}">
      <dsp:nvSpPr>
        <dsp:cNvPr id="0" name=""/>
        <dsp:cNvSpPr/>
      </dsp:nvSpPr>
      <dsp:spPr>
        <a:xfrm>
          <a:off x="1006036" y="1349709"/>
          <a:ext cx="9824326" cy="428667"/>
        </a:xfrm>
        <a:custGeom>
          <a:avLst/>
          <a:gdLst/>
          <a:ahLst/>
          <a:cxnLst/>
          <a:rect l="0" t="0" r="0" b="0"/>
          <a:pathLst>
            <a:path>
              <a:moveTo>
                <a:pt x="9824326" y="0"/>
              </a:moveTo>
              <a:lnTo>
                <a:pt x="9824326" y="231433"/>
              </a:lnTo>
              <a:lnTo>
                <a:pt x="0" y="231433"/>
              </a:lnTo>
              <a:lnTo>
                <a:pt x="0" y="428667"/>
              </a:lnTo>
            </a:path>
          </a:pathLst>
        </a:custGeom>
        <a:noFill/>
        <a:ln w="38100"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72323" y="1561747"/>
        <a:ext cx="491752" cy="4592"/>
      </dsp:txXfrm>
    </dsp:sp>
    <dsp:sp modelId="{CFB5B5BA-4073-41B0-9D29-F9149ACF95E5}">
      <dsp:nvSpPr>
        <dsp:cNvPr id="0" name=""/>
        <dsp:cNvSpPr/>
      </dsp:nvSpPr>
      <dsp:spPr>
        <a:xfrm>
          <a:off x="9831955" y="153421"/>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Rigid Constitution</a:t>
          </a:r>
          <a:endParaRPr lang="en-US" sz="1800" b="1" kern="1200" dirty="0"/>
        </a:p>
      </dsp:txBody>
      <dsp:txXfrm>
        <a:off x="9831955" y="153421"/>
        <a:ext cx="1996814" cy="1198088"/>
      </dsp:txXfrm>
    </dsp:sp>
    <dsp:sp modelId="{855F7FC1-4BE4-4951-B43B-B5B3EDC88966}">
      <dsp:nvSpPr>
        <dsp:cNvPr id="0" name=""/>
        <dsp:cNvSpPr/>
      </dsp:nvSpPr>
      <dsp:spPr>
        <a:xfrm>
          <a:off x="2002643" y="2364101"/>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05495" y="2407525"/>
        <a:ext cx="22963" cy="4592"/>
      </dsp:txXfrm>
    </dsp:sp>
    <dsp:sp modelId="{08170AC2-33B3-4E5F-A84A-862F4E929FB1}">
      <dsp:nvSpPr>
        <dsp:cNvPr id="0" name=""/>
        <dsp:cNvSpPr/>
      </dsp:nvSpPr>
      <dsp:spPr>
        <a:xfrm>
          <a:off x="7628" y="1810777"/>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Secular Constitution</a:t>
          </a:r>
          <a:endParaRPr lang="en-US" sz="1800" b="1" kern="1200" dirty="0"/>
        </a:p>
      </dsp:txBody>
      <dsp:txXfrm>
        <a:off x="7628" y="1810777"/>
        <a:ext cx="1996814" cy="1198088"/>
      </dsp:txXfrm>
    </dsp:sp>
    <dsp:sp modelId="{4D0635CF-96C3-4875-A4D7-9447CB877CFF}">
      <dsp:nvSpPr>
        <dsp:cNvPr id="0" name=""/>
        <dsp:cNvSpPr/>
      </dsp:nvSpPr>
      <dsp:spPr>
        <a:xfrm>
          <a:off x="4458725" y="2364101"/>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1576" y="2407525"/>
        <a:ext cx="22963" cy="4592"/>
      </dsp:txXfrm>
    </dsp:sp>
    <dsp:sp modelId="{41A7AF63-2403-499E-9131-BC710BF5DF30}">
      <dsp:nvSpPr>
        <dsp:cNvPr id="0" name=""/>
        <dsp:cNvSpPr/>
      </dsp:nvSpPr>
      <dsp:spPr>
        <a:xfrm>
          <a:off x="2463710" y="1810777"/>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Popular Sovereignty</a:t>
          </a:r>
          <a:endParaRPr lang="en-US" sz="1800" b="1" kern="1200" dirty="0"/>
        </a:p>
      </dsp:txBody>
      <dsp:txXfrm>
        <a:off x="2463710" y="1810777"/>
        <a:ext cx="1996814" cy="1198088"/>
      </dsp:txXfrm>
    </dsp:sp>
    <dsp:sp modelId="{63EDCA1B-1F60-474C-8CB3-7DE735CF55BC}">
      <dsp:nvSpPr>
        <dsp:cNvPr id="0" name=""/>
        <dsp:cNvSpPr/>
      </dsp:nvSpPr>
      <dsp:spPr>
        <a:xfrm>
          <a:off x="6914806" y="2364101"/>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17658" y="2407525"/>
        <a:ext cx="22963" cy="4592"/>
      </dsp:txXfrm>
    </dsp:sp>
    <dsp:sp modelId="{73EE9241-A515-4D60-B7FF-90E4DBF0455F}">
      <dsp:nvSpPr>
        <dsp:cNvPr id="0" name=""/>
        <dsp:cNvSpPr/>
      </dsp:nvSpPr>
      <dsp:spPr>
        <a:xfrm>
          <a:off x="4919792" y="1810777"/>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Bicameralism</a:t>
          </a:r>
          <a:endParaRPr lang="en-US" sz="1800" b="1" kern="1200" dirty="0"/>
        </a:p>
      </dsp:txBody>
      <dsp:txXfrm>
        <a:off x="4919792" y="1810777"/>
        <a:ext cx="1996814" cy="1198088"/>
      </dsp:txXfrm>
    </dsp:sp>
    <dsp:sp modelId="{AA215863-B393-4F37-B4DA-BBB4C0F2905D}">
      <dsp:nvSpPr>
        <dsp:cNvPr id="0" name=""/>
        <dsp:cNvSpPr/>
      </dsp:nvSpPr>
      <dsp:spPr>
        <a:xfrm>
          <a:off x="9370888" y="2364101"/>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573740" y="2407525"/>
        <a:ext cx="22963" cy="4592"/>
      </dsp:txXfrm>
    </dsp:sp>
    <dsp:sp modelId="{ABA8CBBF-58E5-4925-8401-9C92981340C7}">
      <dsp:nvSpPr>
        <dsp:cNvPr id="0" name=""/>
        <dsp:cNvSpPr/>
      </dsp:nvSpPr>
      <dsp:spPr>
        <a:xfrm>
          <a:off x="7375873" y="1810777"/>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Independence of Judiciary</a:t>
          </a:r>
          <a:endParaRPr lang="en-US" sz="1800" b="1" kern="1200" dirty="0"/>
        </a:p>
      </dsp:txBody>
      <dsp:txXfrm>
        <a:off x="7375873" y="1810777"/>
        <a:ext cx="1996814" cy="1198088"/>
      </dsp:txXfrm>
    </dsp:sp>
    <dsp:sp modelId="{180F3954-236C-4303-956B-404B23E0B109}">
      <dsp:nvSpPr>
        <dsp:cNvPr id="0" name=""/>
        <dsp:cNvSpPr/>
      </dsp:nvSpPr>
      <dsp:spPr>
        <a:xfrm>
          <a:off x="1006036" y="3007065"/>
          <a:ext cx="9824326" cy="428667"/>
        </a:xfrm>
        <a:custGeom>
          <a:avLst/>
          <a:gdLst/>
          <a:ahLst/>
          <a:cxnLst/>
          <a:rect l="0" t="0" r="0" b="0"/>
          <a:pathLst>
            <a:path>
              <a:moveTo>
                <a:pt x="9824326" y="0"/>
              </a:moveTo>
              <a:lnTo>
                <a:pt x="9824326" y="231433"/>
              </a:lnTo>
              <a:lnTo>
                <a:pt x="0" y="231433"/>
              </a:lnTo>
              <a:lnTo>
                <a:pt x="0" y="428667"/>
              </a:lnTo>
            </a:path>
          </a:pathLst>
        </a:custGeom>
        <a:noFill/>
        <a:ln w="38100"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72323" y="3219103"/>
        <a:ext cx="491752" cy="4592"/>
      </dsp:txXfrm>
    </dsp:sp>
    <dsp:sp modelId="{F6248788-71F0-487F-A158-A63A780C6C91}">
      <dsp:nvSpPr>
        <dsp:cNvPr id="0" name=""/>
        <dsp:cNvSpPr/>
      </dsp:nvSpPr>
      <dsp:spPr>
        <a:xfrm>
          <a:off x="9831955" y="1810777"/>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Presidential form of govt.</a:t>
          </a:r>
          <a:endParaRPr lang="en-US" sz="1800" b="1" kern="1200" dirty="0"/>
        </a:p>
      </dsp:txBody>
      <dsp:txXfrm>
        <a:off x="9831955" y="1810777"/>
        <a:ext cx="1996814" cy="1198088"/>
      </dsp:txXfrm>
    </dsp:sp>
    <dsp:sp modelId="{B10DE860-4D42-4813-A4E0-B7D4021A44A1}">
      <dsp:nvSpPr>
        <dsp:cNvPr id="0" name=""/>
        <dsp:cNvSpPr/>
      </dsp:nvSpPr>
      <dsp:spPr>
        <a:xfrm>
          <a:off x="2002643" y="4021457"/>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05495" y="4064881"/>
        <a:ext cx="22963" cy="4592"/>
      </dsp:txXfrm>
    </dsp:sp>
    <dsp:sp modelId="{6B3BD096-A88E-49C9-82A1-65C078D3491F}">
      <dsp:nvSpPr>
        <dsp:cNvPr id="0" name=""/>
        <dsp:cNvSpPr/>
      </dsp:nvSpPr>
      <dsp:spPr>
        <a:xfrm>
          <a:off x="7628" y="3468133"/>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Presidential Veto</a:t>
          </a:r>
          <a:endParaRPr lang="en-US" sz="1800" b="1" kern="1200" dirty="0"/>
        </a:p>
      </dsp:txBody>
      <dsp:txXfrm>
        <a:off x="7628" y="3468133"/>
        <a:ext cx="1996814" cy="1198088"/>
      </dsp:txXfrm>
    </dsp:sp>
    <dsp:sp modelId="{A460C966-1BBF-41FB-85E2-2EB9ACB1BE1B}">
      <dsp:nvSpPr>
        <dsp:cNvPr id="0" name=""/>
        <dsp:cNvSpPr/>
      </dsp:nvSpPr>
      <dsp:spPr>
        <a:xfrm>
          <a:off x="4458725" y="4021457"/>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1576" y="4064881"/>
        <a:ext cx="22963" cy="4592"/>
      </dsp:txXfrm>
    </dsp:sp>
    <dsp:sp modelId="{01B0DE43-92F3-4B3C-A612-CC6950DF66DC}">
      <dsp:nvSpPr>
        <dsp:cNvPr id="0" name=""/>
        <dsp:cNvSpPr/>
      </dsp:nvSpPr>
      <dsp:spPr>
        <a:xfrm>
          <a:off x="2463710" y="3468133"/>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Spoil System</a:t>
          </a:r>
          <a:endParaRPr lang="en-US" sz="1800" b="1" kern="1200" dirty="0"/>
        </a:p>
      </dsp:txBody>
      <dsp:txXfrm>
        <a:off x="2463710" y="3468133"/>
        <a:ext cx="1996814" cy="1198088"/>
      </dsp:txXfrm>
    </dsp:sp>
    <dsp:sp modelId="{B21DE6A0-3DD9-4DD2-934B-E42D04AD579C}">
      <dsp:nvSpPr>
        <dsp:cNvPr id="0" name=""/>
        <dsp:cNvSpPr/>
      </dsp:nvSpPr>
      <dsp:spPr>
        <a:xfrm>
          <a:off x="6914806" y="4021457"/>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17658" y="4064881"/>
        <a:ext cx="22963" cy="4592"/>
      </dsp:txXfrm>
    </dsp:sp>
    <dsp:sp modelId="{63072CDE-07D2-49FE-9E4B-5CD78066FDC2}">
      <dsp:nvSpPr>
        <dsp:cNvPr id="0" name=""/>
        <dsp:cNvSpPr/>
      </dsp:nvSpPr>
      <dsp:spPr>
        <a:xfrm>
          <a:off x="4919792" y="3468133"/>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Federalism</a:t>
          </a:r>
          <a:endParaRPr lang="en-US" sz="1800" b="1" kern="1200" dirty="0"/>
        </a:p>
      </dsp:txBody>
      <dsp:txXfrm>
        <a:off x="4919792" y="3468133"/>
        <a:ext cx="1996814" cy="1198088"/>
      </dsp:txXfrm>
    </dsp:sp>
    <dsp:sp modelId="{A50CF588-834E-4FC7-B540-FCD4532331DA}">
      <dsp:nvSpPr>
        <dsp:cNvPr id="0" name=""/>
        <dsp:cNvSpPr/>
      </dsp:nvSpPr>
      <dsp:spPr>
        <a:xfrm>
          <a:off x="9370888" y="4021457"/>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573740" y="4064881"/>
        <a:ext cx="22963" cy="4592"/>
      </dsp:txXfrm>
    </dsp:sp>
    <dsp:sp modelId="{32146A80-9F51-4F44-8C49-5D770E995954}">
      <dsp:nvSpPr>
        <dsp:cNvPr id="0" name=""/>
        <dsp:cNvSpPr/>
      </dsp:nvSpPr>
      <dsp:spPr>
        <a:xfrm>
          <a:off x="7375873" y="3468133"/>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Universal Suffrage</a:t>
          </a:r>
          <a:endParaRPr lang="en-US" sz="1800" b="1" kern="1200" dirty="0"/>
        </a:p>
      </dsp:txBody>
      <dsp:txXfrm>
        <a:off x="7375873" y="3468133"/>
        <a:ext cx="1996814" cy="1198088"/>
      </dsp:txXfrm>
    </dsp:sp>
    <dsp:sp modelId="{CCFC73BA-C1E5-4E01-B5E4-AAEBF6FA28AA}">
      <dsp:nvSpPr>
        <dsp:cNvPr id="0" name=""/>
        <dsp:cNvSpPr/>
      </dsp:nvSpPr>
      <dsp:spPr>
        <a:xfrm>
          <a:off x="1006036" y="4664421"/>
          <a:ext cx="9824326" cy="428667"/>
        </a:xfrm>
        <a:custGeom>
          <a:avLst/>
          <a:gdLst/>
          <a:ahLst/>
          <a:cxnLst/>
          <a:rect l="0" t="0" r="0" b="0"/>
          <a:pathLst>
            <a:path>
              <a:moveTo>
                <a:pt x="9824326" y="0"/>
              </a:moveTo>
              <a:lnTo>
                <a:pt x="9824326" y="231433"/>
              </a:lnTo>
              <a:lnTo>
                <a:pt x="0" y="231433"/>
              </a:lnTo>
              <a:lnTo>
                <a:pt x="0" y="428667"/>
              </a:lnTo>
            </a:path>
          </a:pathLst>
        </a:custGeom>
        <a:noFill/>
        <a:ln w="38100" cap="flat" cmpd="sng" algn="ctr">
          <a:solidFill>
            <a:srgbClr val="FF00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72323" y="4876459"/>
        <a:ext cx="491752" cy="4592"/>
      </dsp:txXfrm>
    </dsp:sp>
    <dsp:sp modelId="{FC63A8A2-B3FE-477B-9469-B509473D7B47}">
      <dsp:nvSpPr>
        <dsp:cNvPr id="0" name=""/>
        <dsp:cNvSpPr/>
      </dsp:nvSpPr>
      <dsp:spPr>
        <a:xfrm>
          <a:off x="9831955" y="3468133"/>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Dual Citizenship</a:t>
          </a:r>
        </a:p>
      </dsp:txBody>
      <dsp:txXfrm>
        <a:off x="9831955" y="3468133"/>
        <a:ext cx="1996814" cy="1198088"/>
      </dsp:txXfrm>
    </dsp:sp>
    <dsp:sp modelId="{4C9D2355-2D86-42C6-BF94-790223616763}">
      <dsp:nvSpPr>
        <dsp:cNvPr id="0" name=""/>
        <dsp:cNvSpPr/>
      </dsp:nvSpPr>
      <dsp:spPr>
        <a:xfrm>
          <a:off x="2002643" y="5678813"/>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05495" y="5722237"/>
        <a:ext cx="22963" cy="4592"/>
      </dsp:txXfrm>
    </dsp:sp>
    <dsp:sp modelId="{0ECF94A7-9113-46DD-9DE8-C35DC674BFCD}">
      <dsp:nvSpPr>
        <dsp:cNvPr id="0" name=""/>
        <dsp:cNvSpPr/>
      </dsp:nvSpPr>
      <dsp:spPr>
        <a:xfrm>
          <a:off x="7628" y="5125489"/>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Separation of Power</a:t>
          </a:r>
        </a:p>
      </dsp:txBody>
      <dsp:txXfrm>
        <a:off x="7628" y="5125489"/>
        <a:ext cx="1996814" cy="1198088"/>
      </dsp:txXfrm>
    </dsp:sp>
    <dsp:sp modelId="{8A1BCA33-6ED5-4570-A67C-BDA2F112010F}">
      <dsp:nvSpPr>
        <dsp:cNvPr id="0" name=""/>
        <dsp:cNvSpPr/>
      </dsp:nvSpPr>
      <dsp:spPr>
        <a:xfrm>
          <a:off x="4458725" y="5678813"/>
          <a:ext cx="428667" cy="91440"/>
        </a:xfrm>
        <a:custGeom>
          <a:avLst/>
          <a:gdLst/>
          <a:ahLst/>
          <a:cxnLst/>
          <a:rect l="0" t="0" r="0" b="0"/>
          <a:pathLst>
            <a:path>
              <a:moveTo>
                <a:pt x="0" y="45720"/>
              </a:moveTo>
              <a:lnTo>
                <a:pt x="428667"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1576" y="5722237"/>
        <a:ext cx="22963" cy="4592"/>
      </dsp:txXfrm>
    </dsp:sp>
    <dsp:sp modelId="{68172608-6A28-4BEB-85B6-AD3BFF8A4CB1}">
      <dsp:nvSpPr>
        <dsp:cNvPr id="0" name=""/>
        <dsp:cNvSpPr/>
      </dsp:nvSpPr>
      <dsp:spPr>
        <a:xfrm>
          <a:off x="2463710" y="5125489"/>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Checks and Balances</a:t>
          </a:r>
        </a:p>
      </dsp:txBody>
      <dsp:txXfrm>
        <a:off x="2463710" y="5125489"/>
        <a:ext cx="1996814" cy="1198088"/>
      </dsp:txXfrm>
    </dsp:sp>
    <dsp:sp modelId="{895CE5BD-9743-4748-8F65-C7226316C86C}">
      <dsp:nvSpPr>
        <dsp:cNvPr id="0" name=""/>
        <dsp:cNvSpPr/>
      </dsp:nvSpPr>
      <dsp:spPr>
        <a:xfrm>
          <a:off x="4919792" y="5125489"/>
          <a:ext cx="1996814" cy="1198088"/>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Bill of Rights</a:t>
          </a:r>
        </a:p>
      </dsp:txBody>
      <dsp:txXfrm>
        <a:off x="4919792" y="5125489"/>
        <a:ext cx="1996814" cy="119808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B5EC5-33F3-4887-8AEF-5D785CDEBC3E}">
      <dsp:nvSpPr>
        <dsp:cNvPr id="0" name=""/>
        <dsp:cNvSpPr/>
      </dsp:nvSpPr>
      <dsp:spPr>
        <a:xfrm>
          <a:off x="0" y="0"/>
          <a:ext cx="105396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3AB42-A2E4-4040-8BD4-11CE59F82AE3}">
      <dsp:nvSpPr>
        <dsp:cNvPr id="0" name=""/>
        <dsp:cNvSpPr/>
      </dsp:nvSpPr>
      <dsp:spPr>
        <a:xfrm>
          <a:off x="0" y="0"/>
          <a:ext cx="2107932" cy="6031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smtClean="0"/>
            <a:t>Continue..</a:t>
          </a:r>
          <a:endParaRPr lang="en-US" sz="3400" kern="1200" dirty="0"/>
        </a:p>
      </dsp:txBody>
      <dsp:txXfrm>
        <a:off x="0" y="0"/>
        <a:ext cx="2107932" cy="6031832"/>
      </dsp:txXfrm>
    </dsp:sp>
    <dsp:sp modelId="{7AE91D07-C65F-4422-83E3-996B4B3209F4}">
      <dsp:nvSpPr>
        <dsp:cNvPr id="0" name=""/>
        <dsp:cNvSpPr/>
      </dsp:nvSpPr>
      <dsp:spPr>
        <a:xfrm>
          <a:off x="2266027" y="94247"/>
          <a:ext cx="8273635" cy="188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Best suited to Deal with Emergencies: </a:t>
          </a:r>
          <a:r>
            <a:rPr lang="en-US" sz="2000" kern="1200" dirty="0" smtClean="0"/>
            <a:t/>
          </a:r>
          <a:br>
            <a:rPr lang="en-US" sz="2000" kern="1200" dirty="0" smtClean="0"/>
          </a:br>
          <a:r>
            <a:rPr lang="en-US" sz="2000" kern="1200" dirty="0" smtClean="0"/>
            <a:t>More effective in tackling emergences as there is unity of control and concentration of executive powers</a:t>
          </a:r>
          <a:endParaRPr lang="en-US" sz="2000" kern="1200" dirty="0"/>
        </a:p>
      </dsp:txBody>
      <dsp:txXfrm>
        <a:off x="2266027" y="94247"/>
        <a:ext cx="8273635" cy="1884947"/>
      </dsp:txXfrm>
    </dsp:sp>
    <dsp:sp modelId="{57E7A8D6-8D30-4D22-B228-2F92D51B5403}">
      <dsp:nvSpPr>
        <dsp:cNvPr id="0" name=""/>
        <dsp:cNvSpPr/>
      </dsp:nvSpPr>
      <dsp:spPr>
        <a:xfrm>
          <a:off x="2107932" y="1979194"/>
          <a:ext cx="8431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A5AA9-3A15-47BF-AF90-B1FFB328F007}">
      <dsp:nvSpPr>
        <dsp:cNvPr id="0" name=""/>
        <dsp:cNvSpPr/>
      </dsp:nvSpPr>
      <dsp:spPr>
        <a:xfrm>
          <a:off x="2266027" y="2073442"/>
          <a:ext cx="8273635" cy="188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More Suited for Multi-Party System:</a:t>
          </a:r>
          <a:r>
            <a:rPr lang="en-US" sz="2000" kern="1200" dirty="0" smtClean="0"/>
            <a:t/>
          </a:r>
          <a:br>
            <a:rPr lang="en-US" sz="2000" kern="1200" dirty="0" smtClean="0"/>
          </a:br>
          <a:r>
            <a:rPr lang="en-US" sz="2000" kern="1200" dirty="0" smtClean="0"/>
            <a:t>Multiparty system is prone to political instability. </a:t>
          </a:r>
          <a:br>
            <a:rPr lang="en-US" sz="2000" kern="1200" dirty="0" smtClean="0"/>
          </a:br>
          <a:r>
            <a:rPr lang="en-US" sz="2000" kern="1200" dirty="0" smtClean="0"/>
            <a:t>Political parties with different interests pull the political system in different directions.</a:t>
          </a:r>
          <a:br>
            <a:rPr lang="en-US" sz="2000" kern="1200" dirty="0" smtClean="0"/>
          </a:br>
          <a:r>
            <a:rPr lang="en-US" sz="2000" kern="1200" dirty="0" smtClean="0"/>
            <a:t>In order to check this, there is need of strong executive and presidential form of govt.</a:t>
          </a:r>
          <a:endParaRPr lang="en-US" sz="2000" kern="1200" dirty="0"/>
        </a:p>
      </dsp:txBody>
      <dsp:txXfrm>
        <a:off x="2266027" y="2073442"/>
        <a:ext cx="8273635" cy="1884947"/>
      </dsp:txXfrm>
    </dsp:sp>
    <dsp:sp modelId="{E54BE778-A7DD-4332-8331-D19A39AE9DD7}">
      <dsp:nvSpPr>
        <dsp:cNvPr id="0" name=""/>
        <dsp:cNvSpPr/>
      </dsp:nvSpPr>
      <dsp:spPr>
        <a:xfrm>
          <a:off x="2107932" y="3958389"/>
          <a:ext cx="8431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A845AB-9951-4868-8536-D7AE3FEEC7EC}">
      <dsp:nvSpPr>
        <dsp:cNvPr id="0" name=""/>
        <dsp:cNvSpPr/>
      </dsp:nvSpPr>
      <dsp:spPr>
        <a:xfrm>
          <a:off x="2266027" y="4052637"/>
          <a:ext cx="8273635" cy="188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Symbol of National Unity and Integrity: </a:t>
          </a:r>
          <a:r>
            <a:rPr lang="en-US" sz="2000" kern="1200" dirty="0" smtClean="0"/>
            <a:t/>
          </a:r>
          <a:br>
            <a:rPr lang="en-US" sz="2000" kern="1200" dirty="0" smtClean="0"/>
          </a:br>
          <a:r>
            <a:rPr lang="en-US" sz="2000" kern="1200" dirty="0" smtClean="0"/>
            <a:t>Forging unity in the nation consisting of diverse regions, communities and cult, as President is directly elected by people. They took upon him as the symbol of unity</a:t>
          </a:r>
          <a:endParaRPr lang="en-US" sz="2000" kern="1200" dirty="0"/>
        </a:p>
      </dsp:txBody>
      <dsp:txXfrm>
        <a:off x="2266027" y="4052637"/>
        <a:ext cx="8273635" cy="1884947"/>
      </dsp:txXfrm>
    </dsp:sp>
    <dsp:sp modelId="{FB8966F1-FEED-4EE6-91FB-DFB0968A3D0F}">
      <dsp:nvSpPr>
        <dsp:cNvPr id="0" name=""/>
        <dsp:cNvSpPr/>
      </dsp:nvSpPr>
      <dsp:spPr>
        <a:xfrm>
          <a:off x="2107932" y="5937584"/>
          <a:ext cx="8431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49983-FAF3-4CC1-BDAC-C7ED165CCD8B}">
      <dsp:nvSpPr>
        <dsp:cNvPr id="0" name=""/>
        <dsp:cNvSpPr/>
      </dsp:nvSpPr>
      <dsp:spPr>
        <a:xfrm>
          <a:off x="0" y="3000"/>
          <a:ext cx="1053966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121DB9-E3EE-4A27-8A1E-C043FB054F71}">
      <dsp:nvSpPr>
        <dsp:cNvPr id="0" name=""/>
        <dsp:cNvSpPr/>
      </dsp:nvSpPr>
      <dsp:spPr>
        <a:xfrm>
          <a:off x="0" y="3000"/>
          <a:ext cx="2107932" cy="613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kern="1200" dirty="0" smtClean="0"/>
            <a:t>Demerits…</a:t>
          </a:r>
          <a:endParaRPr lang="en-US" sz="3300" kern="1200" dirty="0"/>
        </a:p>
      </dsp:txBody>
      <dsp:txXfrm>
        <a:off x="0" y="3000"/>
        <a:ext cx="2107932" cy="6138125"/>
      </dsp:txXfrm>
    </dsp:sp>
    <dsp:sp modelId="{8DC8FFF1-4940-4CD6-9907-AE79D8DB9578}">
      <dsp:nvSpPr>
        <dsp:cNvPr id="0" name=""/>
        <dsp:cNvSpPr/>
      </dsp:nvSpPr>
      <dsp:spPr>
        <a:xfrm>
          <a:off x="2266027" y="54475"/>
          <a:ext cx="8273635" cy="11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Dictatorial Role: </a:t>
          </a:r>
          <a:r>
            <a:rPr lang="en-US" sz="2000" kern="1200" dirty="0" smtClean="0"/>
            <a:t/>
          </a:r>
          <a:br>
            <a:rPr lang="en-US" sz="2000" kern="1200" dirty="0" smtClean="0"/>
          </a:br>
          <a:r>
            <a:rPr lang="en-US" sz="2000" kern="1200" dirty="0" smtClean="0"/>
            <a:t>All executive powers are concentrated in the hands of the president</a:t>
          </a:r>
          <a:br>
            <a:rPr lang="en-US" sz="2000" kern="1200" dirty="0" smtClean="0"/>
          </a:br>
          <a:r>
            <a:rPr lang="en-US" sz="2000" kern="1200" dirty="0" smtClean="0"/>
            <a:t>Not accountable to legislature</a:t>
          </a:r>
          <a:endParaRPr lang="en-US" sz="2000" kern="1200" dirty="0"/>
        </a:p>
      </dsp:txBody>
      <dsp:txXfrm>
        <a:off x="2266027" y="54475"/>
        <a:ext cx="8273635" cy="1164237"/>
      </dsp:txXfrm>
    </dsp:sp>
    <dsp:sp modelId="{5B3841BA-AE7E-4DDA-BDFB-5A4550132806}">
      <dsp:nvSpPr>
        <dsp:cNvPr id="0" name=""/>
        <dsp:cNvSpPr/>
      </dsp:nvSpPr>
      <dsp:spPr>
        <a:xfrm>
          <a:off x="2107932" y="1218712"/>
          <a:ext cx="8431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76317-7D83-4EDB-9730-CB8E4D40C74D}">
      <dsp:nvSpPr>
        <dsp:cNvPr id="0" name=""/>
        <dsp:cNvSpPr/>
      </dsp:nvSpPr>
      <dsp:spPr>
        <a:xfrm>
          <a:off x="2266027" y="1270188"/>
          <a:ext cx="8273635" cy="11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Conflict and Deadlock: </a:t>
          </a:r>
          <a:r>
            <a:rPr lang="en-US" sz="2000" kern="1200" dirty="0" smtClean="0"/>
            <a:t/>
          </a:r>
          <a:br>
            <a:rPr lang="en-US" sz="2000" kern="1200" dirty="0" smtClean="0"/>
          </a:br>
          <a:r>
            <a:rPr lang="en-US" sz="2000" kern="1200" dirty="0" smtClean="0"/>
            <a:t>As the president and his cabinet are not members of legislature, they find it difficult to persuade the legislature to accept proposal</a:t>
          </a:r>
          <a:endParaRPr lang="en-US" sz="2000" kern="1200" dirty="0"/>
        </a:p>
      </dsp:txBody>
      <dsp:txXfrm>
        <a:off x="2266027" y="1270188"/>
        <a:ext cx="8273635" cy="1164237"/>
      </dsp:txXfrm>
    </dsp:sp>
    <dsp:sp modelId="{354547F8-8547-446E-B321-0BFB813C2A67}">
      <dsp:nvSpPr>
        <dsp:cNvPr id="0" name=""/>
        <dsp:cNvSpPr/>
      </dsp:nvSpPr>
      <dsp:spPr>
        <a:xfrm>
          <a:off x="2107932" y="2434425"/>
          <a:ext cx="8431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13B286-186D-4CAB-81D4-6823A36E6C5D}">
      <dsp:nvSpPr>
        <dsp:cNvPr id="0" name=""/>
        <dsp:cNvSpPr/>
      </dsp:nvSpPr>
      <dsp:spPr>
        <a:xfrm>
          <a:off x="2266027" y="2485901"/>
          <a:ext cx="8273635" cy="11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Absence of Accountability: </a:t>
          </a:r>
          <a:r>
            <a:rPr lang="en-US" sz="2000" kern="1200" dirty="0" smtClean="0"/>
            <a:t/>
          </a:r>
          <a:br>
            <a:rPr lang="en-US" sz="2000" kern="1200" dirty="0" smtClean="0"/>
          </a:br>
          <a:r>
            <a:rPr lang="en-US" sz="2000" kern="1200" dirty="0" smtClean="0"/>
            <a:t>President directly elected by people</a:t>
          </a:r>
          <a:endParaRPr lang="en-US" sz="2000" kern="1200" dirty="0"/>
        </a:p>
      </dsp:txBody>
      <dsp:txXfrm>
        <a:off x="2266027" y="2485901"/>
        <a:ext cx="8273635" cy="1164237"/>
      </dsp:txXfrm>
    </dsp:sp>
    <dsp:sp modelId="{18ADC10A-9B66-42CF-8281-08E3A575F94D}">
      <dsp:nvSpPr>
        <dsp:cNvPr id="0" name=""/>
        <dsp:cNvSpPr/>
      </dsp:nvSpPr>
      <dsp:spPr>
        <a:xfrm>
          <a:off x="2107932" y="3650138"/>
          <a:ext cx="8431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62084-0602-4DD7-B802-7BE806AB61D3}">
      <dsp:nvSpPr>
        <dsp:cNvPr id="0" name=""/>
        <dsp:cNvSpPr/>
      </dsp:nvSpPr>
      <dsp:spPr>
        <a:xfrm>
          <a:off x="2266027" y="3701614"/>
          <a:ext cx="8273635" cy="11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Rigid System of Govt. </a:t>
          </a:r>
          <a:r>
            <a:rPr lang="en-US" sz="2000" kern="1200" dirty="0" smtClean="0"/>
            <a:t/>
          </a:r>
          <a:br>
            <a:rPr lang="en-US" sz="2000" kern="1200" dirty="0" smtClean="0"/>
          </a:br>
          <a:r>
            <a:rPr lang="en-US" sz="2000" kern="1200" dirty="0" smtClean="0"/>
            <a:t>During crisis, the president cannot be replaced during tenure..</a:t>
          </a:r>
          <a:endParaRPr lang="en-US" sz="2000" kern="1200" dirty="0"/>
        </a:p>
      </dsp:txBody>
      <dsp:txXfrm>
        <a:off x="2266027" y="3701614"/>
        <a:ext cx="8273635" cy="1164237"/>
      </dsp:txXfrm>
    </dsp:sp>
    <dsp:sp modelId="{B5C4AB98-1D75-410F-BDD6-3375B7ADB9C0}">
      <dsp:nvSpPr>
        <dsp:cNvPr id="0" name=""/>
        <dsp:cNvSpPr/>
      </dsp:nvSpPr>
      <dsp:spPr>
        <a:xfrm>
          <a:off x="2107932" y="4865851"/>
          <a:ext cx="8431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24D852-9692-4BFD-99FF-9EA239187A05}">
      <dsp:nvSpPr>
        <dsp:cNvPr id="0" name=""/>
        <dsp:cNvSpPr/>
      </dsp:nvSpPr>
      <dsp:spPr>
        <a:xfrm>
          <a:off x="2266027" y="4917327"/>
          <a:ext cx="8273635" cy="116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rgbClr val="FF0000"/>
              </a:solidFill>
            </a:rPr>
            <a:t>Foreign Policy Formulation with in Consensus with Congress: </a:t>
          </a:r>
          <a:r>
            <a:rPr lang="en-US" sz="2000" kern="1200" dirty="0" smtClean="0"/>
            <a:t/>
          </a:r>
          <a:br>
            <a:rPr lang="en-US" sz="2000" kern="1200" dirty="0" smtClean="0"/>
          </a:br>
          <a:r>
            <a:rPr lang="en-US" sz="2000" kern="1200" dirty="0" smtClean="0"/>
            <a:t>President handicaps</a:t>
          </a:r>
          <a:br>
            <a:rPr lang="en-US" sz="2000" kern="1200" dirty="0" smtClean="0"/>
          </a:br>
          <a:r>
            <a:rPr lang="en-US" sz="2000" kern="1200" dirty="0" smtClean="0"/>
            <a:t>According to Gamer, the presidential system is autocratic, irresponsible, and dangerous. </a:t>
          </a:r>
          <a:endParaRPr lang="en-US" sz="2000" kern="1200" dirty="0"/>
        </a:p>
      </dsp:txBody>
      <dsp:txXfrm>
        <a:off x="2266027" y="4917327"/>
        <a:ext cx="8273635" cy="1164237"/>
      </dsp:txXfrm>
    </dsp:sp>
    <dsp:sp modelId="{5953F363-6434-45D5-846F-7F2B96EBC2B8}">
      <dsp:nvSpPr>
        <dsp:cNvPr id="0" name=""/>
        <dsp:cNvSpPr/>
      </dsp:nvSpPr>
      <dsp:spPr>
        <a:xfrm>
          <a:off x="2107932" y="6137711"/>
          <a:ext cx="843173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2FC0F-5B70-41C3-A689-E13CC041F740}">
      <dsp:nvSpPr>
        <dsp:cNvPr id="0" name=""/>
        <dsp:cNvSpPr/>
      </dsp:nvSpPr>
      <dsp:spPr>
        <a:xfrm>
          <a:off x="2175931" y="5123"/>
          <a:ext cx="2007330" cy="501832"/>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U.S. President</a:t>
          </a:r>
          <a:endParaRPr lang="en-US" sz="1600" kern="1200" dirty="0"/>
        </a:p>
      </dsp:txBody>
      <dsp:txXfrm>
        <a:off x="2190629" y="19821"/>
        <a:ext cx="1977934" cy="472436"/>
      </dsp:txXfrm>
    </dsp:sp>
    <dsp:sp modelId="{F4D58846-5C86-43BE-AD8C-32F505F2B3BE}">
      <dsp:nvSpPr>
        <dsp:cNvPr id="0" name=""/>
        <dsp:cNvSpPr/>
      </dsp:nvSpPr>
      <dsp:spPr>
        <a:xfrm rot="5400000">
          <a:off x="3135686" y="550866"/>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3712C64-0758-41C0-A673-DCD9BE7CBFF4}">
      <dsp:nvSpPr>
        <dsp:cNvPr id="0" name=""/>
        <dsp:cNvSpPr/>
      </dsp:nvSpPr>
      <dsp:spPr>
        <a:xfrm>
          <a:off x="1155183" y="682597"/>
          <a:ext cx="4048826"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Elected for 4 years</a:t>
          </a:r>
          <a:endParaRPr lang="en-US" sz="1600" kern="1200" dirty="0"/>
        </a:p>
      </dsp:txBody>
      <dsp:txXfrm>
        <a:off x="1169881" y="697295"/>
        <a:ext cx="4019430" cy="472436"/>
      </dsp:txXfrm>
    </dsp:sp>
    <dsp:sp modelId="{66955B25-2CAA-449E-A808-718E8239517F}">
      <dsp:nvSpPr>
        <dsp:cNvPr id="0" name=""/>
        <dsp:cNvSpPr/>
      </dsp:nvSpPr>
      <dsp:spPr>
        <a:xfrm rot="5400000">
          <a:off x="3135686" y="1228340"/>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4041021-D2F7-4641-A73F-5183C896CA01}">
      <dsp:nvSpPr>
        <dsp:cNvPr id="0" name=""/>
        <dsp:cNvSpPr/>
      </dsp:nvSpPr>
      <dsp:spPr>
        <a:xfrm>
          <a:off x="1163544" y="1360071"/>
          <a:ext cx="4032105"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Constitutionally secured</a:t>
          </a:r>
          <a:br>
            <a:rPr lang="en-US" sz="1600" kern="1200" dirty="0" smtClean="0"/>
          </a:br>
          <a:r>
            <a:rPr lang="en-US" sz="1600" kern="1200" dirty="0" smtClean="0"/>
            <a:t>(Impeachment) </a:t>
          </a:r>
          <a:endParaRPr lang="en-US" sz="1600" kern="1200" dirty="0"/>
        </a:p>
      </dsp:txBody>
      <dsp:txXfrm>
        <a:off x="1178242" y="1374769"/>
        <a:ext cx="4002709" cy="472436"/>
      </dsp:txXfrm>
    </dsp:sp>
    <dsp:sp modelId="{ACE670BA-095A-4B5A-B33A-69A679BE08DC}">
      <dsp:nvSpPr>
        <dsp:cNvPr id="0" name=""/>
        <dsp:cNvSpPr/>
      </dsp:nvSpPr>
      <dsp:spPr>
        <a:xfrm rot="5400000">
          <a:off x="3135686" y="1905814"/>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6488FEE-4DFA-4EC7-9463-BEB6523342A3}">
      <dsp:nvSpPr>
        <dsp:cNvPr id="0" name=""/>
        <dsp:cNvSpPr/>
      </dsp:nvSpPr>
      <dsp:spPr>
        <a:xfrm>
          <a:off x="1155033" y="2037545"/>
          <a:ext cx="4049127"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Directly Elected </a:t>
          </a:r>
          <a:endParaRPr lang="en-US" sz="1600" kern="1200" dirty="0"/>
        </a:p>
      </dsp:txBody>
      <dsp:txXfrm>
        <a:off x="1169731" y="2052243"/>
        <a:ext cx="4019731" cy="472436"/>
      </dsp:txXfrm>
    </dsp:sp>
    <dsp:sp modelId="{DDFFD648-2DB3-488E-B65F-E336DAFF1476}">
      <dsp:nvSpPr>
        <dsp:cNvPr id="0" name=""/>
        <dsp:cNvSpPr/>
      </dsp:nvSpPr>
      <dsp:spPr>
        <a:xfrm rot="5400000">
          <a:off x="3135686" y="2583288"/>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5DDD197-D3BA-44F4-9933-129889D3A6F3}">
      <dsp:nvSpPr>
        <dsp:cNvPr id="0" name=""/>
        <dsp:cNvSpPr/>
      </dsp:nvSpPr>
      <dsp:spPr>
        <a:xfrm>
          <a:off x="1163544" y="2715020"/>
          <a:ext cx="4032105"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Head of the Govt. and State</a:t>
          </a:r>
          <a:endParaRPr lang="en-US" sz="1600" kern="1200" dirty="0"/>
        </a:p>
      </dsp:txBody>
      <dsp:txXfrm>
        <a:off x="1178242" y="2729718"/>
        <a:ext cx="4002709" cy="472436"/>
      </dsp:txXfrm>
    </dsp:sp>
    <dsp:sp modelId="{FD85ADB1-ED5B-424F-9CBB-BFB83A848673}">
      <dsp:nvSpPr>
        <dsp:cNvPr id="0" name=""/>
        <dsp:cNvSpPr/>
      </dsp:nvSpPr>
      <dsp:spPr>
        <a:xfrm rot="5400000">
          <a:off x="3135686" y="3260763"/>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7F0DE70-423B-4DAD-B8F0-38EBC11E6B45}">
      <dsp:nvSpPr>
        <dsp:cNvPr id="0" name=""/>
        <dsp:cNvSpPr/>
      </dsp:nvSpPr>
      <dsp:spPr>
        <a:xfrm>
          <a:off x="1163544" y="3392494"/>
          <a:ext cx="4032105"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Not Responsible to the Legislature</a:t>
          </a:r>
          <a:endParaRPr lang="en-US" sz="1600" kern="1200" dirty="0"/>
        </a:p>
      </dsp:txBody>
      <dsp:txXfrm>
        <a:off x="1178242" y="3407192"/>
        <a:ext cx="4002709" cy="472436"/>
      </dsp:txXfrm>
    </dsp:sp>
    <dsp:sp modelId="{1D7226BF-D812-4802-89FB-B307736F67DA}">
      <dsp:nvSpPr>
        <dsp:cNvPr id="0" name=""/>
        <dsp:cNvSpPr/>
      </dsp:nvSpPr>
      <dsp:spPr>
        <a:xfrm rot="5400000">
          <a:off x="3135686" y="3938237"/>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D3A971E-4460-4856-A66E-261B5896C92B}">
      <dsp:nvSpPr>
        <dsp:cNvPr id="0" name=""/>
        <dsp:cNvSpPr/>
      </dsp:nvSpPr>
      <dsp:spPr>
        <a:xfrm>
          <a:off x="1138994" y="4069968"/>
          <a:ext cx="4081204"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The boss and the cabinet members are his subordinate </a:t>
          </a:r>
          <a:endParaRPr lang="en-US" sz="1600" kern="1200" dirty="0"/>
        </a:p>
      </dsp:txBody>
      <dsp:txXfrm>
        <a:off x="1153692" y="4084666"/>
        <a:ext cx="4051808" cy="472436"/>
      </dsp:txXfrm>
    </dsp:sp>
    <dsp:sp modelId="{AEA2F70B-1C82-4C3D-BD5B-F13C8A9D22DD}">
      <dsp:nvSpPr>
        <dsp:cNvPr id="0" name=""/>
        <dsp:cNvSpPr/>
      </dsp:nvSpPr>
      <dsp:spPr>
        <a:xfrm rot="5400000">
          <a:off x="3135686" y="4615711"/>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EAF20B7-BC26-4700-B362-B74E23DE35FA}">
      <dsp:nvSpPr>
        <dsp:cNvPr id="0" name=""/>
        <dsp:cNvSpPr/>
      </dsp:nvSpPr>
      <dsp:spPr>
        <a:xfrm>
          <a:off x="1163544" y="4747442"/>
          <a:ext cx="4032105"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Powers of making appointments and conclusion of treaties</a:t>
          </a:r>
          <a:endParaRPr lang="en-US" sz="1600" kern="1200" dirty="0"/>
        </a:p>
      </dsp:txBody>
      <dsp:txXfrm>
        <a:off x="1178242" y="4762140"/>
        <a:ext cx="4002709" cy="472436"/>
      </dsp:txXfrm>
    </dsp:sp>
    <dsp:sp modelId="{4036E9AA-BB2D-4D97-93ED-4BD44252A563}">
      <dsp:nvSpPr>
        <dsp:cNvPr id="0" name=""/>
        <dsp:cNvSpPr/>
      </dsp:nvSpPr>
      <dsp:spPr>
        <a:xfrm rot="5400000">
          <a:off x="3135686" y="5293185"/>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953ED3D-5A02-4039-A708-9310D84E9D02}">
      <dsp:nvSpPr>
        <dsp:cNvPr id="0" name=""/>
        <dsp:cNvSpPr/>
      </dsp:nvSpPr>
      <dsp:spPr>
        <a:xfrm>
          <a:off x="1172045" y="5424916"/>
          <a:ext cx="4015103"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Derives all his powers from the constitution</a:t>
          </a:r>
          <a:endParaRPr lang="en-US" sz="1600" kern="1200" dirty="0"/>
        </a:p>
      </dsp:txBody>
      <dsp:txXfrm>
        <a:off x="1186743" y="5439614"/>
        <a:ext cx="3985707" cy="472436"/>
      </dsp:txXfrm>
    </dsp:sp>
    <dsp:sp modelId="{93084363-E018-46DD-B345-331747547689}">
      <dsp:nvSpPr>
        <dsp:cNvPr id="0" name=""/>
        <dsp:cNvSpPr/>
      </dsp:nvSpPr>
      <dsp:spPr>
        <a:xfrm rot="5400000">
          <a:off x="3135686" y="5970659"/>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51BF9E8-DBAD-460E-A332-8D329A502A7F}">
      <dsp:nvSpPr>
        <dsp:cNvPr id="0" name=""/>
        <dsp:cNvSpPr/>
      </dsp:nvSpPr>
      <dsp:spPr>
        <a:xfrm>
          <a:off x="802104" y="6102391"/>
          <a:ext cx="4754985"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The American President is helpless if the Majority in the Congress is against him</a:t>
          </a:r>
          <a:endParaRPr lang="en-US" sz="1600" kern="1200" dirty="0"/>
        </a:p>
      </dsp:txBody>
      <dsp:txXfrm>
        <a:off x="816802" y="6117089"/>
        <a:ext cx="4725589" cy="472436"/>
      </dsp:txXfrm>
    </dsp:sp>
    <dsp:sp modelId="{35A3B752-D98B-44FC-A7FD-7F041580BCD8}">
      <dsp:nvSpPr>
        <dsp:cNvPr id="0" name=""/>
        <dsp:cNvSpPr/>
      </dsp:nvSpPr>
      <dsp:spPr>
        <a:xfrm>
          <a:off x="7145119" y="5123"/>
          <a:ext cx="2007330" cy="501832"/>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U.K. Prime Minister</a:t>
          </a:r>
          <a:endParaRPr lang="en-US" sz="1600" kern="1200" dirty="0"/>
        </a:p>
      </dsp:txBody>
      <dsp:txXfrm>
        <a:off x="7159817" y="19821"/>
        <a:ext cx="1977934" cy="472436"/>
      </dsp:txXfrm>
    </dsp:sp>
    <dsp:sp modelId="{5F3A9A78-BBCB-4D7B-AE48-52E5A6AE971C}">
      <dsp:nvSpPr>
        <dsp:cNvPr id="0" name=""/>
        <dsp:cNvSpPr/>
      </dsp:nvSpPr>
      <dsp:spPr>
        <a:xfrm rot="5400000">
          <a:off x="8104874" y="550866"/>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137A130-9880-4CCD-963E-EB5E5E3B6CA9}">
      <dsp:nvSpPr>
        <dsp:cNvPr id="0" name=""/>
        <dsp:cNvSpPr/>
      </dsp:nvSpPr>
      <dsp:spPr>
        <a:xfrm>
          <a:off x="6239221" y="682597"/>
          <a:ext cx="3819127"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Elected for 5 years</a:t>
          </a:r>
          <a:endParaRPr lang="en-US" sz="1600" kern="1200" dirty="0"/>
        </a:p>
      </dsp:txBody>
      <dsp:txXfrm>
        <a:off x="6253919" y="697295"/>
        <a:ext cx="3789731" cy="472436"/>
      </dsp:txXfrm>
    </dsp:sp>
    <dsp:sp modelId="{AD440B52-BFB0-46F5-97B8-DBB9E84CB039}">
      <dsp:nvSpPr>
        <dsp:cNvPr id="0" name=""/>
        <dsp:cNvSpPr/>
      </dsp:nvSpPr>
      <dsp:spPr>
        <a:xfrm rot="5400000">
          <a:off x="8104874" y="1228340"/>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1B430E9-AED2-4CF7-92ED-3849CCF28E71}">
      <dsp:nvSpPr>
        <dsp:cNvPr id="0" name=""/>
        <dsp:cNvSpPr/>
      </dsp:nvSpPr>
      <dsp:spPr>
        <a:xfrm>
          <a:off x="6196695" y="1360071"/>
          <a:ext cx="3904178"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Vote of no Confidence</a:t>
          </a:r>
          <a:endParaRPr lang="en-US" sz="1600" kern="1200" dirty="0"/>
        </a:p>
      </dsp:txBody>
      <dsp:txXfrm>
        <a:off x="6211393" y="1374769"/>
        <a:ext cx="3874782" cy="472436"/>
      </dsp:txXfrm>
    </dsp:sp>
    <dsp:sp modelId="{8FC30AE2-6764-4662-B684-83943E644A03}">
      <dsp:nvSpPr>
        <dsp:cNvPr id="0" name=""/>
        <dsp:cNvSpPr/>
      </dsp:nvSpPr>
      <dsp:spPr>
        <a:xfrm rot="5400000">
          <a:off x="8104874" y="1905814"/>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396C585-C782-4272-99FE-779A89FD24DD}">
      <dsp:nvSpPr>
        <dsp:cNvPr id="0" name=""/>
        <dsp:cNvSpPr/>
      </dsp:nvSpPr>
      <dsp:spPr>
        <a:xfrm>
          <a:off x="6213707" y="2037545"/>
          <a:ext cx="3870154"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Appointed by Monarch</a:t>
          </a:r>
          <a:endParaRPr lang="en-US" sz="1600" kern="1200" dirty="0"/>
        </a:p>
      </dsp:txBody>
      <dsp:txXfrm>
        <a:off x="6228405" y="2052243"/>
        <a:ext cx="3840758" cy="472436"/>
      </dsp:txXfrm>
    </dsp:sp>
    <dsp:sp modelId="{9E205AF4-BB3B-4B17-8173-5E220D449513}">
      <dsp:nvSpPr>
        <dsp:cNvPr id="0" name=""/>
        <dsp:cNvSpPr/>
      </dsp:nvSpPr>
      <dsp:spPr>
        <a:xfrm rot="5400000">
          <a:off x="8104874" y="2583288"/>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2CA51AC-1AF6-4710-B760-6688D6F45A7E}">
      <dsp:nvSpPr>
        <dsp:cNvPr id="0" name=""/>
        <dsp:cNvSpPr/>
      </dsp:nvSpPr>
      <dsp:spPr>
        <a:xfrm>
          <a:off x="6213707" y="2715020"/>
          <a:ext cx="3870154"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Head of the Govt.</a:t>
          </a:r>
          <a:endParaRPr lang="en-US" sz="1600" kern="1200" dirty="0"/>
        </a:p>
      </dsp:txBody>
      <dsp:txXfrm>
        <a:off x="6228405" y="2729718"/>
        <a:ext cx="3840758" cy="472436"/>
      </dsp:txXfrm>
    </dsp:sp>
    <dsp:sp modelId="{BF05BAA8-557D-422D-B724-C5BA243C29B9}">
      <dsp:nvSpPr>
        <dsp:cNvPr id="0" name=""/>
        <dsp:cNvSpPr/>
      </dsp:nvSpPr>
      <dsp:spPr>
        <a:xfrm rot="5400000">
          <a:off x="8104874" y="3260763"/>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83EC7E0-446E-44EE-9301-10258D1CDAE1}">
      <dsp:nvSpPr>
        <dsp:cNvPr id="0" name=""/>
        <dsp:cNvSpPr/>
      </dsp:nvSpPr>
      <dsp:spPr>
        <a:xfrm>
          <a:off x="6196695" y="3392494"/>
          <a:ext cx="3904178"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Answerable and accountable to the House of Commons</a:t>
          </a:r>
          <a:endParaRPr lang="en-US" sz="1600" kern="1200" dirty="0"/>
        </a:p>
      </dsp:txBody>
      <dsp:txXfrm>
        <a:off x="6211393" y="3407192"/>
        <a:ext cx="3874782" cy="472436"/>
      </dsp:txXfrm>
    </dsp:sp>
    <dsp:sp modelId="{0232306F-FC6D-4D6C-97AD-94D9300FF03E}">
      <dsp:nvSpPr>
        <dsp:cNvPr id="0" name=""/>
        <dsp:cNvSpPr/>
      </dsp:nvSpPr>
      <dsp:spPr>
        <a:xfrm rot="5400000">
          <a:off x="8104874" y="3938237"/>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FA3F536-A63D-479D-AAB7-EBC172FD71E4}">
      <dsp:nvSpPr>
        <dsp:cNvPr id="0" name=""/>
        <dsp:cNvSpPr/>
      </dsp:nvSpPr>
      <dsp:spPr>
        <a:xfrm>
          <a:off x="6188184" y="4069968"/>
          <a:ext cx="3921200"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Head of his cabinet</a:t>
          </a:r>
          <a:endParaRPr lang="en-US" sz="1600" kern="1200" dirty="0"/>
        </a:p>
      </dsp:txBody>
      <dsp:txXfrm>
        <a:off x="6202882" y="4084666"/>
        <a:ext cx="3891804" cy="472436"/>
      </dsp:txXfrm>
    </dsp:sp>
    <dsp:sp modelId="{E8F3EBB6-7E31-4569-BB1E-71470EB48B29}">
      <dsp:nvSpPr>
        <dsp:cNvPr id="0" name=""/>
        <dsp:cNvSpPr/>
      </dsp:nvSpPr>
      <dsp:spPr>
        <a:xfrm rot="5400000">
          <a:off x="8104874" y="4615711"/>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7FBA8EB-7E73-4219-A4E5-A2CBEE338BFE}">
      <dsp:nvSpPr>
        <dsp:cNvPr id="0" name=""/>
        <dsp:cNvSpPr/>
      </dsp:nvSpPr>
      <dsp:spPr>
        <a:xfrm>
          <a:off x="6154160" y="4747442"/>
          <a:ext cx="3989249"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All appointments under the signature of Monarch</a:t>
          </a:r>
          <a:endParaRPr lang="en-US" sz="1600" kern="1200" dirty="0"/>
        </a:p>
      </dsp:txBody>
      <dsp:txXfrm>
        <a:off x="6168858" y="4762140"/>
        <a:ext cx="3959853" cy="472436"/>
      </dsp:txXfrm>
    </dsp:sp>
    <dsp:sp modelId="{1EDF4668-D730-4077-94A1-22EA103DA141}">
      <dsp:nvSpPr>
        <dsp:cNvPr id="0" name=""/>
        <dsp:cNvSpPr/>
      </dsp:nvSpPr>
      <dsp:spPr>
        <a:xfrm rot="5400000">
          <a:off x="8104874" y="5293185"/>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1238127-3C8F-4DF6-833B-9F85BDE5FD92}">
      <dsp:nvSpPr>
        <dsp:cNvPr id="0" name=""/>
        <dsp:cNvSpPr/>
      </dsp:nvSpPr>
      <dsp:spPr>
        <a:xfrm>
          <a:off x="6162661" y="5424916"/>
          <a:ext cx="3972247"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Derives his powers from constitutional conventions</a:t>
          </a:r>
          <a:endParaRPr lang="en-US" sz="1600" kern="1200" dirty="0"/>
        </a:p>
      </dsp:txBody>
      <dsp:txXfrm>
        <a:off x="6177359" y="5439614"/>
        <a:ext cx="3942851" cy="472436"/>
      </dsp:txXfrm>
    </dsp:sp>
    <dsp:sp modelId="{AA1F1874-86D7-4DF6-A3F3-BFE7B90C8446}">
      <dsp:nvSpPr>
        <dsp:cNvPr id="0" name=""/>
        <dsp:cNvSpPr/>
      </dsp:nvSpPr>
      <dsp:spPr>
        <a:xfrm rot="5400000">
          <a:off x="8104874" y="5970659"/>
          <a:ext cx="87820" cy="87820"/>
        </a:xfrm>
        <a:prstGeom prst="rightArrow">
          <a:avLst>
            <a:gd name="adj1" fmla="val 667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C61BF97-4261-4DFA-82B1-64CD5C86DCCA}">
      <dsp:nvSpPr>
        <dsp:cNvPr id="0" name=""/>
        <dsp:cNvSpPr/>
      </dsp:nvSpPr>
      <dsp:spPr>
        <a:xfrm>
          <a:off x="5838116" y="6102391"/>
          <a:ext cx="4621337" cy="501832"/>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The U.K. PM is always the leader of the majority party and can get the necessary legislations. </a:t>
          </a:r>
          <a:endParaRPr lang="en-US" sz="1600" kern="1200" dirty="0"/>
        </a:p>
      </dsp:txBody>
      <dsp:txXfrm>
        <a:off x="5852814" y="6117089"/>
        <a:ext cx="4591941" cy="472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A7F0C-D3B9-4ABB-86D0-49E1AD19F3CD}">
      <dsp:nvSpPr>
        <dsp:cNvPr id="0" name=""/>
        <dsp:cNvSpPr/>
      </dsp:nvSpPr>
      <dsp:spPr>
        <a:xfrm>
          <a:off x="3447303" y="2118"/>
          <a:ext cx="3155325" cy="1577662"/>
        </a:xfrm>
        <a:prstGeom prst="roundRect">
          <a:avLst>
            <a:gd name="adj" fmla="val 10000"/>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Legislative</a:t>
          </a:r>
          <a:endParaRPr lang="en-US" sz="5000" kern="1200" dirty="0"/>
        </a:p>
      </dsp:txBody>
      <dsp:txXfrm>
        <a:off x="3493511" y="48326"/>
        <a:ext cx="3062909" cy="1485246"/>
      </dsp:txXfrm>
    </dsp:sp>
    <dsp:sp modelId="{A2A4AD28-822F-4996-A37B-DFFAD5272CE0}">
      <dsp:nvSpPr>
        <dsp:cNvPr id="0" name=""/>
        <dsp:cNvSpPr/>
      </dsp:nvSpPr>
      <dsp:spPr>
        <a:xfrm rot="3600000">
          <a:off x="5505230" y="2771909"/>
          <a:ext cx="1645687" cy="552181"/>
        </a:xfrm>
        <a:prstGeom prst="leftRightArrow">
          <a:avLst>
            <a:gd name="adj1" fmla="val 60000"/>
            <a:gd name="adj2" fmla="val 50000"/>
          </a:avLst>
        </a:prstGeom>
        <a:solidFill>
          <a:srgbClr val="FF0000"/>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670884" y="2882345"/>
        <a:ext cx="1314379" cy="331309"/>
      </dsp:txXfrm>
    </dsp:sp>
    <dsp:sp modelId="{8EEC5803-1D6D-449C-990A-03B953B6D5B1}">
      <dsp:nvSpPr>
        <dsp:cNvPr id="0" name=""/>
        <dsp:cNvSpPr/>
      </dsp:nvSpPr>
      <dsp:spPr>
        <a:xfrm>
          <a:off x="6053520" y="4516219"/>
          <a:ext cx="3155325" cy="1577662"/>
        </a:xfrm>
        <a:prstGeom prst="roundRect">
          <a:avLst>
            <a:gd name="adj" fmla="val 10000"/>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Executive</a:t>
          </a:r>
          <a:endParaRPr lang="en-US" sz="5000" kern="1200" dirty="0"/>
        </a:p>
      </dsp:txBody>
      <dsp:txXfrm>
        <a:off x="6099728" y="4562427"/>
        <a:ext cx="3062909" cy="1485246"/>
      </dsp:txXfrm>
    </dsp:sp>
    <dsp:sp modelId="{6E27AE3B-D34F-4663-9995-5FDB83D46B55}">
      <dsp:nvSpPr>
        <dsp:cNvPr id="0" name=""/>
        <dsp:cNvSpPr/>
      </dsp:nvSpPr>
      <dsp:spPr>
        <a:xfrm rot="10800000">
          <a:off x="4202122" y="5028959"/>
          <a:ext cx="1645687" cy="552181"/>
        </a:xfrm>
        <a:prstGeom prst="leftRightArrow">
          <a:avLst>
            <a:gd name="adj1" fmla="val 60000"/>
            <a:gd name="adj2" fmla="val 50000"/>
          </a:avLst>
        </a:prstGeom>
        <a:solidFill>
          <a:srgbClr val="FF0000"/>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4367776" y="5139395"/>
        <a:ext cx="1314379" cy="331309"/>
      </dsp:txXfrm>
    </dsp:sp>
    <dsp:sp modelId="{696B569F-32CE-4678-9B48-3B45F7CC8C16}">
      <dsp:nvSpPr>
        <dsp:cNvPr id="0" name=""/>
        <dsp:cNvSpPr/>
      </dsp:nvSpPr>
      <dsp:spPr>
        <a:xfrm>
          <a:off x="841086" y="4516219"/>
          <a:ext cx="3155325" cy="1577662"/>
        </a:xfrm>
        <a:prstGeom prst="roundRect">
          <a:avLst>
            <a:gd name="adj" fmla="val 10000"/>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Judiciary</a:t>
          </a:r>
          <a:endParaRPr lang="en-US" sz="5000" kern="1200" dirty="0"/>
        </a:p>
      </dsp:txBody>
      <dsp:txXfrm>
        <a:off x="887294" y="4562427"/>
        <a:ext cx="3062909" cy="1485246"/>
      </dsp:txXfrm>
    </dsp:sp>
    <dsp:sp modelId="{564B6DF8-3F1F-4CF7-ABF0-54C425DFF12C}">
      <dsp:nvSpPr>
        <dsp:cNvPr id="0" name=""/>
        <dsp:cNvSpPr/>
      </dsp:nvSpPr>
      <dsp:spPr>
        <a:xfrm rot="18000000">
          <a:off x="2899013" y="2771909"/>
          <a:ext cx="1645687" cy="552181"/>
        </a:xfrm>
        <a:prstGeom prst="leftRightArrow">
          <a:avLst>
            <a:gd name="adj1" fmla="val 60000"/>
            <a:gd name="adj2" fmla="val 50000"/>
          </a:avLst>
        </a:prstGeom>
        <a:solidFill>
          <a:srgbClr val="FF0000"/>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064667" y="2882345"/>
        <a:ext cx="1314379" cy="331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045F-40E3-4CF3-B383-3931B62236E6}">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A41B0-F88F-4499-B390-F9898D1CFC68}">
      <dsp:nvSpPr>
        <dsp:cNvPr id="0" name=""/>
        <dsp:cNvSpPr/>
      </dsp:nvSpPr>
      <dsp:spPr>
        <a:xfrm>
          <a:off x="0" y="0"/>
          <a:ext cx="244829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0000"/>
              </a:solidFill>
            </a:rPr>
            <a:t>Executive Branch Check and Balances the Legislative Branch</a:t>
          </a:r>
          <a:endParaRPr lang="en-US" sz="2400" kern="1200" dirty="0">
            <a:solidFill>
              <a:srgbClr val="FF0000"/>
            </a:solidFill>
          </a:endParaRPr>
        </a:p>
      </dsp:txBody>
      <dsp:txXfrm>
        <a:off x="0" y="0"/>
        <a:ext cx="2448290" cy="5418667"/>
      </dsp:txXfrm>
    </dsp:sp>
    <dsp:sp modelId="{ACA5DE2D-36AF-4040-BEF6-507B47175556}">
      <dsp:nvSpPr>
        <dsp:cNvPr id="0" name=""/>
        <dsp:cNvSpPr/>
      </dsp:nvSpPr>
      <dsp:spPr>
        <a:xfrm>
          <a:off x="2554732" y="63698"/>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President has the power to </a:t>
          </a:r>
          <a:r>
            <a:rPr lang="en-US" sz="2300" kern="1200" dirty="0" smtClean="0">
              <a:solidFill>
                <a:srgbClr val="FF0000"/>
              </a:solidFill>
            </a:rPr>
            <a:t>Veto laws </a:t>
          </a:r>
          <a:r>
            <a:rPr lang="en-US" sz="2300" kern="1200" dirty="0" smtClean="0"/>
            <a:t>passed by Congress</a:t>
          </a:r>
          <a:endParaRPr lang="en-US" sz="2300" kern="1200" dirty="0"/>
        </a:p>
      </dsp:txBody>
      <dsp:txXfrm>
        <a:off x="2554732" y="63698"/>
        <a:ext cx="5570458" cy="1273968"/>
      </dsp:txXfrm>
    </dsp:sp>
    <dsp:sp modelId="{47D015FA-E1E8-4D51-960B-D4FA405AE60E}">
      <dsp:nvSpPr>
        <dsp:cNvPr id="0" name=""/>
        <dsp:cNvSpPr/>
      </dsp:nvSpPr>
      <dsp:spPr>
        <a:xfrm>
          <a:off x="2448290" y="1337667"/>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62DCA-43EC-413F-9D87-7C4FBC29694E}">
      <dsp:nvSpPr>
        <dsp:cNvPr id="0" name=""/>
        <dsp:cNvSpPr/>
      </dsp:nvSpPr>
      <dsp:spPr>
        <a:xfrm>
          <a:off x="2554732" y="1401365"/>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President can </a:t>
          </a:r>
          <a:r>
            <a:rPr lang="en-US" sz="2300" kern="1200" dirty="0" smtClean="0">
              <a:solidFill>
                <a:srgbClr val="FF0000"/>
              </a:solidFill>
            </a:rPr>
            <a:t>propose</a:t>
          </a:r>
          <a:r>
            <a:rPr lang="en-US" sz="2300" kern="1200" dirty="0" smtClean="0"/>
            <a:t> new laws to Congress</a:t>
          </a:r>
          <a:endParaRPr lang="en-US" sz="2300" kern="1200" dirty="0"/>
        </a:p>
      </dsp:txBody>
      <dsp:txXfrm>
        <a:off x="2554732" y="1401365"/>
        <a:ext cx="5570458" cy="1273968"/>
      </dsp:txXfrm>
    </dsp:sp>
    <dsp:sp modelId="{5A7A6BC8-37D6-4673-9227-B41D009C72B7}">
      <dsp:nvSpPr>
        <dsp:cNvPr id="0" name=""/>
        <dsp:cNvSpPr/>
      </dsp:nvSpPr>
      <dsp:spPr>
        <a:xfrm>
          <a:off x="2448290" y="2675334"/>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EBBDF-84C3-4147-B2D7-8216DA70829C}">
      <dsp:nvSpPr>
        <dsp:cNvPr id="0" name=""/>
        <dsp:cNvSpPr/>
      </dsp:nvSpPr>
      <dsp:spPr>
        <a:xfrm>
          <a:off x="2554732" y="2739032"/>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Submits the </a:t>
          </a:r>
          <a:r>
            <a:rPr lang="en-US" sz="2300" kern="1200" dirty="0" smtClean="0">
              <a:solidFill>
                <a:srgbClr val="FF0000"/>
              </a:solidFill>
            </a:rPr>
            <a:t>Federal Budget </a:t>
          </a:r>
          <a:r>
            <a:rPr lang="en-US" sz="2300" kern="1200" dirty="0" smtClean="0"/>
            <a:t>to the House of Representatives</a:t>
          </a:r>
          <a:endParaRPr lang="en-US" sz="2300" kern="1200" dirty="0"/>
        </a:p>
      </dsp:txBody>
      <dsp:txXfrm>
        <a:off x="2554732" y="2739032"/>
        <a:ext cx="5570458" cy="1273968"/>
      </dsp:txXfrm>
    </dsp:sp>
    <dsp:sp modelId="{C6084302-1297-403C-AA0F-CB15F6199D14}">
      <dsp:nvSpPr>
        <dsp:cNvPr id="0" name=""/>
        <dsp:cNvSpPr/>
      </dsp:nvSpPr>
      <dsp:spPr>
        <a:xfrm>
          <a:off x="2448290" y="4013001"/>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DD410-C5A7-4313-860A-53BDC3E6BEFE}">
      <dsp:nvSpPr>
        <dsp:cNvPr id="0" name=""/>
        <dsp:cNvSpPr/>
      </dsp:nvSpPr>
      <dsp:spPr>
        <a:xfrm>
          <a:off x="2554732" y="4076700"/>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solidFill>
                <a:srgbClr val="FF0000"/>
              </a:solidFill>
            </a:rPr>
            <a:t>Appoints</a:t>
          </a:r>
          <a:r>
            <a:rPr lang="en-US" sz="2300" kern="1200" dirty="0" smtClean="0"/>
            <a:t> Federal Officials, who carried out and enforce laws </a:t>
          </a:r>
        </a:p>
        <a:p>
          <a:pPr lvl="0" algn="l" defTabSz="1022350">
            <a:lnSpc>
              <a:spcPct val="90000"/>
            </a:lnSpc>
            <a:spcBef>
              <a:spcPct val="0"/>
            </a:spcBef>
            <a:spcAft>
              <a:spcPct val="35000"/>
            </a:spcAft>
          </a:pPr>
          <a:endParaRPr lang="en-US" sz="2300" kern="1200" dirty="0"/>
        </a:p>
      </dsp:txBody>
      <dsp:txXfrm>
        <a:off x="2554732" y="4076700"/>
        <a:ext cx="5570458" cy="1273968"/>
      </dsp:txXfrm>
    </dsp:sp>
    <dsp:sp modelId="{B52FB7BA-E513-4864-9A97-E854D7C0DDA7}">
      <dsp:nvSpPr>
        <dsp:cNvPr id="0" name=""/>
        <dsp:cNvSpPr/>
      </dsp:nvSpPr>
      <dsp:spPr>
        <a:xfrm>
          <a:off x="2448290" y="5350669"/>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045F-40E3-4CF3-B383-3931B62236E6}">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A41B0-F88F-4499-B390-F9898D1CFC68}">
      <dsp:nvSpPr>
        <dsp:cNvPr id="0" name=""/>
        <dsp:cNvSpPr/>
      </dsp:nvSpPr>
      <dsp:spPr>
        <a:xfrm>
          <a:off x="0" y="0"/>
          <a:ext cx="244829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0000"/>
              </a:solidFill>
            </a:rPr>
            <a:t>Executive Branch Checks and Balances the Judicial Branch</a:t>
          </a:r>
          <a:endParaRPr lang="en-US" sz="2400" kern="1200" dirty="0">
            <a:solidFill>
              <a:srgbClr val="FF0000"/>
            </a:solidFill>
          </a:endParaRPr>
        </a:p>
      </dsp:txBody>
      <dsp:txXfrm>
        <a:off x="0" y="0"/>
        <a:ext cx="2448290" cy="5418667"/>
      </dsp:txXfrm>
    </dsp:sp>
    <dsp:sp modelId="{ACA5DE2D-36AF-4040-BEF6-507B47175556}">
      <dsp:nvSpPr>
        <dsp:cNvPr id="0" name=""/>
        <dsp:cNvSpPr/>
      </dsp:nvSpPr>
      <dsp:spPr>
        <a:xfrm>
          <a:off x="2554732" y="84666"/>
          <a:ext cx="5570458"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0000"/>
              </a:solidFill>
            </a:rPr>
            <a:t>Nominates</a:t>
          </a:r>
          <a:r>
            <a:rPr lang="en-US" sz="2400" kern="1200" dirty="0" smtClean="0"/>
            <a:t> judges to the supreme Court</a:t>
          </a:r>
          <a:endParaRPr lang="en-US" sz="2400" kern="1200" dirty="0"/>
        </a:p>
      </dsp:txBody>
      <dsp:txXfrm>
        <a:off x="2554732" y="84666"/>
        <a:ext cx="5570458" cy="1693333"/>
      </dsp:txXfrm>
    </dsp:sp>
    <dsp:sp modelId="{47D015FA-E1E8-4D51-960B-D4FA405AE60E}">
      <dsp:nvSpPr>
        <dsp:cNvPr id="0" name=""/>
        <dsp:cNvSpPr/>
      </dsp:nvSpPr>
      <dsp:spPr>
        <a:xfrm>
          <a:off x="2448290" y="1778000"/>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62DCA-43EC-413F-9D87-7C4FBC29694E}">
      <dsp:nvSpPr>
        <dsp:cNvPr id="0" name=""/>
        <dsp:cNvSpPr/>
      </dsp:nvSpPr>
      <dsp:spPr>
        <a:xfrm>
          <a:off x="2554732" y="1862666"/>
          <a:ext cx="5570458"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0000"/>
              </a:solidFill>
            </a:rPr>
            <a:t>Nominates</a:t>
          </a:r>
          <a:r>
            <a:rPr lang="en-US" sz="2400" kern="1200" dirty="0" smtClean="0"/>
            <a:t> judges to the federal court system</a:t>
          </a:r>
          <a:endParaRPr lang="en-US" sz="2400" kern="1200" dirty="0"/>
        </a:p>
      </dsp:txBody>
      <dsp:txXfrm>
        <a:off x="2554732" y="1862666"/>
        <a:ext cx="5570458" cy="1693333"/>
      </dsp:txXfrm>
    </dsp:sp>
    <dsp:sp modelId="{5A7A6BC8-37D6-4673-9227-B41D009C72B7}">
      <dsp:nvSpPr>
        <dsp:cNvPr id="0" name=""/>
        <dsp:cNvSpPr/>
      </dsp:nvSpPr>
      <dsp:spPr>
        <a:xfrm>
          <a:off x="2448290" y="3556000"/>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EBBDF-84C3-4147-B2D7-8216DA70829C}">
      <dsp:nvSpPr>
        <dsp:cNvPr id="0" name=""/>
        <dsp:cNvSpPr/>
      </dsp:nvSpPr>
      <dsp:spPr>
        <a:xfrm>
          <a:off x="2554732" y="3640666"/>
          <a:ext cx="5570458" cy="169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President has the power </a:t>
          </a:r>
          <a:r>
            <a:rPr lang="en-US" sz="2400" kern="1200" dirty="0" smtClean="0">
              <a:solidFill>
                <a:srgbClr val="FF0000"/>
              </a:solidFill>
            </a:rPr>
            <a:t>to pardon or grant </a:t>
          </a:r>
          <a:r>
            <a:rPr lang="en-US" sz="2400" kern="1200" dirty="0" smtClean="0"/>
            <a:t>amnesty to persons convicted of crimes</a:t>
          </a:r>
        </a:p>
        <a:p>
          <a:pPr lvl="0" algn="l" defTabSz="1066800">
            <a:lnSpc>
              <a:spcPct val="90000"/>
            </a:lnSpc>
            <a:spcBef>
              <a:spcPct val="0"/>
            </a:spcBef>
            <a:spcAft>
              <a:spcPct val="35000"/>
            </a:spcAft>
          </a:pPr>
          <a:endParaRPr lang="en-US" sz="2400" kern="1200" dirty="0"/>
        </a:p>
      </dsp:txBody>
      <dsp:txXfrm>
        <a:off x="2554732" y="3640666"/>
        <a:ext cx="5570458" cy="1693333"/>
      </dsp:txXfrm>
    </dsp:sp>
    <dsp:sp modelId="{C6084302-1297-403C-AA0F-CB15F6199D14}">
      <dsp:nvSpPr>
        <dsp:cNvPr id="0" name=""/>
        <dsp:cNvSpPr/>
      </dsp:nvSpPr>
      <dsp:spPr>
        <a:xfrm>
          <a:off x="2448290" y="5334000"/>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045F-40E3-4CF3-B383-3931B62236E6}">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A41B0-F88F-4499-B390-F9898D1CFC68}">
      <dsp:nvSpPr>
        <dsp:cNvPr id="0" name=""/>
        <dsp:cNvSpPr/>
      </dsp:nvSpPr>
      <dsp:spPr>
        <a:xfrm>
          <a:off x="0" y="0"/>
          <a:ext cx="244829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0000"/>
              </a:solidFill>
            </a:rPr>
            <a:t>Legislative Branch Checks and Balances the Executive Branch</a:t>
          </a:r>
          <a:endParaRPr lang="en-US" sz="2400" kern="1200" dirty="0">
            <a:solidFill>
              <a:srgbClr val="FF0000"/>
            </a:solidFill>
          </a:endParaRPr>
        </a:p>
      </dsp:txBody>
      <dsp:txXfrm>
        <a:off x="0" y="0"/>
        <a:ext cx="2448290" cy="5418667"/>
      </dsp:txXfrm>
    </dsp:sp>
    <dsp:sp modelId="{ACA5DE2D-36AF-4040-BEF6-507B47175556}">
      <dsp:nvSpPr>
        <dsp:cNvPr id="0" name=""/>
        <dsp:cNvSpPr/>
      </dsp:nvSpPr>
      <dsp:spPr>
        <a:xfrm>
          <a:off x="2554732" y="63698"/>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Congress can </a:t>
          </a:r>
          <a:r>
            <a:rPr lang="en-US" sz="2000" kern="1200" dirty="0" smtClean="0">
              <a:solidFill>
                <a:srgbClr val="FF0000"/>
              </a:solidFill>
            </a:rPr>
            <a:t>override</a:t>
          </a:r>
          <a:r>
            <a:rPr lang="en-US" sz="2000" kern="1200" dirty="0" smtClean="0"/>
            <a:t> presidential vetoes with a two-thirds vote from both chambers </a:t>
          </a:r>
          <a:endParaRPr lang="en-US" sz="2000" kern="1200" dirty="0"/>
        </a:p>
      </dsp:txBody>
      <dsp:txXfrm>
        <a:off x="2554732" y="63698"/>
        <a:ext cx="5570458" cy="1273968"/>
      </dsp:txXfrm>
    </dsp:sp>
    <dsp:sp modelId="{47D015FA-E1E8-4D51-960B-D4FA405AE60E}">
      <dsp:nvSpPr>
        <dsp:cNvPr id="0" name=""/>
        <dsp:cNvSpPr/>
      </dsp:nvSpPr>
      <dsp:spPr>
        <a:xfrm>
          <a:off x="2448290" y="1337667"/>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62DCA-43EC-413F-9D87-7C4FBC29694E}">
      <dsp:nvSpPr>
        <dsp:cNvPr id="0" name=""/>
        <dsp:cNvSpPr/>
      </dsp:nvSpPr>
      <dsp:spPr>
        <a:xfrm>
          <a:off x="2554732" y="1401365"/>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Senate can </a:t>
          </a:r>
          <a:r>
            <a:rPr lang="en-US" sz="2000" kern="1200" dirty="0" smtClean="0">
              <a:solidFill>
                <a:srgbClr val="FF0000"/>
              </a:solidFill>
            </a:rPr>
            <a:t>reject</a:t>
          </a:r>
          <a:r>
            <a:rPr lang="en-US" sz="2000" kern="1200" dirty="0" smtClean="0"/>
            <a:t> proposed treaties with a two-thirds vote</a:t>
          </a:r>
          <a:endParaRPr lang="en-US" sz="2000" kern="1200" dirty="0"/>
        </a:p>
      </dsp:txBody>
      <dsp:txXfrm>
        <a:off x="2554732" y="1401365"/>
        <a:ext cx="5570458" cy="1273968"/>
      </dsp:txXfrm>
    </dsp:sp>
    <dsp:sp modelId="{5A7A6BC8-37D6-4673-9227-B41D009C72B7}">
      <dsp:nvSpPr>
        <dsp:cNvPr id="0" name=""/>
        <dsp:cNvSpPr/>
      </dsp:nvSpPr>
      <dsp:spPr>
        <a:xfrm>
          <a:off x="2448290" y="2675334"/>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EBBDF-84C3-4147-B2D7-8216DA70829C}">
      <dsp:nvSpPr>
        <dsp:cNvPr id="0" name=""/>
        <dsp:cNvSpPr/>
      </dsp:nvSpPr>
      <dsp:spPr>
        <a:xfrm>
          <a:off x="2554732" y="2739032"/>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Senate can </a:t>
          </a:r>
          <a:r>
            <a:rPr lang="en-US" sz="2000" kern="1200" dirty="0" smtClean="0">
              <a:solidFill>
                <a:srgbClr val="FF0000"/>
              </a:solidFill>
            </a:rPr>
            <a:t>reject</a:t>
          </a:r>
          <a:r>
            <a:rPr lang="en-US" sz="2000" kern="1200" dirty="0" smtClean="0"/>
            <a:t> presidential nominations of federal officials or judges</a:t>
          </a:r>
          <a:endParaRPr lang="en-US" sz="2000" kern="1200" dirty="0"/>
        </a:p>
      </dsp:txBody>
      <dsp:txXfrm>
        <a:off x="2554732" y="2739032"/>
        <a:ext cx="5570458" cy="1273968"/>
      </dsp:txXfrm>
    </dsp:sp>
    <dsp:sp modelId="{C6084302-1297-403C-AA0F-CB15F6199D14}">
      <dsp:nvSpPr>
        <dsp:cNvPr id="0" name=""/>
        <dsp:cNvSpPr/>
      </dsp:nvSpPr>
      <dsp:spPr>
        <a:xfrm>
          <a:off x="2448290" y="4013001"/>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DD410-C5A7-4313-860A-53BDC3E6BEFE}">
      <dsp:nvSpPr>
        <dsp:cNvPr id="0" name=""/>
        <dsp:cNvSpPr/>
      </dsp:nvSpPr>
      <dsp:spPr>
        <a:xfrm>
          <a:off x="2554732" y="4076700"/>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Congress can </a:t>
          </a:r>
          <a:r>
            <a:rPr lang="en-US" sz="2000" kern="1200" dirty="0" smtClean="0">
              <a:solidFill>
                <a:srgbClr val="FF0000"/>
              </a:solidFill>
            </a:rPr>
            <a:t>impeach </a:t>
          </a:r>
          <a:r>
            <a:rPr lang="en-US" sz="2000" kern="1200" dirty="0" smtClean="0"/>
            <a:t>and remove the presidential (House serves as prosecution, Senate serves as jury)</a:t>
          </a:r>
        </a:p>
        <a:p>
          <a:pPr lvl="0" algn="l" defTabSz="889000">
            <a:lnSpc>
              <a:spcPct val="90000"/>
            </a:lnSpc>
            <a:spcBef>
              <a:spcPct val="0"/>
            </a:spcBef>
            <a:spcAft>
              <a:spcPct val="35000"/>
            </a:spcAft>
          </a:pPr>
          <a:endParaRPr lang="en-US" sz="2000" kern="1200" dirty="0"/>
        </a:p>
      </dsp:txBody>
      <dsp:txXfrm>
        <a:off x="2554732" y="4076700"/>
        <a:ext cx="5570458" cy="1273968"/>
      </dsp:txXfrm>
    </dsp:sp>
    <dsp:sp modelId="{B52FB7BA-E513-4864-9A97-E854D7C0DDA7}">
      <dsp:nvSpPr>
        <dsp:cNvPr id="0" name=""/>
        <dsp:cNvSpPr/>
      </dsp:nvSpPr>
      <dsp:spPr>
        <a:xfrm>
          <a:off x="2448290" y="5350669"/>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045F-40E3-4CF3-B383-3931B62236E6}">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A41B0-F88F-4499-B390-F9898D1CFC68}">
      <dsp:nvSpPr>
        <dsp:cNvPr id="0" name=""/>
        <dsp:cNvSpPr/>
      </dsp:nvSpPr>
      <dsp:spPr>
        <a:xfrm>
          <a:off x="0" y="0"/>
          <a:ext cx="244829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0000"/>
              </a:solidFill>
            </a:rPr>
            <a:t>Legislative Branch Checks and Balances the Judicial Branch</a:t>
          </a:r>
          <a:endParaRPr lang="en-US" sz="2400" kern="1200" dirty="0">
            <a:solidFill>
              <a:srgbClr val="FF0000"/>
            </a:solidFill>
          </a:endParaRPr>
        </a:p>
      </dsp:txBody>
      <dsp:txXfrm>
        <a:off x="0" y="0"/>
        <a:ext cx="2448290" cy="5418667"/>
      </dsp:txXfrm>
    </dsp:sp>
    <dsp:sp modelId="{ACA5DE2D-36AF-4040-BEF6-507B47175556}">
      <dsp:nvSpPr>
        <dsp:cNvPr id="0" name=""/>
        <dsp:cNvSpPr/>
      </dsp:nvSpPr>
      <dsp:spPr>
        <a:xfrm>
          <a:off x="2554732" y="63698"/>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Congress can </a:t>
          </a:r>
          <a:r>
            <a:rPr lang="en-US" sz="2300" kern="1200" dirty="0" smtClean="0">
              <a:solidFill>
                <a:srgbClr val="FF0000"/>
              </a:solidFill>
            </a:rPr>
            <a:t>create</a:t>
          </a:r>
          <a:r>
            <a:rPr lang="en-US" sz="2300" kern="1200" dirty="0" smtClean="0"/>
            <a:t> lower courts</a:t>
          </a:r>
          <a:endParaRPr lang="en-US" sz="2300" kern="1200" dirty="0"/>
        </a:p>
      </dsp:txBody>
      <dsp:txXfrm>
        <a:off x="2554732" y="63698"/>
        <a:ext cx="5570458" cy="1273968"/>
      </dsp:txXfrm>
    </dsp:sp>
    <dsp:sp modelId="{47D015FA-E1E8-4D51-960B-D4FA405AE60E}">
      <dsp:nvSpPr>
        <dsp:cNvPr id="0" name=""/>
        <dsp:cNvSpPr/>
      </dsp:nvSpPr>
      <dsp:spPr>
        <a:xfrm>
          <a:off x="2448290" y="1337667"/>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62DCA-43EC-413F-9D87-7C4FBC29694E}">
      <dsp:nvSpPr>
        <dsp:cNvPr id="0" name=""/>
        <dsp:cNvSpPr/>
      </dsp:nvSpPr>
      <dsp:spPr>
        <a:xfrm>
          <a:off x="2554732" y="1401365"/>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Senate can </a:t>
          </a:r>
          <a:r>
            <a:rPr lang="en-US" sz="2300" kern="1200" dirty="0" smtClean="0">
              <a:solidFill>
                <a:srgbClr val="FF0000"/>
              </a:solidFill>
            </a:rPr>
            <a:t>reject</a:t>
          </a:r>
          <a:r>
            <a:rPr lang="en-US" sz="2300" kern="1200" dirty="0" smtClean="0"/>
            <a:t> nominees to the federal courts and supreme court</a:t>
          </a:r>
          <a:endParaRPr lang="en-US" sz="2300" kern="1200" dirty="0"/>
        </a:p>
      </dsp:txBody>
      <dsp:txXfrm>
        <a:off x="2554732" y="1401365"/>
        <a:ext cx="5570458" cy="1273968"/>
      </dsp:txXfrm>
    </dsp:sp>
    <dsp:sp modelId="{5A7A6BC8-37D6-4673-9227-B41D009C72B7}">
      <dsp:nvSpPr>
        <dsp:cNvPr id="0" name=""/>
        <dsp:cNvSpPr/>
      </dsp:nvSpPr>
      <dsp:spPr>
        <a:xfrm>
          <a:off x="2448290" y="2675334"/>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EBBDF-84C3-4147-B2D7-8216DA70829C}">
      <dsp:nvSpPr>
        <dsp:cNvPr id="0" name=""/>
        <dsp:cNvSpPr/>
      </dsp:nvSpPr>
      <dsp:spPr>
        <a:xfrm>
          <a:off x="2554732" y="2739032"/>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Congress can </a:t>
          </a:r>
          <a:r>
            <a:rPr lang="en-US" sz="2300" kern="1200" dirty="0" smtClean="0">
              <a:solidFill>
                <a:srgbClr val="FF0000"/>
              </a:solidFill>
            </a:rPr>
            <a:t>amend</a:t>
          </a:r>
          <a:r>
            <a:rPr lang="en-US" sz="2300" kern="1200" dirty="0" smtClean="0"/>
            <a:t> the Constitution to overturn decisions of the Supreme Court</a:t>
          </a:r>
          <a:endParaRPr lang="en-US" sz="2300" kern="1200" dirty="0"/>
        </a:p>
      </dsp:txBody>
      <dsp:txXfrm>
        <a:off x="2554732" y="2739032"/>
        <a:ext cx="5570458" cy="1273968"/>
      </dsp:txXfrm>
    </dsp:sp>
    <dsp:sp modelId="{C6084302-1297-403C-AA0F-CB15F6199D14}">
      <dsp:nvSpPr>
        <dsp:cNvPr id="0" name=""/>
        <dsp:cNvSpPr/>
      </dsp:nvSpPr>
      <dsp:spPr>
        <a:xfrm>
          <a:off x="2448290" y="4013001"/>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34245A-3799-40E8-89A1-1F5AB7364BED}">
      <dsp:nvSpPr>
        <dsp:cNvPr id="0" name=""/>
        <dsp:cNvSpPr/>
      </dsp:nvSpPr>
      <dsp:spPr>
        <a:xfrm>
          <a:off x="2554732" y="4076700"/>
          <a:ext cx="5570458"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Congress can </a:t>
          </a:r>
          <a:r>
            <a:rPr lang="en-US" sz="2300" kern="1200" dirty="0" smtClean="0">
              <a:solidFill>
                <a:srgbClr val="FF0000"/>
              </a:solidFill>
            </a:rPr>
            <a:t>remove</a:t>
          </a:r>
          <a:r>
            <a:rPr lang="en-US" sz="2300" kern="1200" dirty="0" smtClean="0"/>
            <a:t> judges of the lower federal courts</a:t>
          </a:r>
        </a:p>
        <a:p>
          <a:pPr lvl="0" algn="l" defTabSz="1022350">
            <a:lnSpc>
              <a:spcPct val="90000"/>
            </a:lnSpc>
            <a:spcBef>
              <a:spcPct val="0"/>
            </a:spcBef>
            <a:spcAft>
              <a:spcPct val="35000"/>
            </a:spcAft>
          </a:pPr>
          <a:endParaRPr lang="en-US" sz="2300" kern="1200" dirty="0"/>
        </a:p>
      </dsp:txBody>
      <dsp:txXfrm>
        <a:off x="2554732" y="4076700"/>
        <a:ext cx="5570458" cy="1273968"/>
      </dsp:txXfrm>
    </dsp:sp>
    <dsp:sp modelId="{7D23174A-028A-4566-A435-F14433599918}">
      <dsp:nvSpPr>
        <dsp:cNvPr id="0" name=""/>
        <dsp:cNvSpPr/>
      </dsp:nvSpPr>
      <dsp:spPr>
        <a:xfrm>
          <a:off x="2448290" y="5350669"/>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045F-40E3-4CF3-B383-3931B62236E6}">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A41B0-F88F-4499-B390-F9898D1CFC68}">
      <dsp:nvSpPr>
        <dsp:cNvPr id="0" name=""/>
        <dsp:cNvSpPr/>
      </dsp:nvSpPr>
      <dsp:spPr>
        <a:xfrm>
          <a:off x="0" y="0"/>
          <a:ext cx="244829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0000"/>
              </a:solidFill>
            </a:rPr>
            <a:t>Judicial Branch Checks and Balances the Executive Branch</a:t>
          </a:r>
          <a:endParaRPr lang="en-US" sz="2400" kern="1200" dirty="0">
            <a:solidFill>
              <a:srgbClr val="FF0000"/>
            </a:solidFill>
          </a:endParaRPr>
        </a:p>
      </dsp:txBody>
      <dsp:txXfrm>
        <a:off x="0" y="0"/>
        <a:ext cx="2448290" cy="5418667"/>
      </dsp:txXfrm>
    </dsp:sp>
    <dsp:sp modelId="{ACA5DE2D-36AF-4040-BEF6-507B47175556}">
      <dsp:nvSpPr>
        <dsp:cNvPr id="0" name=""/>
        <dsp:cNvSpPr/>
      </dsp:nvSpPr>
      <dsp:spPr>
        <a:xfrm>
          <a:off x="2557541" y="767012"/>
          <a:ext cx="5570458" cy="170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Supreme Court can use the power of </a:t>
          </a:r>
          <a:r>
            <a:rPr lang="en-US" sz="2400" kern="1200" dirty="0" smtClean="0">
              <a:solidFill>
                <a:srgbClr val="FF0000"/>
              </a:solidFill>
            </a:rPr>
            <a:t>judicial review </a:t>
          </a:r>
          <a:r>
            <a:rPr lang="en-US" sz="2400" kern="1200" dirty="0" smtClean="0"/>
            <a:t>to rule laws unconstitutional </a:t>
          </a:r>
          <a:endParaRPr lang="en-US" sz="2400" kern="1200" dirty="0"/>
        </a:p>
      </dsp:txBody>
      <dsp:txXfrm>
        <a:off x="2557541" y="767012"/>
        <a:ext cx="5570458" cy="1708126"/>
      </dsp:txXfrm>
    </dsp:sp>
    <dsp:sp modelId="{47D015FA-E1E8-4D51-960B-D4FA405AE60E}">
      <dsp:nvSpPr>
        <dsp:cNvPr id="0" name=""/>
        <dsp:cNvSpPr/>
      </dsp:nvSpPr>
      <dsp:spPr>
        <a:xfrm>
          <a:off x="2448290" y="1979059"/>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62DCA-43EC-413F-9D87-7C4FBC29694E}">
      <dsp:nvSpPr>
        <dsp:cNvPr id="0" name=""/>
        <dsp:cNvSpPr/>
      </dsp:nvSpPr>
      <dsp:spPr>
        <a:xfrm>
          <a:off x="2557541" y="2746072"/>
          <a:ext cx="5570458" cy="1708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Supreme Court can use the power of </a:t>
          </a:r>
          <a:r>
            <a:rPr lang="en-US" sz="2400" kern="1200" dirty="0" smtClean="0">
              <a:solidFill>
                <a:srgbClr val="FF0000"/>
              </a:solidFill>
            </a:rPr>
            <a:t>judicial review </a:t>
          </a:r>
          <a:r>
            <a:rPr lang="en-US" sz="2400" kern="1200" dirty="0" smtClean="0"/>
            <a:t>to rule the presidential actions unconstitutional</a:t>
          </a:r>
          <a:endParaRPr lang="en-US" sz="2400" kern="1200" dirty="0"/>
        </a:p>
      </dsp:txBody>
      <dsp:txXfrm>
        <a:off x="2557541" y="2746072"/>
        <a:ext cx="5570458" cy="1708126"/>
      </dsp:txXfrm>
    </dsp:sp>
    <dsp:sp modelId="{5A7A6BC8-37D6-4673-9227-B41D009C72B7}">
      <dsp:nvSpPr>
        <dsp:cNvPr id="0" name=""/>
        <dsp:cNvSpPr/>
      </dsp:nvSpPr>
      <dsp:spPr>
        <a:xfrm>
          <a:off x="2448290" y="3958119"/>
          <a:ext cx="567689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4BAFF-C5D5-4ED3-AA99-BFE18E5E7C2C}" type="datetimeFigureOut">
              <a:rPr lang="en-US" smtClean="0"/>
              <a:t>20-May-24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6F210-8C0E-41C3-9F0D-964D783059CC}" type="slidenum">
              <a:rPr lang="en-US" smtClean="0"/>
              <a:t>‹#›</a:t>
            </a:fld>
            <a:endParaRPr lang="en-US"/>
          </a:p>
        </p:txBody>
      </p:sp>
    </p:spTree>
    <p:extLst>
      <p:ext uri="{BB962C8B-B14F-4D97-AF65-F5344CB8AC3E}">
        <p14:creationId xmlns:p14="http://schemas.microsoft.com/office/powerpoint/2010/main" val="158152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There are only three requirements to be president, according to Article II, Section 1, Clause 5 of the U.S. Constitution:</a:t>
            </a:r>
          </a:p>
          <a:p>
            <a:endParaRPr lang="en-US" dirty="0"/>
          </a:p>
        </p:txBody>
      </p:sp>
      <p:sp>
        <p:nvSpPr>
          <p:cNvPr id="4" name="Slide Number Placeholder 3"/>
          <p:cNvSpPr>
            <a:spLocks noGrp="1"/>
          </p:cNvSpPr>
          <p:nvPr>
            <p:ph type="sldNum" sz="quarter" idx="10"/>
          </p:nvPr>
        </p:nvSpPr>
        <p:spPr/>
        <p:txBody>
          <a:bodyPr/>
          <a:lstStyle/>
          <a:p>
            <a:fld id="{9666F210-8C0E-41C3-9F0D-964D783059CC}" type="slidenum">
              <a:rPr lang="en-US" smtClean="0"/>
              <a:t>19</a:t>
            </a:fld>
            <a:endParaRPr lang="en-US"/>
          </a:p>
        </p:txBody>
      </p:sp>
    </p:spTree>
    <p:extLst>
      <p:ext uri="{BB962C8B-B14F-4D97-AF65-F5344CB8AC3E}">
        <p14:creationId xmlns:p14="http://schemas.microsoft.com/office/powerpoint/2010/main" val="16499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Cabinet Dictatorship:</a:t>
            </a:r>
            <a:br>
              <a:rPr lang="en-US" dirty="0" smtClean="0">
                <a:solidFill>
                  <a:srgbClr val="FF0000"/>
                </a:solidFill>
              </a:rPr>
            </a:br>
            <a:r>
              <a:rPr lang="en-US" dirty="0" smtClean="0">
                <a:solidFill>
                  <a:srgbClr val="FF0000"/>
                </a:solidFill>
              </a:rPr>
              <a:t> Policies formulation (National and International issues)</a:t>
            </a:r>
            <a:br>
              <a:rPr lang="en-US" dirty="0" smtClean="0">
                <a:solidFill>
                  <a:srgbClr val="FF0000"/>
                </a:solidFill>
              </a:rPr>
            </a:br>
            <a:r>
              <a:rPr lang="en-US" dirty="0" smtClean="0">
                <a:solidFill>
                  <a:srgbClr val="FF0000"/>
                </a:solidFill>
              </a:rPr>
              <a:t>Arrangements for passing laws to implement the policies </a:t>
            </a:r>
            <a:br>
              <a:rPr lang="en-US" dirty="0" smtClean="0">
                <a:solidFill>
                  <a:srgbClr val="FF0000"/>
                </a:solidFill>
              </a:rPr>
            </a:br>
            <a:r>
              <a:rPr lang="en-US" dirty="0" smtClean="0">
                <a:solidFill>
                  <a:srgbClr val="FF0000"/>
                </a:solidFill>
              </a:rPr>
              <a:t>Determines the matters to be included in the national agenda</a:t>
            </a:r>
            <a:br>
              <a:rPr lang="en-US" dirty="0" smtClean="0">
                <a:solidFill>
                  <a:srgbClr val="FF0000"/>
                </a:solidFill>
              </a:rPr>
            </a:br>
            <a:r>
              <a:rPr lang="en-US" dirty="0" smtClean="0">
                <a:solidFill>
                  <a:srgbClr val="FF0000"/>
                </a:solidFill>
              </a:rPr>
              <a:t>Controls and directs the admin. Depts.</a:t>
            </a:r>
            <a:br>
              <a:rPr lang="en-US" dirty="0" smtClean="0">
                <a:solidFill>
                  <a:srgbClr val="FF0000"/>
                </a:solidFill>
              </a:rPr>
            </a:br>
            <a:r>
              <a:rPr lang="en-US" dirty="0" smtClean="0">
                <a:solidFill>
                  <a:srgbClr val="FF0000"/>
                </a:solidFill>
              </a:rPr>
              <a:t>Co-ordinates the activities of diff. govt. dpt. </a:t>
            </a:r>
            <a:br>
              <a:rPr lang="en-US" dirty="0" smtClean="0">
                <a:solidFill>
                  <a:srgbClr val="FF0000"/>
                </a:solidFill>
              </a:rPr>
            </a:br>
            <a:r>
              <a:rPr lang="en-US" dirty="0" smtClean="0">
                <a:solidFill>
                  <a:srgbClr val="FF0000"/>
                </a:solidFill>
              </a:rPr>
              <a:t>Prepares the budget draft in consultation with PM</a:t>
            </a:r>
            <a:br>
              <a:rPr lang="en-US" dirty="0" smtClean="0">
                <a:solidFill>
                  <a:srgbClr val="FF0000"/>
                </a:solidFill>
              </a:rPr>
            </a:br>
            <a:r>
              <a:rPr lang="en-US" dirty="0" smtClean="0">
                <a:solidFill>
                  <a:srgbClr val="FF0000"/>
                </a:solidFill>
              </a:rPr>
              <a:t>Formulates economic policies </a:t>
            </a:r>
            <a:br>
              <a:rPr lang="en-US" dirty="0" smtClean="0">
                <a:solidFill>
                  <a:srgbClr val="FF0000"/>
                </a:solidFill>
              </a:rPr>
            </a:br>
            <a:r>
              <a:rPr lang="en-US" dirty="0" smtClean="0">
                <a:solidFill>
                  <a:srgbClr val="FF0000"/>
                </a:solidFill>
              </a:rPr>
              <a:t>Advise the Constitutional head to take necessary action during emergency or unforeseen situation etc.</a:t>
            </a:r>
            <a:br>
              <a:rPr lang="en-US" dirty="0" smtClean="0">
                <a:solidFill>
                  <a:srgbClr val="FF0000"/>
                </a:solidFill>
              </a:rPr>
            </a:br>
            <a:r>
              <a:rPr lang="en-US" dirty="0" smtClean="0">
                <a:solidFill>
                  <a:srgbClr val="FF0000"/>
                </a:solidFill>
              </a:rPr>
              <a:t>Cabinet acts as the keystone of political arch, or has become the steering wheel of the ship.</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666F210-8C0E-41C3-9F0D-964D783059CC}" type="slidenum">
              <a:rPr lang="en-US" smtClean="0"/>
              <a:t>32</a:t>
            </a:fld>
            <a:endParaRPr lang="en-US"/>
          </a:p>
        </p:txBody>
      </p:sp>
    </p:spTree>
    <p:extLst>
      <p:ext uri="{BB962C8B-B14F-4D97-AF65-F5344CB8AC3E}">
        <p14:creationId xmlns:p14="http://schemas.microsoft.com/office/powerpoint/2010/main" val="55017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34FC3B-0505-4410-94E6-64D404D03366}" type="datetimeFigureOut">
              <a:rPr lang="en-US" smtClean="0"/>
              <a:t>20-May-24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111040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4FC3B-0505-4410-94E6-64D404D03366}" type="datetimeFigureOut">
              <a:rPr lang="en-US" smtClean="0"/>
              <a:t>20-May-24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157297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4FC3B-0505-4410-94E6-64D404D03366}" type="datetimeFigureOut">
              <a:rPr lang="en-US" smtClean="0"/>
              <a:t>20-May-24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275229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4FC3B-0505-4410-94E6-64D404D03366}" type="datetimeFigureOut">
              <a:rPr lang="en-US" smtClean="0"/>
              <a:t>20-May-24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87590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4FC3B-0505-4410-94E6-64D404D03366}" type="datetimeFigureOut">
              <a:rPr lang="en-US" smtClean="0"/>
              <a:t>20-May-24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285286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34FC3B-0505-4410-94E6-64D404D03366}" type="datetimeFigureOut">
              <a:rPr lang="en-US" smtClean="0"/>
              <a:t>20-May-24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139703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34FC3B-0505-4410-94E6-64D404D03366}" type="datetimeFigureOut">
              <a:rPr lang="en-US" smtClean="0"/>
              <a:t>20-May-24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426391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4FC3B-0505-4410-94E6-64D404D03366}" type="datetimeFigureOut">
              <a:rPr lang="en-US" smtClean="0"/>
              <a:t>20-May-24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29109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4FC3B-0505-4410-94E6-64D404D03366}" type="datetimeFigureOut">
              <a:rPr lang="en-US" smtClean="0"/>
              <a:t>20-May-24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312327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4FC3B-0505-4410-94E6-64D404D03366}" type="datetimeFigureOut">
              <a:rPr lang="en-US" smtClean="0"/>
              <a:t>20-May-24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194382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4FC3B-0505-4410-94E6-64D404D03366}" type="datetimeFigureOut">
              <a:rPr lang="en-US" smtClean="0"/>
              <a:t>20-May-24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5AFFB-9596-4E31-BFC9-61F49D7EEAF1}" type="slidenum">
              <a:rPr lang="en-US" smtClean="0"/>
              <a:t>‹#›</a:t>
            </a:fld>
            <a:endParaRPr lang="en-US"/>
          </a:p>
        </p:txBody>
      </p:sp>
    </p:spTree>
    <p:extLst>
      <p:ext uri="{BB962C8B-B14F-4D97-AF65-F5344CB8AC3E}">
        <p14:creationId xmlns:p14="http://schemas.microsoft.com/office/powerpoint/2010/main" val="25773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4FC3B-0505-4410-94E6-64D404D03366}" type="datetimeFigureOut">
              <a:rPr lang="en-US" smtClean="0"/>
              <a:t>20-May-24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5AFFB-9596-4E31-BFC9-61F49D7EEAF1}" type="slidenum">
              <a:rPr lang="en-US" smtClean="0"/>
              <a:t>‹#›</a:t>
            </a:fld>
            <a:endParaRPr lang="en-US"/>
          </a:p>
        </p:txBody>
      </p:sp>
    </p:spTree>
    <p:extLst>
      <p:ext uri="{BB962C8B-B14F-4D97-AF65-F5344CB8AC3E}">
        <p14:creationId xmlns:p14="http://schemas.microsoft.com/office/powerpoint/2010/main" val="1411861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2438" y="429863"/>
            <a:ext cx="9144000" cy="682583"/>
          </a:xfrm>
        </p:spPr>
        <p:txBody>
          <a:bodyPr>
            <a:normAutofit fontScale="90000"/>
          </a:bodyPr>
          <a:lstStyle/>
          <a:p>
            <a:r>
              <a:rPr lang="en-US" b="1" u="sng" dirty="0" smtClean="0"/>
              <a:t>Constitution of the USA</a:t>
            </a:r>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358" y="1228683"/>
            <a:ext cx="9022080" cy="5077968"/>
          </a:xfrm>
          <a:prstGeom prst="rect">
            <a:avLst/>
          </a:prstGeom>
        </p:spPr>
      </p:pic>
    </p:spTree>
    <p:extLst>
      <p:ext uri="{BB962C8B-B14F-4D97-AF65-F5344CB8AC3E}">
        <p14:creationId xmlns:p14="http://schemas.microsoft.com/office/powerpoint/2010/main" val="3570279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50001797"/>
              </p:ext>
            </p:extLst>
          </p:nvPr>
        </p:nvGraphicFramePr>
        <p:xfrm>
          <a:off x="1854200" y="7704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306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64345940"/>
              </p:ext>
            </p:extLst>
          </p:nvPr>
        </p:nvGraphicFramePr>
        <p:xfrm>
          <a:off x="1854200" y="7704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500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08326180"/>
              </p:ext>
            </p:extLst>
          </p:nvPr>
        </p:nvGraphicFramePr>
        <p:xfrm>
          <a:off x="1854200" y="7704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11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5092248"/>
              </p:ext>
            </p:extLst>
          </p:nvPr>
        </p:nvGraphicFramePr>
        <p:xfrm>
          <a:off x="1854200" y="7704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160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14484114"/>
              </p:ext>
            </p:extLst>
          </p:nvPr>
        </p:nvGraphicFramePr>
        <p:xfrm>
          <a:off x="1854200" y="7704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706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03036599"/>
              </p:ext>
            </p:extLst>
          </p:nvPr>
        </p:nvGraphicFramePr>
        <p:xfrm>
          <a:off x="812799" y="406400"/>
          <a:ext cx="10803467" cy="6039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670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10484040"/>
              </p:ext>
            </p:extLst>
          </p:nvPr>
        </p:nvGraphicFramePr>
        <p:xfrm>
          <a:off x="812799" y="406400"/>
          <a:ext cx="10803467" cy="6039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3960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84997245"/>
              </p:ext>
            </p:extLst>
          </p:nvPr>
        </p:nvGraphicFramePr>
        <p:xfrm>
          <a:off x="812800" y="485422"/>
          <a:ext cx="10588978" cy="5926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94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011" y="2751221"/>
            <a:ext cx="9777663" cy="1446550"/>
          </a:xfrm>
          <a:prstGeom prst="rect">
            <a:avLst/>
          </a:prstGeom>
          <a:noFill/>
        </p:spPr>
        <p:txBody>
          <a:bodyPr wrap="square" rtlCol="0">
            <a:spAutoFit/>
          </a:bodyPr>
          <a:lstStyle/>
          <a:p>
            <a:pPr algn="ctr"/>
            <a:r>
              <a:rPr lang="en-US" sz="4400" b="1" u="sng" dirty="0" smtClean="0">
                <a:solidFill>
                  <a:srgbClr val="FF0000"/>
                </a:solidFill>
              </a:rPr>
              <a:t>THE PRESIDENT OF UNITED STATES OF AMERICA</a:t>
            </a:r>
            <a:endParaRPr lang="en-US" sz="4400" b="1" u="sng" dirty="0">
              <a:solidFill>
                <a:srgbClr val="FF0000"/>
              </a:solidFill>
            </a:endParaRPr>
          </a:p>
        </p:txBody>
      </p:sp>
    </p:spTree>
    <p:extLst>
      <p:ext uri="{BB962C8B-B14F-4D97-AF65-F5344CB8AC3E}">
        <p14:creationId xmlns:p14="http://schemas.microsoft.com/office/powerpoint/2010/main" val="762355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79628678"/>
              </p:ext>
            </p:extLst>
          </p:nvPr>
        </p:nvGraphicFramePr>
        <p:xfrm>
          <a:off x="812799" y="406401"/>
          <a:ext cx="10803467" cy="1759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4245039402"/>
              </p:ext>
            </p:extLst>
          </p:nvPr>
        </p:nvGraphicFramePr>
        <p:xfrm>
          <a:off x="794084" y="2478505"/>
          <a:ext cx="10793663" cy="41228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306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18066"/>
            <a:ext cx="10058400" cy="5657850"/>
          </a:xfrm>
          <a:prstGeom prst="rect">
            <a:avLst/>
          </a:prstGeom>
        </p:spPr>
      </p:pic>
    </p:spTree>
    <p:extLst>
      <p:ext uri="{BB962C8B-B14F-4D97-AF65-F5344CB8AC3E}">
        <p14:creationId xmlns:p14="http://schemas.microsoft.com/office/powerpoint/2010/main" val="3969826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89358611"/>
              </p:ext>
            </p:extLst>
          </p:nvPr>
        </p:nvGraphicFramePr>
        <p:xfrm>
          <a:off x="842211" y="589239"/>
          <a:ext cx="10740189" cy="5847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3017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53919956"/>
              </p:ext>
            </p:extLst>
          </p:nvPr>
        </p:nvGraphicFramePr>
        <p:xfrm>
          <a:off x="214489" y="316090"/>
          <a:ext cx="11650133" cy="628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76989" y="778042"/>
            <a:ext cx="3489158" cy="584775"/>
          </a:xfrm>
          <a:prstGeom prst="rect">
            <a:avLst/>
          </a:prstGeom>
          <a:noFill/>
        </p:spPr>
        <p:txBody>
          <a:bodyPr wrap="square" rtlCol="0">
            <a:spAutoFit/>
          </a:bodyPr>
          <a:lstStyle/>
          <a:p>
            <a:r>
              <a:rPr lang="en-US" sz="3200" b="1" u="sng" dirty="0" smtClean="0">
                <a:solidFill>
                  <a:srgbClr val="FF0000"/>
                </a:solidFill>
              </a:rPr>
              <a:t>Election in Practice:</a:t>
            </a:r>
            <a:endParaRPr lang="en-US" sz="3200" b="1" u="sng" dirty="0">
              <a:solidFill>
                <a:srgbClr val="FF0000"/>
              </a:solidFill>
            </a:endParaRPr>
          </a:p>
        </p:txBody>
      </p:sp>
    </p:spTree>
    <p:extLst>
      <p:ext uri="{BB962C8B-B14F-4D97-AF65-F5344CB8AC3E}">
        <p14:creationId xmlns:p14="http://schemas.microsoft.com/office/powerpoint/2010/main" val="108518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11" y="108656"/>
            <a:ext cx="11514667" cy="6692052"/>
          </a:xfrm>
          <a:prstGeom prst="rect">
            <a:avLst/>
          </a:prstGeom>
        </p:spPr>
      </p:pic>
    </p:spTree>
    <p:extLst>
      <p:ext uri="{BB962C8B-B14F-4D97-AF65-F5344CB8AC3E}">
        <p14:creationId xmlns:p14="http://schemas.microsoft.com/office/powerpoint/2010/main" val="3897454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35085017"/>
              </p:ext>
            </p:extLst>
          </p:nvPr>
        </p:nvGraphicFramePr>
        <p:xfrm>
          <a:off x="1219200" y="508000"/>
          <a:ext cx="9945511" cy="6028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202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9190921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1641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1972160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582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5162968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987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98318751"/>
              </p:ext>
            </p:extLst>
          </p:nvPr>
        </p:nvGraphicFramePr>
        <p:xfrm>
          <a:off x="497305" y="312822"/>
          <a:ext cx="11285621" cy="5825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243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19405525"/>
              </p:ext>
            </p:extLst>
          </p:nvPr>
        </p:nvGraphicFramePr>
        <p:xfrm>
          <a:off x="537411" y="465222"/>
          <a:ext cx="10844463" cy="567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079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06587858"/>
              </p:ext>
            </p:extLst>
          </p:nvPr>
        </p:nvGraphicFramePr>
        <p:xfrm>
          <a:off x="461176" y="389614"/>
          <a:ext cx="10161767" cy="605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20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14606950"/>
              </p:ext>
            </p:extLst>
          </p:nvPr>
        </p:nvGraphicFramePr>
        <p:xfrm>
          <a:off x="160867" y="67733"/>
          <a:ext cx="11904133" cy="670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784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2483578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848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1134205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563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6954495"/>
              </p:ext>
            </p:extLst>
          </p:nvPr>
        </p:nvGraphicFramePr>
        <p:xfrm>
          <a:off x="681789" y="320842"/>
          <a:ext cx="10956758" cy="6272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5018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62009022"/>
              </p:ext>
            </p:extLst>
          </p:nvPr>
        </p:nvGraphicFramePr>
        <p:xfrm>
          <a:off x="1010653" y="601580"/>
          <a:ext cx="10258925" cy="5831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386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73182891"/>
              </p:ext>
            </p:extLst>
          </p:nvPr>
        </p:nvGraphicFramePr>
        <p:xfrm>
          <a:off x="1163053" y="449180"/>
          <a:ext cx="10002251" cy="6031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548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99028285"/>
              </p:ext>
            </p:extLst>
          </p:nvPr>
        </p:nvGraphicFramePr>
        <p:xfrm>
          <a:off x="818147" y="505326"/>
          <a:ext cx="10539663" cy="6031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1277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7875061"/>
              </p:ext>
            </p:extLst>
          </p:nvPr>
        </p:nvGraphicFramePr>
        <p:xfrm>
          <a:off x="1098883" y="481263"/>
          <a:ext cx="10539663" cy="6144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412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105" y="2911642"/>
            <a:ext cx="10700084" cy="1384995"/>
          </a:xfrm>
          <a:prstGeom prst="rect">
            <a:avLst/>
          </a:prstGeom>
          <a:noFill/>
        </p:spPr>
        <p:txBody>
          <a:bodyPr wrap="square" rtlCol="0">
            <a:spAutoFit/>
          </a:bodyPr>
          <a:lstStyle/>
          <a:p>
            <a:pPr algn="ctr"/>
            <a:r>
              <a:rPr lang="en-US" sz="2800" b="1" u="sng" dirty="0" smtClean="0">
                <a:solidFill>
                  <a:srgbClr val="FF0000"/>
                </a:solidFill>
              </a:rPr>
              <a:t>THE AMERICAN PRESIDENT V/S THE BRITISH PRIME MINISTER</a:t>
            </a:r>
          </a:p>
          <a:p>
            <a:pPr algn="ctr"/>
            <a:r>
              <a:rPr lang="en-US" sz="2800" b="1" u="sng" dirty="0" smtClean="0">
                <a:solidFill>
                  <a:srgbClr val="FF0000"/>
                </a:solidFill>
              </a:rPr>
              <a:t>(A CASE STUDY OF COMPARISON REGARDING THEIR POWERS AND FUNCTIONS)</a:t>
            </a:r>
            <a:endParaRPr lang="en-US" sz="2800" b="1" u="sng" dirty="0">
              <a:solidFill>
                <a:srgbClr val="FF0000"/>
              </a:solidFill>
            </a:endParaRPr>
          </a:p>
        </p:txBody>
      </p:sp>
    </p:spTree>
    <p:extLst>
      <p:ext uri="{BB962C8B-B14F-4D97-AF65-F5344CB8AC3E}">
        <p14:creationId xmlns:p14="http://schemas.microsoft.com/office/powerpoint/2010/main" val="4264791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96373745"/>
              </p:ext>
            </p:extLst>
          </p:nvPr>
        </p:nvGraphicFramePr>
        <p:xfrm>
          <a:off x="336884" y="168441"/>
          <a:ext cx="11261558" cy="660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0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3723415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162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769658"/>
            <a:ext cx="10515600" cy="1325563"/>
          </a:xfrm>
        </p:spPr>
        <p:txBody>
          <a:bodyPr/>
          <a:lstStyle/>
          <a:p>
            <a:pPr algn="ctr"/>
            <a:r>
              <a:rPr lang="en-US" b="1" dirty="0" smtClean="0">
                <a:solidFill>
                  <a:srgbClr val="FF0000"/>
                </a:solidFill>
              </a:rPr>
              <a:t>Salient Features of the Constitution</a:t>
            </a:r>
            <a:endParaRPr lang="en-US" b="1" dirty="0">
              <a:solidFill>
                <a:srgbClr val="FF0000"/>
              </a:solidFill>
            </a:endParaRPr>
          </a:p>
        </p:txBody>
      </p:sp>
    </p:spTree>
    <p:extLst>
      <p:ext uri="{BB962C8B-B14F-4D97-AF65-F5344CB8AC3E}">
        <p14:creationId xmlns:p14="http://schemas.microsoft.com/office/powerpoint/2010/main" val="866984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20977642"/>
              </p:ext>
            </p:extLst>
          </p:nvPr>
        </p:nvGraphicFramePr>
        <p:xfrm>
          <a:off x="160867" y="245533"/>
          <a:ext cx="11836399"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672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769658"/>
            <a:ext cx="10515600" cy="1325563"/>
          </a:xfrm>
        </p:spPr>
        <p:txBody>
          <a:bodyPr/>
          <a:lstStyle/>
          <a:p>
            <a:pPr algn="ctr"/>
            <a:r>
              <a:rPr lang="en-US" b="1" dirty="0" smtClean="0">
                <a:solidFill>
                  <a:srgbClr val="FF0000"/>
                </a:solidFill>
              </a:rPr>
              <a:t>System of Checks and Balances</a:t>
            </a:r>
            <a:endParaRPr lang="en-US" b="1" dirty="0">
              <a:solidFill>
                <a:srgbClr val="FF0000"/>
              </a:solidFill>
            </a:endParaRPr>
          </a:p>
        </p:txBody>
      </p:sp>
    </p:spTree>
    <p:extLst>
      <p:ext uri="{BB962C8B-B14F-4D97-AF65-F5344CB8AC3E}">
        <p14:creationId xmlns:p14="http://schemas.microsoft.com/office/powerpoint/2010/main" val="3834944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45774026"/>
              </p:ext>
            </p:extLst>
          </p:nvPr>
        </p:nvGraphicFramePr>
        <p:xfrm>
          <a:off x="1024468" y="406400"/>
          <a:ext cx="10049932"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65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29051386"/>
              </p:ext>
            </p:extLst>
          </p:nvPr>
        </p:nvGraphicFramePr>
        <p:xfrm>
          <a:off x="1854200" y="7704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029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1998</Words>
  <Application>Microsoft Office PowerPoint</Application>
  <PresentationFormat>Custom</PresentationFormat>
  <Paragraphs>211</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Constitution of the USA</vt:lpstr>
      <vt:lpstr>PowerPoint Presentation</vt:lpstr>
      <vt:lpstr>PowerPoint Presentation</vt:lpstr>
      <vt:lpstr>PowerPoint Presentation</vt:lpstr>
      <vt:lpstr>Salient Features of the Constitution</vt:lpstr>
      <vt:lpstr>PowerPoint Presentation</vt:lpstr>
      <vt:lpstr>System of Checks and Balances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HMS</dc:creator>
  <cp:lastModifiedBy>R Sheen technologie</cp:lastModifiedBy>
  <cp:revision>86</cp:revision>
  <dcterms:created xsi:type="dcterms:W3CDTF">2024-05-07T07:24:25Z</dcterms:created>
  <dcterms:modified xsi:type="dcterms:W3CDTF">2024-05-20T08:51:39Z</dcterms:modified>
</cp:coreProperties>
</file>