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Lst>
  <p:sldSz cy="6858000" cx="12192000"/>
  <p:notesSz cx="6858000" cy="9144000"/>
  <p:embeddedFontLst>
    <p:embeddedFont>
      <p:font typeface="Roboto"/>
      <p:regular r:id="rId10"/>
      <p:bold r:id="rId11"/>
      <p:italic r:id="rId12"/>
      <p:boldItalic r:id="rId13"/>
    </p:embeddedFont>
    <p:embeddedFont>
      <p:font typeface="Century Gothic"/>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ioTPvtbtmV2b05bZZTGYPM/QWS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Roboto-bold.fntdata"/><Relationship Id="rId10" Type="http://schemas.openxmlformats.org/officeDocument/2006/relationships/font" Target="fonts/Roboto-regular.fntdata"/><Relationship Id="rId13" Type="http://schemas.openxmlformats.org/officeDocument/2006/relationships/font" Target="fonts/Roboto-boldItalic.fntdata"/><Relationship Id="rId12"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enturyGothic-bold.fntdata"/><Relationship Id="rId14" Type="http://schemas.openxmlformats.org/officeDocument/2006/relationships/font" Target="fonts/CenturyGothic-regular.fntdata"/><Relationship Id="rId17" Type="http://schemas.openxmlformats.org/officeDocument/2006/relationships/font" Target="fonts/CenturyGothic-boldItalic.fntdata"/><Relationship Id="rId16" Type="http://schemas.openxmlformats.org/officeDocument/2006/relationships/font" Target="fonts/CenturyGothic-italic.fntdata"/><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0e64a32b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20e64a32be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6"/>
          <p:cNvSpPr txBox="1"/>
          <p:nvPr>
            <p:ph type="ctrTitle"/>
          </p:nvPr>
        </p:nvSpPr>
        <p:spPr>
          <a:xfrm>
            <a:off x="1154955" y="1447800"/>
            <a:ext cx="8825658" cy="33295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6"/>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p:txBody>
      </p:sp>
      <p:sp>
        <p:nvSpPr>
          <p:cNvPr id="20" name="Google Shape;20;p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4" name="Shape 74"/>
        <p:cNvGrpSpPr/>
        <p:nvPr/>
      </p:nvGrpSpPr>
      <p:grpSpPr>
        <a:xfrm>
          <a:off x="0" y="0"/>
          <a:ext cx="0" cy="0"/>
          <a:chOff x="0" y="0"/>
          <a:chExt cx="0" cy="0"/>
        </a:xfrm>
      </p:grpSpPr>
      <p:sp>
        <p:nvSpPr>
          <p:cNvPr id="75" name="Google Shape;75;p15"/>
          <p:cNvSpPr txBox="1"/>
          <p:nvPr>
            <p:ph type="title"/>
          </p:nvPr>
        </p:nvSpPr>
        <p:spPr>
          <a:xfrm>
            <a:off x="1154956" y="4800587"/>
            <a:ext cx="882565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5"/>
          <p:cNvSpPr/>
          <p:nvPr>
            <p:ph idx="2" type="pic"/>
          </p:nvPr>
        </p:nvSpPr>
        <p:spPr>
          <a:xfrm>
            <a:off x="1154955" y="685800"/>
            <a:ext cx="8825658" cy="3640666"/>
          </a:xfrm>
          <a:prstGeom prst="roundRect">
            <a:avLst>
              <a:gd fmla="val 1858" name="adj"/>
            </a:avLst>
          </a:prstGeom>
          <a:noFill/>
          <a:ln>
            <a:noFill/>
          </a:ln>
          <a:effectLst>
            <a:outerShdw blurRad="50800" rotWithShape="0" algn="tl" dir="5400000" dist="50800">
              <a:srgbClr val="000000">
                <a:alpha val="42745"/>
              </a:srgbClr>
            </a:outerShdw>
          </a:effectLst>
        </p:spPr>
      </p:sp>
      <p:sp>
        <p:nvSpPr>
          <p:cNvPr id="77" name="Google Shape;77;p15"/>
          <p:cNvSpPr txBox="1"/>
          <p:nvPr>
            <p:ph idx="1" type="body"/>
          </p:nvPr>
        </p:nvSpPr>
        <p:spPr>
          <a:xfrm>
            <a:off x="1154956" y="5367325"/>
            <a:ext cx="8825656"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8" name="Google Shape;78;p1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1" name="Shape 81"/>
        <p:cNvGrpSpPr/>
        <p:nvPr/>
      </p:nvGrpSpPr>
      <p:grpSpPr>
        <a:xfrm>
          <a:off x="0" y="0"/>
          <a:ext cx="0" cy="0"/>
          <a:chOff x="0" y="0"/>
          <a:chExt cx="0" cy="0"/>
        </a:xfrm>
      </p:grpSpPr>
      <p:sp>
        <p:nvSpPr>
          <p:cNvPr id="82" name="Google Shape;82;p16"/>
          <p:cNvSpPr txBox="1"/>
          <p:nvPr>
            <p:ph type="title"/>
          </p:nvPr>
        </p:nvSpPr>
        <p:spPr>
          <a:xfrm>
            <a:off x="1154954" y="1447800"/>
            <a:ext cx="8825659" cy="1981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6"/>
          <p:cNvSpPr txBox="1"/>
          <p:nvPr>
            <p:ph idx="1" type="body"/>
          </p:nvPr>
        </p:nvSpPr>
        <p:spPr>
          <a:xfrm>
            <a:off x="1154954" y="3657600"/>
            <a:ext cx="8825659" cy="23622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4" name="Google Shape;84;p1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7" name="Shape 87"/>
        <p:cNvGrpSpPr/>
        <p:nvPr/>
      </p:nvGrpSpPr>
      <p:grpSpPr>
        <a:xfrm>
          <a:off x="0" y="0"/>
          <a:ext cx="0" cy="0"/>
          <a:chOff x="0" y="0"/>
          <a:chExt cx="0" cy="0"/>
        </a:xfrm>
      </p:grpSpPr>
      <p:sp>
        <p:nvSpPr>
          <p:cNvPr id="88" name="Google Shape;88;p17"/>
          <p:cNvSpPr txBox="1"/>
          <p:nvPr>
            <p:ph type="title"/>
          </p:nvPr>
        </p:nvSpPr>
        <p:spPr>
          <a:xfrm>
            <a:off x="1574801" y="1447800"/>
            <a:ext cx="7999315" cy="232337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7"/>
          <p:cNvSpPr txBox="1"/>
          <p:nvPr>
            <p:ph idx="1" type="body"/>
          </p:nvPr>
        </p:nvSpPr>
        <p:spPr>
          <a:xfrm>
            <a:off x="1930400" y="3771174"/>
            <a:ext cx="7279649"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rgbClr val="86D1D8"/>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0" name="Google Shape;90;p17"/>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1" name="Google Shape;91;p1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94" name="Google Shape;94;p17"/>
          <p:cNvSpPr txBox="1"/>
          <p:nvPr/>
        </p:nvSpPr>
        <p:spPr>
          <a:xfrm>
            <a:off x="898295" y="971253"/>
            <a:ext cx="801912"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200">
                <a:solidFill>
                  <a:srgbClr val="86D1D8"/>
                </a:solidFill>
                <a:latin typeface="Arial"/>
                <a:ea typeface="Arial"/>
                <a:cs typeface="Arial"/>
                <a:sym typeface="Arial"/>
              </a:rPr>
              <a:t>“</a:t>
            </a:r>
            <a:endParaRPr/>
          </a:p>
        </p:txBody>
      </p:sp>
      <p:sp>
        <p:nvSpPr>
          <p:cNvPr id="95" name="Google Shape;95;p17"/>
          <p:cNvSpPr txBox="1"/>
          <p:nvPr/>
        </p:nvSpPr>
        <p:spPr>
          <a:xfrm>
            <a:off x="9330490" y="2613787"/>
            <a:ext cx="801912"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200">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6" name="Shape 96"/>
        <p:cNvGrpSpPr/>
        <p:nvPr/>
      </p:nvGrpSpPr>
      <p:grpSpPr>
        <a:xfrm>
          <a:off x="0" y="0"/>
          <a:ext cx="0" cy="0"/>
          <a:chOff x="0" y="0"/>
          <a:chExt cx="0" cy="0"/>
        </a:xfrm>
      </p:grpSpPr>
      <p:sp>
        <p:nvSpPr>
          <p:cNvPr id="97" name="Google Shape;97;p18"/>
          <p:cNvSpPr txBox="1"/>
          <p:nvPr>
            <p:ph type="title"/>
          </p:nvPr>
        </p:nvSpPr>
        <p:spPr>
          <a:xfrm>
            <a:off x="1154954" y="3124201"/>
            <a:ext cx="8825660" cy="165318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8"/>
          <p:cNvSpPr txBox="1"/>
          <p:nvPr>
            <p:ph idx="1" type="body"/>
          </p:nvPr>
        </p:nvSpPr>
        <p:spPr>
          <a:xfrm>
            <a:off x="1154954" y="4777381"/>
            <a:ext cx="882565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rgbClr val="86D1D8"/>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99" name="Google Shape;99;p1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2" name="Shape 102"/>
        <p:cNvGrpSpPr/>
        <p:nvPr/>
      </p:nvGrpSpPr>
      <p:grpSpPr>
        <a:xfrm>
          <a:off x="0" y="0"/>
          <a:ext cx="0" cy="0"/>
          <a:chOff x="0" y="0"/>
          <a:chExt cx="0" cy="0"/>
        </a:xfrm>
      </p:grpSpPr>
      <p:sp>
        <p:nvSpPr>
          <p:cNvPr id="103" name="Google Shape;103;p19"/>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9"/>
          <p:cNvSpPr txBox="1"/>
          <p:nvPr>
            <p:ph idx="1" type="body"/>
          </p:nvPr>
        </p:nvSpPr>
        <p:spPr>
          <a:xfrm>
            <a:off x="632947" y="1981200"/>
            <a:ext cx="2946866"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5" name="Google Shape;105;p19"/>
          <p:cNvSpPr txBox="1"/>
          <p:nvPr>
            <p:ph idx="2" type="body"/>
          </p:nvPr>
        </p:nvSpPr>
        <p:spPr>
          <a:xfrm>
            <a:off x="652463" y="2667000"/>
            <a:ext cx="2927350"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6" name="Google Shape;106;p19"/>
          <p:cNvSpPr txBox="1"/>
          <p:nvPr>
            <p:ph idx="3" type="body"/>
          </p:nvPr>
        </p:nvSpPr>
        <p:spPr>
          <a:xfrm>
            <a:off x="3883659" y="1981200"/>
            <a:ext cx="293624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7" name="Google Shape;107;p19"/>
          <p:cNvSpPr txBox="1"/>
          <p:nvPr>
            <p:ph idx="4" type="body"/>
          </p:nvPr>
        </p:nvSpPr>
        <p:spPr>
          <a:xfrm>
            <a:off x="3873106" y="2667000"/>
            <a:ext cx="2946794"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8" name="Google Shape;108;p19"/>
          <p:cNvSpPr txBox="1"/>
          <p:nvPr>
            <p:ph idx="5" type="body"/>
          </p:nvPr>
        </p:nvSpPr>
        <p:spPr>
          <a:xfrm>
            <a:off x="7124700" y="1981200"/>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9" name="Google Shape;109;p19"/>
          <p:cNvSpPr txBox="1"/>
          <p:nvPr>
            <p:ph idx="6" type="body"/>
          </p:nvPr>
        </p:nvSpPr>
        <p:spPr>
          <a:xfrm>
            <a:off x="7124700" y="2667000"/>
            <a:ext cx="2932113"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10" name="Google Shape;110;p19"/>
          <p:cNvCxnSpPr/>
          <p:nvPr/>
        </p:nvCxnSpPr>
        <p:spPr>
          <a:xfrm>
            <a:off x="3726142"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11" name="Google Shape;111;p19"/>
          <p:cNvCxnSpPr/>
          <p:nvPr/>
        </p:nvCxnSpPr>
        <p:spPr>
          <a:xfrm>
            <a:off x="6962227" y="2133600"/>
            <a:ext cx="0" cy="3966882"/>
          </a:xfrm>
          <a:prstGeom prst="straightConnector1">
            <a:avLst/>
          </a:prstGeom>
          <a:noFill/>
          <a:ln cap="flat" cmpd="sng" w="12700">
            <a:solidFill>
              <a:srgbClr val="86D1D8">
                <a:alpha val="40000"/>
              </a:srgbClr>
            </a:solidFill>
            <a:prstDash val="solid"/>
            <a:round/>
            <a:headEnd len="sm" w="sm" type="none"/>
            <a:tailEnd len="sm" w="sm" type="none"/>
          </a:ln>
        </p:spPr>
      </p:cxnSp>
      <p:sp>
        <p:nvSpPr>
          <p:cNvPr id="112" name="Google Shape;112;p19"/>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5" name="Shape 115"/>
        <p:cNvGrpSpPr/>
        <p:nvPr/>
      </p:nvGrpSpPr>
      <p:grpSpPr>
        <a:xfrm>
          <a:off x="0" y="0"/>
          <a:ext cx="0" cy="0"/>
          <a:chOff x="0" y="0"/>
          <a:chExt cx="0" cy="0"/>
        </a:xfrm>
      </p:grpSpPr>
      <p:sp>
        <p:nvSpPr>
          <p:cNvPr id="116" name="Google Shape;116;p20"/>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0"/>
          <p:cNvSpPr txBox="1"/>
          <p:nvPr>
            <p:ph idx="1" type="body"/>
          </p:nvPr>
        </p:nvSpPr>
        <p:spPr>
          <a:xfrm>
            <a:off x="652463" y="4250949"/>
            <a:ext cx="294005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8" name="Google Shape;118;p20"/>
          <p:cNvSpPr/>
          <p:nvPr>
            <p:ph idx="2" type="pic"/>
          </p:nvPr>
        </p:nvSpPr>
        <p:spPr>
          <a:xfrm>
            <a:off x="652463" y="2209800"/>
            <a:ext cx="2940050"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19" name="Google Shape;119;p20"/>
          <p:cNvSpPr txBox="1"/>
          <p:nvPr>
            <p:ph idx="3" type="body"/>
          </p:nvPr>
        </p:nvSpPr>
        <p:spPr>
          <a:xfrm>
            <a:off x="652463" y="4827211"/>
            <a:ext cx="2940050"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0" name="Google Shape;120;p20"/>
          <p:cNvSpPr txBox="1"/>
          <p:nvPr>
            <p:ph idx="4" type="body"/>
          </p:nvPr>
        </p:nvSpPr>
        <p:spPr>
          <a:xfrm>
            <a:off x="3889375" y="4250949"/>
            <a:ext cx="2930525"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1" name="Google Shape;121;p20"/>
          <p:cNvSpPr/>
          <p:nvPr>
            <p:ph idx="5" type="pic"/>
          </p:nvPr>
        </p:nvSpPr>
        <p:spPr>
          <a:xfrm>
            <a:off x="3889374" y="2209800"/>
            <a:ext cx="2930525"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2" name="Google Shape;122;p20"/>
          <p:cNvSpPr txBox="1"/>
          <p:nvPr>
            <p:ph idx="6" type="body"/>
          </p:nvPr>
        </p:nvSpPr>
        <p:spPr>
          <a:xfrm>
            <a:off x="3888022" y="4827210"/>
            <a:ext cx="2934406"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3" name="Google Shape;123;p20"/>
          <p:cNvSpPr txBox="1"/>
          <p:nvPr>
            <p:ph idx="7" type="body"/>
          </p:nvPr>
        </p:nvSpPr>
        <p:spPr>
          <a:xfrm>
            <a:off x="7124700" y="4250949"/>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4" name="Google Shape;124;p20"/>
          <p:cNvSpPr/>
          <p:nvPr>
            <p:ph idx="8" type="pic"/>
          </p:nvPr>
        </p:nvSpPr>
        <p:spPr>
          <a:xfrm>
            <a:off x="7124699" y="2209800"/>
            <a:ext cx="2932113"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5" name="Google Shape;125;p20"/>
          <p:cNvSpPr txBox="1"/>
          <p:nvPr>
            <p:ph idx="9" type="body"/>
          </p:nvPr>
        </p:nvSpPr>
        <p:spPr>
          <a:xfrm>
            <a:off x="7124575" y="4827208"/>
            <a:ext cx="2935997"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26" name="Google Shape;126;p20"/>
          <p:cNvCxnSpPr/>
          <p:nvPr/>
        </p:nvCxnSpPr>
        <p:spPr>
          <a:xfrm>
            <a:off x="3726142"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27" name="Google Shape;127;p20"/>
          <p:cNvCxnSpPr/>
          <p:nvPr/>
        </p:nvCxnSpPr>
        <p:spPr>
          <a:xfrm>
            <a:off x="6962227" y="2133600"/>
            <a:ext cx="0" cy="3966882"/>
          </a:xfrm>
          <a:prstGeom prst="straightConnector1">
            <a:avLst/>
          </a:prstGeom>
          <a:noFill/>
          <a:ln cap="flat" cmpd="sng" w="12700">
            <a:solidFill>
              <a:srgbClr val="86D1D8">
                <a:alpha val="40000"/>
              </a:srgbClr>
            </a:solidFill>
            <a:prstDash val="solid"/>
            <a:round/>
            <a:headEnd len="sm" w="sm" type="none"/>
            <a:tailEnd len="sm" w="sm" type="none"/>
          </a:ln>
        </p:spPr>
      </p:cxnSp>
      <p:sp>
        <p:nvSpPr>
          <p:cNvPr id="128" name="Google Shape;128;p2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1" name="Shape 131"/>
        <p:cNvGrpSpPr/>
        <p:nvPr/>
      </p:nvGrpSpPr>
      <p:grpSpPr>
        <a:xfrm>
          <a:off x="0" y="0"/>
          <a:ext cx="0" cy="0"/>
          <a:chOff x="0" y="0"/>
          <a:chExt cx="0" cy="0"/>
        </a:xfrm>
      </p:grpSpPr>
      <p:sp>
        <p:nvSpPr>
          <p:cNvPr id="132" name="Google Shape;132;p21"/>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1"/>
          <p:cNvSpPr txBox="1"/>
          <p:nvPr>
            <p:ph idx="1" type="body"/>
          </p:nvPr>
        </p:nvSpPr>
        <p:spPr>
          <a:xfrm rot="5400000">
            <a:off x="3478842" y="-322612"/>
            <a:ext cx="4195481" cy="894654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4" name="Google Shape;134;p2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7" name="Shape 137"/>
        <p:cNvGrpSpPr/>
        <p:nvPr/>
      </p:nvGrpSpPr>
      <p:grpSpPr>
        <a:xfrm>
          <a:off x="0" y="0"/>
          <a:ext cx="0" cy="0"/>
          <a:chOff x="0" y="0"/>
          <a:chExt cx="0" cy="0"/>
        </a:xfrm>
      </p:grpSpPr>
      <p:sp>
        <p:nvSpPr>
          <p:cNvPr id="138" name="Google Shape;138;p22"/>
          <p:cNvSpPr txBox="1"/>
          <p:nvPr>
            <p:ph type="title"/>
          </p:nvPr>
        </p:nvSpPr>
        <p:spPr>
          <a:xfrm rot="5400000">
            <a:off x="6267450" y="2466975"/>
            <a:ext cx="5826125" cy="17526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2"/>
          <p:cNvSpPr txBox="1"/>
          <p:nvPr>
            <p:ph idx="1" type="body"/>
          </p:nvPr>
        </p:nvSpPr>
        <p:spPr>
          <a:xfrm rot="5400000">
            <a:off x="1679576" y="-139699"/>
            <a:ext cx="5368924" cy="742314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0" name="Google Shape;140;p2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7"/>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7"/>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6" name="Google Shape;26;p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8"/>
          <p:cNvSpPr txBox="1"/>
          <p:nvPr>
            <p:ph type="title"/>
          </p:nvPr>
        </p:nvSpPr>
        <p:spPr>
          <a:xfrm>
            <a:off x="1154956" y="2861733"/>
            <a:ext cx="8825657" cy="191564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8"/>
          <p:cNvSpPr txBox="1"/>
          <p:nvPr>
            <p:ph idx="1" type="body"/>
          </p:nvPr>
        </p:nvSpPr>
        <p:spPr>
          <a:xfrm>
            <a:off x="1154955" y="4777381"/>
            <a:ext cx="882565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rgbClr val="86D1D8"/>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32" name="Google Shape;32;p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9"/>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9"/>
          <p:cNvSpPr txBox="1"/>
          <p:nvPr>
            <p:ph idx="1" type="body"/>
          </p:nvPr>
        </p:nvSpPr>
        <p:spPr>
          <a:xfrm>
            <a:off x="1103312" y="2060575"/>
            <a:ext cx="4396339" cy="419576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38" name="Google Shape;38;p9"/>
          <p:cNvSpPr txBox="1"/>
          <p:nvPr>
            <p:ph idx="2" type="body"/>
          </p:nvPr>
        </p:nvSpPr>
        <p:spPr>
          <a:xfrm>
            <a:off x="5654493" y="2056092"/>
            <a:ext cx="4396341" cy="4200245"/>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39" name="Google Shape;39;p9"/>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10"/>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0"/>
          <p:cNvSpPr txBox="1"/>
          <p:nvPr>
            <p:ph idx="1" type="body"/>
          </p:nvPr>
        </p:nvSpPr>
        <p:spPr>
          <a:xfrm>
            <a:off x="1103313" y="1905000"/>
            <a:ext cx="439633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5" name="Google Shape;45;p10"/>
          <p:cNvSpPr txBox="1"/>
          <p:nvPr>
            <p:ph idx="2" type="body"/>
          </p:nvPr>
        </p:nvSpPr>
        <p:spPr>
          <a:xfrm>
            <a:off x="1103312"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6" name="Google Shape;46;p10"/>
          <p:cNvSpPr txBox="1"/>
          <p:nvPr>
            <p:ph idx="3" type="body"/>
          </p:nvPr>
        </p:nvSpPr>
        <p:spPr>
          <a:xfrm>
            <a:off x="5654495" y="1905000"/>
            <a:ext cx="43963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7" name="Google Shape;47;p10"/>
          <p:cNvSpPr txBox="1"/>
          <p:nvPr>
            <p:ph idx="4" type="body"/>
          </p:nvPr>
        </p:nvSpPr>
        <p:spPr>
          <a:xfrm>
            <a:off x="5654495"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8" name="Google Shape;48;p1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11"/>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13"/>
          <p:cNvSpPr txBox="1"/>
          <p:nvPr>
            <p:ph type="title"/>
          </p:nvPr>
        </p:nvSpPr>
        <p:spPr>
          <a:xfrm>
            <a:off x="1154953" y="1447800"/>
            <a:ext cx="3401064" cy="1447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3"/>
          <p:cNvSpPr txBox="1"/>
          <p:nvPr>
            <p:ph idx="1" type="body"/>
          </p:nvPr>
        </p:nvSpPr>
        <p:spPr>
          <a:xfrm>
            <a:off x="4784616" y="1447800"/>
            <a:ext cx="5195997" cy="4572000"/>
          </a:xfrm>
          <a:prstGeom prst="rect">
            <a:avLst/>
          </a:prstGeom>
          <a:noFill/>
          <a:ln>
            <a:noFill/>
          </a:ln>
        </p:spPr>
        <p:txBody>
          <a:bodyPr anchorCtr="0" anchor="ctr" bIns="45700" lIns="91425" spcFirstLastPara="1" rIns="91425" wrap="square" tIns="45700">
            <a:normAutofit/>
          </a:bodyPr>
          <a:lstStyle>
            <a:lvl1pPr indent="-330200" lvl="0" marL="457200" algn="l">
              <a:spcBef>
                <a:spcPts val="1000"/>
              </a:spcBef>
              <a:spcAft>
                <a:spcPts val="0"/>
              </a:spcAft>
              <a:buSzPts val="1600"/>
              <a:buChar char="►"/>
              <a:defRPr sz="2000"/>
            </a:lvl1pPr>
            <a:lvl2pPr indent="-320040" lvl="1" marL="914400" algn="l">
              <a:spcBef>
                <a:spcPts val="1000"/>
              </a:spcBef>
              <a:spcAft>
                <a:spcPts val="0"/>
              </a:spcAft>
              <a:buSzPts val="1440"/>
              <a:buChar char="►"/>
              <a:defRPr sz="1800"/>
            </a:lvl2pPr>
            <a:lvl3pPr indent="-309880" lvl="2" marL="1371600" algn="l">
              <a:spcBef>
                <a:spcPts val="1000"/>
              </a:spcBef>
              <a:spcAft>
                <a:spcPts val="0"/>
              </a:spcAft>
              <a:buSzPts val="1280"/>
              <a:buChar char="►"/>
              <a:defRPr sz="1600"/>
            </a:lvl3pPr>
            <a:lvl4pPr indent="-299719" lvl="3" marL="1828800" algn="l">
              <a:spcBef>
                <a:spcPts val="1000"/>
              </a:spcBef>
              <a:spcAft>
                <a:spcPts val="0"/>
              </a:spcAft>
              <a:buSzPts val="1120"/>
              <a:buChar char="►"/>
              <a:defRPr sz="1400"/>
            </a:lvl4pPr>
            <a:lvl5pPr indent="-299720" lvl="4" marL="2286000" algn="l">
              <a:spcBef>
                <a:spcPts val="1000"/>
              </a:spcBef>
              <a:spcAft>
                <a:spcPts val="0"/>
              </a:spcAft>
              <a:buSzPts val="1120"/>
              <a:buChar char="►"/>
              <a:defRPr sz="1400"/>
            </a:lvl5pPr>
            <a:lvl6pPr indent="-299720" lvl="5" marL="2743200" algn="l">
              <a:spcBef>
                <a:spcPts val="1000"/>
              </a:spcBef>
              <a:spcAft>
                <a:spcPts val="0"/>
              </a:spcAft>
              <a:buSzPts val="1120"/>
              <a:buChar char="►"/>
              <a:defRPr sz="1400"/>
            </a:lvl6pPr>
            <a:lvl7pPr indent="-299720" lvl="6" marL="3200400" algn="l">
              <a:spcBef>
                <a:spcPts val="1000"/>
              </a:spcBef>
              <a:spcAft>
                <a:spcPts val="0"/>
              </a:spcAft>
              <a:buSzPts val="1120"/>
              <a:buChar char="►"/>
              <a:defRPr sz="1400"/>
            </a:lvl7pPr>
            <a:lvl8pPr indent="-299720" lvl="7" marL="3657600" algn="l">
              <a:spcBef>
                <a:spcPts val="1000"/>
              </a:spcBef>
              <a:spcAft>
                <a:spcPts val="0"/>
              </a:spcAft>
              <a:buSzPts val="1120"/>
              <a:buChar char="►"/>
              <a:defRPr sz="1400"/>
            </a:lvl8pPr>
            <a:lvl9pPr indent="-299720" lvl="8" marL="4114800" algn="l">
              <a:spcBef>
                <a:spcPts val="1000"/>
              </a:spcBef>
              <a:spcAft>
                <a:spcPts val="0"/>
              </a:spcAft>
              <a:buSzPts val="1120"/>
              <a:buChar char="►"/>
              <a:defRPr sz="1400"/>
            </a:lvl9pPr>
          </a:lstStyle>
          <a:p/>
        </p:txBody>
      </p:sp>
      <p:sp>
        <p:nvSpPr>
          <p:cNvPr id="63" name="Google Shape;63;p13"/>
          <p:cNvSpPr txBox="1"/>
          <p:nvPr>
            <p:ph idx="2" type="body"/>
          </p:nvPr>
        </p:nvSpPr>
        <p:spPr>
          <a:xfrm>
            <a:off x="1154953" y="3129280"/>
            <a:ext cx="3401063" cy="289559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64" name="Google Shape;64;p1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4"/>
          <p:cNvSpPr txBox="1"/>
          <p:nvPr>
            <p:ph type="title"/>
          </p:nvPr>
        </p:nvSpPr>
        <p:spPr>
          <a:xfrm>
            <a:off x="1153907" y="1854192"/>
            <a:ext cx="5092906" cy="157480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4"/>
          <p:cNvSpPr/>
          <p:nvPr>
            <p:ph idx="2" type="pic"/>
          </p:nvPr>
        </p:nvSpPr>
        <p:spPr>
          <a:xfrm>
            <a:off x="6949546" y="1143000"/>
            <a:ext cx="3200400" cy="4572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70" name="Google Shape;70;p14"/>
          <p:cNvSpPr txBox="1"/>
          <p:nvPr>
            <p:ph idx="1" type="body"/>
          </p:nvPr>
        </p:nvSpPr>
        <p:spPr>
          <a:xfrm>
            <a:off x="1154954" y="3657600"/>
            <a:ext cx="5084979"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1" name="Google Shape;71;p1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5.xml"/><Relationship Id="rId11" Type="http://schemas.openxmlformats.org/officeDocument/2006/relationships/slideLayout" Target="../slideLayouts/slideLayout6.xml"/><Relationship Id="rId22" Type="http://schemas.openxmlformats.org/officeDocument/2006/relationships/slideLayout" Target="../slideLayouts/slideLayout17.xml"/><Relationship Id="rId10" Type="http://schemas.openxmlformats.org/officeDocument/2006/relationships/slideLayout" Target="../slideLayouts/slideLayout5.xml"/><Relationship Id="rId21" Type="http://schemas.openxmlformats.org/officeDocument/2006/relationships/slideLayout" Target="../slideLayouts/slideLayout16.xml"/><Relationship Id="rId13" Type="http://schemas.openxmlformats.org/officeDocument/2006/relationships/slideLayout" Target="../slideLayouts/slideLayout8.xml"/><Relationship Id="rId12" Type="http://schemas.openxmlformats.org/officeDocument/2006/relationships/slideLayout" Target="../slideLayouts/slideLayout7.xml"/><Relationship Id="rId23" Type="http://schemas.openxmlformats.org/officeDocument/2006/relationships/theme" Target="../theme/theme1.xml"/><Relationship Id="rId1" Type="http://schemas.openxmlformats.org/officeDocument/2006/relationships/image" Target="../media/image5.png"/><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1.png"/><Relationship Id="rId19" Type="http://schemas.openxmlformats.org/officeDocument/2006/relationships/slideLayout" Target="../slideLayouts/slideLayout14.xml"/><Relationship Id="rId6" Type="http://schemas.openxmlformats.org/officeDocument/2006/relationships/slideLayout" Target="../slideLayouts/slideLayout1.xml"/><Relationship Id="rId18" Type="http://schemas.openxmlformats.org/officeDocument/2006/relationships/slideLayout" Target="../slideLayouts/slideLayout13.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id="6" name="Google Shape;6;p5"/>
          <p:cNvPicPr preferRelativeResize="0"/>
          <p:nvPr/>
        </p:nvPicPr>
        <p:blipFill rotWithShape="1">
          <a:blip r:embed="rId2">
            <a:alphaModFix/>
          </a:blip>
          <a:srcRect b="0" l="3613" r="0" t="0"/>
          <a:stretch/>
        </p:blipFill>
        <p:spPr>
          <a:xfrm>
            <a:off x="0" y="2669685"/>
            <a:ext cx="4037012" cy="4188315"/>
          </a:xfrm>
          <a:prstGeom prst="rect">
            <a:avLst/>
          </a:prstGeom>
          <a:noFill/>
          <a:ln>
            <a:noFill/>
          </a:ln>
        </p:spPr>
      </p:pic>
      <p:pic>
        <p:nvPicPr>
          <p:cNvPr id="7" name="Google Shape;7;p5"/>
          <p:cNvPicPr preferRelativeResize="0"/>
          <p:nvPr/>
        </p:nvPicPr>
        <p:blipFill rotWithShape="1">
          <a:blip r:embed="rId3">
            <a:alphaModFix/>
          </a:blip>
          <a:srcRect b="0" l="35640" r="0" t="0"/>
          <a:stretch/>
        </p:blipFill>
        <p:spPr>
          <a:xfrm>
            <a:off x="0" y="2892347"/>
            <a:ext cx="1522412" cy="2365453"/>
          </a:xfrm>
          <a:prstGeom prst="rect">
            <a:avLst/>
          </a:prstGeom>
          <a:noFill/>
          <a:ln>
            <a:noFill/>
          </a:ln>
        </p:spPr>
      </p:pic>
      <p:sp>
        <p:nvSpPr>
          <p:cNvPr id="8" name="Google Shape;8;p5"/>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 name="Google Shape;9;p5"/>
          <p:cNvPicPr preferRelativeResize="0"/>
          <p:nvPr/>
        </p:nvPicPr>
        <p:blipFill rotWithShape="1">
          <a:blip r:embed="rId4">
            <a:alphaModFix/>
          </a:blip>
          <a:srcRect b="0" l="0" r="0" t="28812"/>
          <a:stretch/>
        </p:blipFill>
        <p:spPr>
          <a:xfrm>
            <a:off x="7999412" y="0"/>
            <a:ext cx="1603387" cy="1141407"/>
          </a:xfrm>
          <a:prstGeom prst="rect">
            <a:avLst/>
          </a:prstGeom>
          <a:noFill/>
          <a:ln>
            <a:noFill/>
          </a:ln>
        </p:spPr>
      </p:pic>
      <p:pic>
        <p:nvPicPr>
          <p:cNvPr id="10" name="Google Shape;10;p5"/>
          <p:cNvPicPr preferRelativeResize="0"/>
          <p:nvPr/>
        </p:nvPicPr>
        <p:blipFill rotWithShape="1">
          <a:blip r:embed="rId5">
            <a:alphaModFix/>
          </a:blip>
          <a:srcRect b="23320" l="0" r="0" t="0"/>
          <a:stretch/>
        </p:blipFill>
        <p:spPr>
          <a:xfrm>
            <a:off x="8605878" y="6096000"/>
            <a:ext cx="993734" cy="762000"/>
          </a:xfrm>
          <a:prstGeom prst="rect">
            <a:avLst/>
          </a:prstGeom>
          <a:noFill/>
          <a:ln>
            <a:noFill/>
          </a:ln>
        </p:spPr>
      </p:pic>
      <p:sp>
        <p:nvSpPr>
          <p:cNvPr id="11" name="Google Shape;11;p5"/>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3" name="Google Shape;13;p5"/>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30200" lvl="0" marL="457200" marR="0" rtl="0" algn="l">
              <a:spcBef>
                <a:spcPts val="1000"/>
              </a:spcBef>
              <a:spcAft>
                <a:spcPts val="0"/>
              </a:spcAft>
              <a:buClr>
                <a:srgbClr val="86D1D8"/>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rgbClr val="86D1D8"/>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rgbClr val="86D1D8"/>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4" name="Google Shape;14;p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5" name="Google Shape;15;p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6" name="Google Shape;16;p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 id="2147483661" r:id="rId18"/>
    <p:sldLayoutId id="2147483662" r:id="rId19"/>
    <p:sldLayoutId id="2147483663" r:id="rId20"/>
    <p:sldLayoutId id="2147483664" r:id="rId21"/>
    <p:sldLayoutId id="2147483665"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
          <p:cNvSpPr txBox="1"/>
          <p:nvPr>
            <p:ph type="ctrTitle"/>
          </p:nvPr>
        </p:nvSpPr>
        <p:spPr>
          <a:xfrm>
            <a:off x="1154955" y="1447800"/>
            <a:ext cx="8825658" cy="3329581"/>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7200"/>
              <a:buFont typeface="Century Gothic"/>
              <a:buNone/>
            </a:pPr>
            <a:r>
              <a:rPr lang="en-US"/>
              <a:t>International Organizations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Organizations and Revised Syllabus</a:t>
            </a:r>
            <a:endParaRPr/>
          </a:p>
        </p:txBody>
      </p:sp>
      <p:sp>
        <p:nvSpPr>
          <p:cNvPr id="153" name="Google Shape;153;p2"/>
          <p:cNvSpPr/>
          <p:nvPr/>
        </p:nvSpPr>
        <p:spPr>
          <a:xfrm>
            <a:off x="490330" y="1563757"/>
            <a:ext cx="2146853" cy="1007165"/>
          </a:xfrm>
          <a:prstGeom prst="rect">
            <a:avLst/>
          </a:prstGeom>
          <a:solidFill>
            <a:schemeClr val="accent5"/>
          </a:solidFill>
          <a:ln cap="rnd"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Century Gothic"/>
                <a:ea typeface="Century Gothic"/>
                <a:cs typeface="Century Gothic"/>
                <a:sym typeface="Century Gothic"/>
              </a:rPr>
              <a:t>Pakistan Affairs</a:t>
            </a:r>
            <a:endParaRPr/>
          </a:p>
        </p:txBody>
      </p:sp>
      <p:sp>
        <p:nvSpPr>
          <p:cNvPr id="154" name="Google Shape;154;p2"/>
          <p:cNvSpPr/>
          <p:nvPr/>
        </p:nvSpPr>
        <p:spPr>
          <a:xfrm>
            <a:off x="490329" y="2827196"/>
            <a:ext cx="2146853" cy="1007165"/>
          </a:xfrm>
          <a:prstGeom prst="rect">
            <a:avLst/>
          </a:prstGeom>
          <a:solidFill>
            <a:schemeClr val="accent5"/>
          </a:solidFill>
          <a:ln cap="rnd"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Century Gothic"/>
                <a:ea typeface="Century Gothic"/>
                <a:cs typeface="Century Gothic"/>
                <a:sym typeface="Century Gothic"/>
              </a:rPr>
              <a:t>Current Affairs</a:t>
            </a:r>
            <a:endParaRPr/>
          </a:p>
        </p:txBody>
      </p:sp>
      <p:sp>
        <p:nvSpPr>
          <p:cNvPr id="155" name="Google Shape;155;p2"/>
          <p:cNvSpPr/>
          <p:nvPr/>
        </p:nvSpPr>
        <p:spPr>
          <a:xfrm>
            <a:off x="490328" y="4090635"/>
            <a:ext cx="2146853" cy="1007165"/>
          </a:xfrm>
          <a:prstGeom prst="rect">
            <a:avLst/>
          </a:prstGeom>
          <a:solidFill>
            <a:schemeClr val="accent5"/>
          </a:solidFill>
          <a:ln cap="rnd"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Century Gothic"/>
                <a:ea typeface="Century Gothic"/>
                <a:cs typeface="Century Gothic"/>
                <a:sym typeface="Century Gothic"/>
              </a:rPr>
              <a:t>International Relations</a:t>
            </a:r>
            <a:endParaRPr/>
          </a:p>
        </p:txBody>
      </p:sp>
      <p:sp>
        <p:nvSpPr>
          <p:cNvPr id="156" name="Google Shape;156;p2"/>
          <p:cNvSpPr/>
          <p:nvPr/>
        </p:nvSpPr>
        <p:spPr>
          <a:xfrm>
            <a:off x="490328" y="5398117"/>
            <a:ext cx="2146853" cy="1007165"/>
          </a:xfrm>
          <a:prstGeom prst="rect">
            <a:avLst/>
          </a:prstGeom>
          <a:solidFill>
            <a:schemeClr val="accent5"/>
          </a:solidFill>
          <a:ln cap="rnd"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Century Gothic"/>
                <a:ea typeface="Century Gothic"/>
                <a:cs typeface="Century Gothic"/>
                <a:sym typeface="Century Gothic"/>
              </a:rPr>
              <a:t>Political Science</a:t>
            </a:r>
            <a:endParaRPr/>
          </a:p>
        </p:txBody>
      </p:sp>
      <p:sp>
        <p:nvSpPr>
          <p:cNvPr id="157" name="Google Shape;157;p2"/>
          <p:cNvSpPr/>
          <p:nvPr/>
        </p:nvSpPr>
        <p:spPr>
          <a:xfrm>
            <a:off x="2756452" y="1563757"/>
            <a:ext cx="8945218" cy="1007165"/>
          </a:xfrm>
          <a:prstGeom prst="rect">
            <a:avLst/>
          </a:prstGeom>
          <a:gradFill>
            <a:gsLst>
              <a:gs pos="0">
                <a:srgbClr val="D2DBE0"/>
              </a:gs>
              <a:gs pos="100000">
                <a:srgbClr val="7F9FAF"/>
              </a:gs>
            </a:gsLst>
            <a:lin ang="5400000" scaled="0"/>
          </a:gra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entury Gothic"/>
                <a:ea typeface="Century Gothic"/>
                <a:cs typeface="Century Gothic"/>
                <a:sym typeface="Century Gothic"/>
              </a:rPr>
              <a:t>Regional Economic Cooperation </a:t>
            </a:r>
            <a:r>
              <a:rPr b="1" i="0" lang="en-US" sz="1800" u="none" cap="none" strike="noStrike">
                <a:solidFill>
                  <a:schemeClr val="dk1"/>
                </a:solidFill>
                <a:latin typeface="Century Gothic"/>
                <a:ea typeface="Century Gothic"/>
                <a:cs typeface="Century Gothic"/>
                <a:sym typeface="Century Gothic"/>
              </a:rPr>
              <a:t>(SAARC,ECO,SCO</a:t>
            </a:r>
            <a:r>
              <a:rPr b="0" i="0" lang="en-US" sz="1800" u="none" cap="none" strike="noStrike">
                <a:solidFill>
                  <a:schemeClr val="dk1"/>
                </a:solidFill>
                <a:latin typeface="Century Gothic"/>
                <a:ea typeface="Century Gothic"/>
                <a:cs typeface="Century Gothic"/>
                <a:sym typeface="Century Gothic"/>
              </a:rPr>
              <a:t>) and the Role of Pakistan</a:t>
            </a:r>
            <a:endParaRPr/>
          </a:p>
        </p:txBody>
      </p:sp>
      <p:sp>
        <p:nvSpPr>
          <p:cNvPr id="158" name="Google Shape;158;p2"/>
          <p:cNvSpPr/>
          <p:nvPr/>
        </p:nvSpPr>
        <p:spPr>
          <a:xfrm>
            <a:off x="2756452" y="2827196"/>
            <a:ext cx="8945218" cy="1007165"/>
          </a:xfrm>
          <a:prstGeom prst="rect">
            <a:avLst/>
          </a:prstGeom>
          <a:gradFill>
            <a:gsLst>
              <a:gs pos="0">
                <a:srgbClr val="D2DBE0"/>
              </a:gs>
              <a:gs pos="100000">
                <a:srgbClr val="7F9FAF"/>
              </a:gs>
            </a:gsLst>
            <a:lin ang="5400000" scaled="0"/>
          </a:gra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Pakistan’s relations with Regional and International Organizations (</a:t>
            </a:r>
            <a:r>
              <a:rPr b="1" lang="en-US" sz="1800">
                <a:solidFill>
                  <a:schemeClr val="dk1"/>
                </a:solidFill>
                <a:latin typeface="Century Gothic"/>
                <a:ea typeface="Century Gothic"/>
                <a:cs typeface="Century Gothic"/>
                <a:sym typeface="Century Gothic"/>
              </a:rPr>
              <a:t>UN, SAARC, ECO, OIC, WTO, CW.</a:t>
            </a:r>
            <a:endParaRPr/>
          </a:p>
        </p:txBody>
      </p:sp>
      <p:sp>
        <p:nvSpPr>
          <p:cNvPr id="159" name="Google Shape;159;p2"/>
          <p:cNvSpPr/>
          <p:nvPr/>
        </p:nvSpPr>
        <p:spPr>
          <a:xfrm>
            <a:off x="2756452" y="4090634"/>
            <a:ext cx="8945218" cy="1007165"/>
          </a:xfrm>
          <a:prstGeom prst="rect">
            <a:avLst/>
          </a:prstGeom>
          <a:gradFill>
            <a:gsLst>
              <a:gs pos="0">
                <a:srgbClr val="D2DBE0"/>
              </a:gs>
              <a:gs pos="100000">
                <a:srgbClr val="7F9FAF"/>
              </a:gs>
            </a:gsLst>
            <a:lin ang="5400000" scaled="0"/>
          </a:gra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League of Nation, United Nations, Regional Organizations</a:t>
            </a:r>
            <a:r>
              <a:rPr b="1" lang="en-US" sz="1800">
                <a:solidFill>
                  <a:schemeClr val="dk1"/>
                </a:solidFill>
                <a:latin typeface="Century Gothic"/>
                <a:ea typeface="Century Gothic"/>
                <a:cs typeface="Century Gothic"/>
                <a:sym typeface="Century Gothic"/>
              </a:rPr>
              <a:t>, EU, ASEAN, NAFTA, SAARC, SCO, OIC, ECO, WTO, IMF, WB.</a:t>
            </a:r>
            <a:endParaRPr b="1" sz="1800">
              <a:solidFill>
                <a:schemeClr val="dk1"/>
              </a:solidFill>
              <a:latin typeface="Century Gothic"/>
              <a:ea typeface="Century Gothic"/>
              <a:cs typeface="Century Gothic"/>
              <a:sym typeface="Century Gothic"/>
            </a:endParaRPr>
          </a:p>
        </p:txBody>
      </p:sp>
      <p:sp>
        <p:nvSpPr>
          <p:cNvPr id="160" name="Google Shape;160;p2"/>
          <p:cNvSpPr/>
          <p:nvPr/>
        </p:nvSpPr>
        <p:spPr>
          <a:xfrm>
            <a:off x="2756452" y="5387290"/>
            <a:ext cx="8945218" cy="1007165"/>
          </a:xfrm>
          <a:prstGeom prst="rect">
            <a:avLst/>
          </a:prstGeom>
          <a:gradFill>
            <a:gsLst>
              <a:gs pos="0">
                <a:srgbClr val="D2DBE0"/>
              </a:gs>
              <a:gs pos="100000">
                <a:srgbClr val="7F9FAF"/>
              </a:gs>
            </a:gsLst>
            <a:lin ang="5400000" scaled="0"/>
          </a:gra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Globalization and Politics, Global Civil Society, Regional politico-economic integration and organizational structure of the </a:t>
            </a:r>
            <a:r>
              <a:rPr b="1" lang="en-US" sz="1800">
                <a:solidFill>
                  <a:schemeClr val="dk1"/>
                </a:solidFill>
                <a:latin typeface="Century Gothic"/>
                <a:ea typeface="Century Gothic"/>
                <a:cs typeface="Century Gothic"/>
                <a:sym typeface="Century Gothic"/>
              </a:rPr>
              <a:t>European Union, SARRC, ECO</a:t>
            </a:r>
            <a:r>
              <a:rPr lang="en-US" sz="1800">
                <a:solidFill>
                  <a:schemeClr val="dk1"/>
                </a:solidFill>
                <a:latin typeface="Century Gothic"/>
                <a:ea typeface="Century Gothic"/>
                <a:cs typeface="Century Gothic"/>
                <a:sym typeface="Century Gothic"/>
              </a:rPr>
              <a:t>, International Financial Regimes </a:t>
            </a:r>
            <a:r>
              <a:rPr b="1" lang="en-US" sz="1800">
                <a:solidFill>
                  <a:schemeClr val="dk1"/>
                </a:solidFill>
                <a:latin typeface="Century Gothic"/>
                <a:ea typeface="Century Gothic"/>
                <a:cs typeface="Century Gothic"/>
                <a:sym typeface="Century Gothic"/>
              </a:rPr>
              <a:t>IMF and WTO.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
          <p:cNvSpPr txBox="1"/>
          <p:nvPr>
            <p:ph type="title"/>
          </p:nvPr>
        </p:nvSpPr>
        <p:spPr>
          <a:xfrm>
            <a:off x="0" y="0"/>
            <a:ext cx="10394400" cy="1161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b="1" lang="en-US" sz="3600" u="sng"/>
              <a:t>CSS-Examinations</a:t>
            </a:r>
            <a:r>
              <a:rPr lang="en-US" sz="3600" u="sng"/>
              <a:t> </a:t>
            </a:r>
            <a:r>
              <a:rPr b="1" lang="en-US" sz="3600" u="sng"/>
              <a:t>2022</a:t>
            </a:r>
            <a:r>
              <a:rPr lang="en-US" sz="3600"/>
              <a:t> </a:t>
            </a:r>
            <a:r>
              <a:rPr lang="en-US" sz="3600"/>
              <a:t>(</a:t>
            </a:r>
            <a:r>
              <a:rPr b="1" lang="en-US" sz="3600"/>
              <a:t>Organizations Questions</a:t>
            </a:r>
            <a:r>
              <a:rPr lang="en-US" sz="3600"/>
              <a:t>)</a:t>
            </a:r>
            <a:endParaRPr/>
          </a:p>
        </p:txBody>
      </p:sp>
      <p:sp>
        <p:nvSpPr>
          <p:cNvPr id="166" name="Google Shape;166;p3"/>
          <p:cNvSpPr/>
          <p:nvPr/>
        </p:nvSpPr>
        <p:spPr>
          <a:xfrm>
            <a:off x="192250" y="1161724"/>
            <a:ext cx="5442600" cy="5696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accent3"/>
                </a:solidFill>
                <a:latin typeface="Century Gothic"/>
                <a:ea typeface="Century Gothic"/>
                <a:cs typeface="Century Gothic"/>
                <a:sym typeface="Century Gothic"/>
              </a:rPr>
              <a:t>Pak-Affairs:</a:t>
            </a:r>
            <a:endParaRPr/>
          </a:p>
          <a:p>
            <a:pPr indent="0" lvl="0" marL="0" marR="0" rtl="0" algn="l">
              <a:spcBef>
                <a:spcPts val="0"/>
              </a:spcBef>
              <a:spcAft>
                <a:spcPts val="0"/>
              </a:spcAft>
              <a:buNone/>
            </a:pPr>
            <a:r>
              <a:rPr b="1" lang="en-US" sz="1800">
                <a:solidFill>
                  <a:schemeClr val="lt1"/>
                </a:solidFill>
                <a:latin typeface="Century Gothic"/>
                <a:ea typeface="Century Gothic"/>
                <a:cs typeface="Century Gothic"/>
                <a:sym typeface="Century Gothic"/>
              </a:rPr>
              <a:t>	Question#6 </a:t>
            </a:r>
            <a:r>
              <a:rPr lang="en-US" sz="1800">
                <a:solidFill>
                  <a:schemeClr val="lt1"/>
                </a:solidFill>
                <a:latin typeface="Century Gothic"/>
                <a:ea typeface="Century Gothic"/>
                <a:cs typeface="Century Gothic"/>
                <a:sym typeface="Century Gothic"/>
              </a:rPr>
              <a:t>What is the volume of grants, aid and loan in Pakistan’s economy in the last ten years to stimulate growth? Discuss. (20 marks)</a:t>
            </a:r>
            <a:endParaRPr/>
          </a:p>
          <a:p>
            <a:pPr indent="0" lvl="0" marL="0" marR="0" rtl="0" algn="l">
              <a:spcBef>
                <a:spcPts val="0"/>
              </a:spcBef>
              <a:spcAft>
                <a:spcPts val="0"/>
              </a:spcAft>
              <a:buNone/>
            </a:pPr>
            <a:r>
              <a:rPr b="1" lang="en-US" sz="1800" u="sng">
                <a:solidFill>
                  <a:schemeClr val="accent3"/>
                </a:solidFill>
                <a:latin typeface="Century Gothic"/>
                <a:ea typeface="Century Gothic"/>
                <a:cs typeface="Century Gothic"/>
                <a:sym typeface="Century Gothic"/>
              </a:rPr>
              <a:t>International Relations</a:t>
            </a:r>
            <a:endParaRPr/>
          </a:p>
          <a:p>
            <a:pPr indent="0" lvl="0" marL="0" marR="0" rtl="0" algn="l">
              <a:spcBef>
                <a:spcPts val="0"/>
              </a:spcBef>
              <a:spcAft>
                <a:spcPts val="0"/>
              </a:spcAft>
              <a:buNone/>
            </a:pPr>
            <a:r>
              <a:rPr b="1" lang="en-US" sz="1800">
                <a:solidFill>
                  <a:schemeClr val="lt1"/>
                </a:solidFill>
                <a:latin typeface="Century Gothic"/>
                <a:ea typeface="Century Gothic"/>
                <a:cs typeface="Century Gothic"/>
                <a:sym typeface="Century Gothic"/>
              </a:rPr>
              <a:t>	Question#6 </a:t>
            </a:r>
            <a:r>
              <a:rPr lang="en-US" sz="1800">
                <a:solidFill>
                  <a:schemeClr val="lt1"/>
                </a:solidFill>
                <a:latin typeface="Century Gothic"/>
                <a:ea typeface="Century Gothic"/>
                <a:cs typeface="Century Gothic"/>
                <a:sym typeface="Century Gothic"/>
              </a:rPr>
              <a:t>Evaluate the impact of the IMF loans on the economy of Pakistan. </a:t>
            </a:r>
            <a:r>
              <a:rPr b="1" lang="en-US" sz="1800">
                <a:solidFill>
                  <a:schemeClr val="lt1"/>
                </a:solidFill>
                <a:latin typeface="Century Gothic"/>
                <a:ea typeface="Century Gothic"/>
                <a:cs typeface="Century Gothic"/>
                <a:sym typeface="Century Gothic"/>
              </a:rPr>
              <a:t>(Part-I)</a:t>
            </a:r>
            <a:endParaRPr/>
          </a:p>
          <a:p>
            <a:pPr indent="0" lvl="0" marL="0" marR="0" rtl="0" algn="l">
              <a:spcBef>
                <a:spcPts val="0"/>
              </a:spcBef>
              <a:spcAft>
                <a:spcPts val="0"/>
              </a:spcAft>
              <a:buNone/>
            </a:pPr>
            <a:r>
              <a:rPr b="1" lang="en-US" sz="1800">
                <a:solidFill>
                  <a:schemeClr val="lt1"/>
                </a:solidFill>
                <a:latin typeface="Century Gothic"/>
                <a:ea typeface="Century Gothic"/>
                <a:cs typeface="Century Gothic"/>
                <a:sym typeface="Century Gothic"/>
              </a:rPr>
              <a:t>	Question#4 </a:t>
            </a:r>
            <a:r>
              <a:rPr lang="en-US" sz="1800">
                <a:solidFill>
                  <a:schemeClr val="lt1"/>
                </a:solidFill>
                <a:latin typeface="Century Gothic"/>
                <a:ea typeface="Century Gothic"/>
                <a:cs typeface="Century Gothic"/>
                <a:sym typeface="Century Gothic"/>
              </a:rPr>
              <a:t>Why does the South Asia remain the least integrated region in the world. What lessons can SAARC draw from the EU and ASEAN experience in 						regional integration? </a:t>
            </a:r>
            <a:r>
              <a:rPr b="1" lang="en-US" sz="1800">
                <a:solidFill>
                  <a:schemeClr val="lt1"/>
                </a:solidFill>
                <a:latin typeface="Century Gothic"/>
                <a:ea typeface="Century Gothic"/>
                <a:cs typeface="Century Gothic"/>
                <a:sym typeface="Century Gothic"/>
              </a:rPr>
              <a:t>(Part-II)</a:t>
            </a:r>
            <a:endParaRPr sz="18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rPr b="1" lang="en-US" sz="1800">
                <a:solidFill>
                  <a:schemeClr val="lt1"/>
                </a:solidFill>
                <a:latin typeface="Century Gothic"/>
                <a:ea typeface="Century Gothic"/>
                <a:cs typeface="Century Gothic"/>
                <a:sym typeface="Century Gothic"/>
              </a:rPr>
              <a:t>	Question#7 </a:t>
            </a:r>
            <a:r>
              <a:rPr lang="en-US" sz="1800">
                <a:solidFill>
                  <a:schemeClr val="lt1"/>
                </a:solidFill>
                <a:latin typeface="Century Gothic"/>
                <a:ea typeface="Century Gothic"/>
                <a:cs typeface="Century Gothic"/>
                <a:sym typeface="Century Gothic"/>
              </a:rPr>
              <a:t>Examine the achievements and challenges in EU-PAK relationships from the perspective of international political economy. </a:t>
            </a:r>
            <a:r>
              <a:rPr b="1" lang="en-US" sz="1800">
                <a:solidFill>
                  <a:schemeClr val="lt1"/>
                </a:solidFill>
                <a:latin typeface="Century Gothic"/>
                <a:ea typeface="Century Gothic"/>
                <a:cs typeface="Century Gothic"/>
                <a:sym typeface="Century Gothic"/>
              </a:rPr>
              <a:t>(Part-II)</a:t>
            </a:r>
            <a:endParaRPr b="1" sz="18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chemeClr val="lt1"/>
              </a:solidFill>
              <a:latin typeface="Century Gothic"/>
              <a:ea typeface="Century Gothic"/>
              <a:cs typeface="Century Gothic"/>
              <a:sym typeface="Century Gothic"/>
            </a:endParaRPr>
          </a:p>
          <a:p>
            <a:pPr indent="0" lvl="0" marL="0" rtl="0" algn="l">
              <a:spcBef>
                <a:spcPts val="0"/>
              </a:spcBef>
              <a:spcAft>
                <a:spcPts val="0"/>
              </a:spcAft>
              <a:buClr>
                <a:schemeClr val="dk1"/>
              </a:buClr>
              <a:buFont typeface="Arial"/>
              <a:buNone/>
            </a:pPr>
            <a:r>
              <a:rPr b="1" lang="en-US" sz="1800" u="sng">
                <a:solidFill>
                  <a:schemeClr val="accent3"/>
                </a:solidFill>
                <a:latin typeface="Century Gothic"/>
                <a:ea typeface="Century Gothic"/>
                <a:cs typeface="Century Gothic"/>
                <a:sym typeface="Century Gothic"/>
              </a:rPr>
              <a:t>English Essay</a:t>
            </a:r>
            <a:r>
              <a:rPr b="1" lang="en-US" sz="1800" u="sng">
                <a:solidFill>
                  <a:schemeClr val="accent3"/>
                </a:solidFill>
                <a:latin typeface="Century Gothic"/>
                <a:ea typeface="Century Gothic"/>
                <a:cs typeface="Century Gothic"/>
                <a:sym typeface="Century Gothic"/>
              </a:rPr>
              <a:t>:</a:t>
            </a:r>
            <a:endParaRPr>
              <a:solidFill>
                <a:schemeClr val="dk1"/>
              </a:solidFill>
            </a:endParaRPr>
          </a:p>
          <a:p>
            <a:pPr indent="0" lvl="0" marL="0" rtl="0" algn="l">
              <a:spcBef>
                <a:spcPts val="0"/>
              </a:spcBef>
              <a:spcAft>
                <a:spcPts val="0"/>
              </a:spcAft>
              <a:buClr>
                <a:schemeClr val="dk1"/>
              </a:buClr>
              <a:buFont typeface="Arial"/>
              <a:buNone/>
            </a:pPr>
            <a:r>
              <a:rPr b="1" lang="en-US" sz="1800">
                <a:solidFill>
                  <a:schemeClr val="lt1"/>
                </a:solidFill>
                <a:latin typeface="Century Gothic"/>
                <a:ea typeface="Century Gothic"/>
                <a:cs typeface="Century Gothic"/>
                <a:sym typeface="Century Gothic"/>
              </a:rPr>
              <a:t>	</a:t>
            </a:r>
            <a:r>
              <a:rPr lang="en-US" sz="1800">
                <a:solidFill>
                  <a:schemeClr val="lt1"/>
                </a:solidFill>
                <a:latin typeface="Century Gothic"/>
                <a:ea typeface="Century Gothic"/>
                <a:cs typeface="Century Gothic"/>
                <a:sym typeface="Century Gothic"/>
              </a:rPr>
              <a:t>Global Trade and Trade Policies of China.</a:t>
            </a:r>
            <a:endParaRPr sz="1800">
              <a:solidFill>
                <a:schemeClr val="lt1"/>
              </a:solidFill>
              <a:latin typeface="Century Gothic"/>
              <a:ea typeface="Century Gothic"/>
              <a:cs typeface="Century Gothic"/>
              <a:sym typeface="Century Gothic"/>
            </a:endParaRPr>
          </a:p>
        </p:txBody>
      </p:sp>
      <p:sp>
        <p:nvSpPr>
          <p:cNvPr id="167" name="Google Shape;167;p3"/>
          <p:cNvSpPr txBox="1"/>
          <p:nvPr/>
        </p:nvSpPr>
        <p:spPr>
          <a:xfrm>
            <a:off x="5654500" y="611425"/>
            <a:ext cx="6345300" cy="6246600"/>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spcBef>
                <a:spcPts val="0"/>
              </a:spcBef>
              <a:spcAft>
                <a:spcPts val="0"/>
              </a:spcAft>
              <a:buClr>
                <a:srgbClr val="86D1D8"/>
              </a:buClr>
              <a:buSzPct val="80000"/>
              <a:buFont typeface="Noto Sans Symbols"/>
              <a:buNone/>
            </a:pPr>
            <a:r>
              <a:t/>
            </a:r>
            <a:endParaRPr b="1" i="0" sz="2000" u="sng">
              <a:solidFill>
                <a:schemeClr val="accent3"/>
              </a:solidFill>
              <a:latin typeface="Century Gothic"/>
              <a:ea typeface="Century Gothic"/>
              <a:cs typeface="Century Gothic"/>
              <a:sym typeface="Century Gothic"/>
            </a:endParaRPr>
          </a:p>
          <a:p>
            <a:pPr indent="0" lvl="0" marL="0" marR="0" rtl="0" algn="l">
              <a:spcBef>
                <a:spcPts val="1000"/>
              </a:spcBef>
              <a:spcAft>
                <a:spcPts val="0"/>
              </a:spcAft>
              <a:buClr>
                <a:srgbClr val="86D1D8"/>
              </a:buClr>
              <a:buSzPct val="80000"/>
              <a:buFont typeface="Noto Sans Symbols"/>
              <a:buNone/>
            </a:pPr>
            <a:r>
              <a:rPr b="1" i="0" lang="en-US" sz="2200" u="sng">
                <a:solidFill>
                  <a:schemeClr val="accent3"/>
                </a:solidFill>
                <a:latin typeface="Century Gothic"/>
                <a:ea typeface="Century Gothic"/>
                <a:cs typeface="Century Gothic"/>
                <a:sym typeface="Century Gothic"/>
              </a:rPr>
              <a:t>Current-Affairs:</a:t>
            </a:r>
            <a:endParaRPr/>
          </a:p>
          <a:p>
            <a:pPr indent="0" lvl="0" marL="0" marR="0" rtl="0" algn="l">
              <a:spcBef>
                <a:spcPts val="1000"/>
              </a:spcBef>
              <a:spcAft>
                <a:spcPts val="0"/>
              </a:spcAft>
              <a:buClr>
                <a:srgbClr val="86D1D8"/>
              </a:buClr>
              <a:buSzPct val="80000"/>
              <a:buFont typeface="Noto Sans Symbols"/>
              <a:buNone/>
            </a:pPr>
            <a:r>
              <a:rPr b="1" i="0" lang="en-US" sz="2200">
                <a:solidFill>
                  <a:schemeClr val="lt1"/>
                </a:solidFill>
                <a:latin typeface="Century Gothic"/>
                <a:ea typeface="Century Gothic"/>
                <a:cs typeface="Century Gothic"/>
                <a:sym typeface="Century Gothic"/>
              </a:rPr>
              <a:t>	Question#5.</a:t>
            </a:r>
            <a:r>
              <a:rPr b="0" i="0" lang="en-US" sz="2200">
                <a:solidFill>
                  <a:schemeClr val="lt1"/>
                </a:solidFill>
                <a:latin typeface="Century Gothic"/>
                <a:ea typeface="Century Gothic"/>
                <a:cs typeface="Century Gothic"/>
                <a:sym typeface="Century Gothic"/>
              </a:rPr>
              <a:t> The Muslim Ummah had failed to unite under one roof. The leadership, their internal wrangling and sectarian divide keeps them away from each other. No wonder the Muslim World is in shamble in their home countries, at OIC level and at international forums. Taking a tag from above, discuss ways and means to unite the Muslim Ummah with a pragmatic approach. (20 marks)</a:t>
            </a:r>
            <a:endParaRPr/>
          </a:p>
          <a:p>
            <a:pPr indent="0" lvl="0" marL="0" marR="0" rtl="0" algn="l">
              <a:spcBef>
                <a:spcPts val="1000"/>
              </a:spcBef>
              <a:spcAft>
                <a:spcPts val="0"/>
              </a:spcAft>
              <a:buClr>
                <a:srgbClr val="86D1D8"/>
              </a:buClr>
              <a:buSzPct val="80000"/>
              <a:buFont typeface="Noto Sans Symbols"/>
              <a:buNone/>
            </a:pPr>
            <a:r>
              <a:rPr b="1" i="0" lang="en-US" sz="2200">
                <a:solidFill>
                  <a:schemeClr val="lt1"/>
                </a:solidFill>
                <a:latin typeface="Century Gothic"/>
                <a:ea typeface="Century Gothic"/>
                <a:cs typeface="Century Gothic"/>
                <a:sym typeface="Century Gothic"/>
              </a:rPr>
              <a:t>	Question#8 </a:t>
            </a:r>
            <a:r>
              <a:rPr b="0" i="0" lang="en-US" sz="2200">
                <a:solidFill>
                  <a:schemeClr val="lt1"/>
                </a:solidFill>
                <a:latin typeface="Century Gothic"/>
                <a:ea typeface="Century Gothic"/>
                <a:cs typeface="Century Gothic"/>
                <a:sym typeface="Century Gothic"/>
              </a:rPr>
              <a:t>Poverty and Trade in South Asia and the role of SAARC. (10 marks)</a:t>
            </a:r>
            <a:endParaRPr b="1" i="0" sz="2200" u="sng">
              <a:solidFill>
                <a:schemeClr val="lt1"/>
              </a:solidFill>
              <a:latin typeface="Century Gothic"/>
              <a:ea typeface="Century Gothic"/>
              <a:cs typeface="Century Gothic"/>
              <a:sym typeface="Century Gothic"/>
            </a:endParaRPr>
          </a:p>
          <a:p>
            <a:pPr indent="0" lvl="0" marL="0" marR="0" rtl="0" algn="l">
              <a:spcBef>
                <a:spcPts val="1000"/>
              </a:spcBef>
              <a:spcAft>
                <a:spcPts val="0"/>
              </a:spcAft>
              <a:buClr>
                <a:srgbClr val="86D1D8"/>
              </a:buClr>
              <a:buSzPct val="80000"/>
              <a:buFont typeface="Noto Sans Symbols"/>
              <a:buNone/>
            </a:pPr>
            <a:r>
              <a:t/>
            </a:r>
            <a:endParaRPr b="1" i="0" sz="2200" u="sng">
              <a:solidFill>
                <a:schemeClr val="accent3"/>
              </a:solidFill>
              <a:latin typeface="Century Gothic"/>
              <a:ea typeface="Century Gothic"/>
              <a:cs typeface="Century Gothic"/>
              <a:sym typeface="Century Gothic"/>
            </a:endParaRPr>
          </a:p>
          <a:p>
            <a:pPr indent="0" lvl="0" marL="0" marR="0" rtl="0" algn="l">
              <a:spcBef>
                <a:spcPts val="1000"/>
              </a:spcBef>
              <a:spcAft>
                <a:spcPts val="0"/>
              </a:spcAft>
              <a:buClr>
                <a:srgbClr val="86D1D8"/>
              </a:buClr>
              <a:buSzPct val="80000"/>
              <a:buFont typeface="Noto Sans Symbols"/>
              <a:buNone/>
            </a:pPr>
            <a:r>
              <a:rPr b="1" i="0" lang="en-US" sz="2200" u="sng">
                <a:solidFill>
                  <a:schemeClr val="accent3"/>
                </a:solidFill>
                <a:latin typeface="Century Gothic"/>
                <a:ea typeface="Century Gothic"/>
                <a:cs typeface="Century Gothic"/>
                <a:sym typeface="Century Gothic"/>
              </a:rPr>
              <a:t>Political Science (Paper-II):</a:t>
            </a:r>
            <a:endParaRPr b="0" i="0" sz="2200">
              <a:solidFill>
                <a:srgbClr val="0C0C0B"/>
              </a:solidFill>
              <a:latin typeface="Arial"/>
              <a:ea typeface="Arial"/>
              <a:cs typeface="Arial"/>
              <a:sym typeface="Arial"/>
            </a:endParaRPr>
          </a:p>
          <a:p>
            <a:pPr indent="0" lvl="0" marL="0" marR="0" rtl="0" algn="l">
              <a:spcBef>
                <a:spcPts val="1000"/>
              </a:spcBef>
              <a:spcAft>
                <a:spcPts val="0"/>
              </a:spcAft>
              <a:buClr>
                <a:srgbClr val="86D1D8"/>
              </a:buClr>
              <a:buSzPct val="80000"/>
              <a:buFont typeface="Noto Sans Symbols"/>
              <a:buNone/>
            </a:pPr>
            <a:r>
              <a:rPr b="1" i="0" lang="en-US" sz="2200">
                <a:solidFill>
                  <a:schemeClr val="lt1"/>
                </a:solidFill>
                <a:latin typeface="Arial"/>
                <a:ea typeface="Arial"/>
                <a:cs typeface="Arial"/>
                <a:sym typeface="Arial"/>
              </a:rPr>
              <a:t>	Question#</a:t>
            </a:r>
            <a:r>
              <a:rPr b="0" i="0" lang="en-US" sz="2200">
                <a:solidFill>
                  <a:schemeClr val="lt1"/>
                </a:solidFill>
                <a:latin typeface="Arial"/>
                <a:ea typeface="Arial"/>
                <a:cs typeface="Arial"/>
                <a:sym typeface="Arial"/>
              </a:rPr>
              <a:t> Define democratic peace. Highlight its basic norms and discuss how it played a vital role in the political-economic integration of the European Union (EU).</a:t>
            </a:r>
            <a:endParaRPr/>
          </a:p>
          <a:p>
            <a:pPr indent="0" lvl="0" marL="0" marR="0" rtl="0" algn="l">
              <a:spcBef>
                <a:spcPts val="1000"/>
              </a:spcBef>
              <a:spcAft>
                <a:spcPts val="0"/>
              </a:spcAft>
              <a:buClr>
                <a:srgbClr val="86D1D8"/>
              </a:buClr>
              <a:buSzPct val="80000"/>
              <a:buFont typeface="Noto Sans Symbols"/>
              <a:buNone/>
            </a:pPr>
            <a:r>
              <a:rPr b="1" i="0" lang="en-US" sz="2200">
                <a:solidFill>
                  <a:schemeClr val="lt1"/>
                </a:solidFill>
                <a:latin typeface="Arial"/>
                <a:ea typeface="Arial"/>
                <a:cs typeface="Arial"/>
                <a:sym typeface="Arial"/>
              </a:rPr>
              <a:t>	Question# </a:t>
            </a:r>
            <a:r>
              <a:rPr b="0" i="0" lang="en-US" sz="2200">
                <a:solidFill>
                  <a:schemeClr val="lt1"/>
                </a:solidFill>
                <a:latin typeface="Arial"/>
                <a:ea typeface="Arial"/>
                <a:cs typeface="Arial"/>
                <a:sym typeface="Arial"/>
              </a:rPr>
              <a:t>The Russian-Ukraine war has threatened regional political-economic global integration. What policy options are available for IMF and WTO to address the new regional and global challenges in the current scenario?</a:t>
            </a:r>
            <a:endParaRPr b="0" i="0" sz="2200">
              <a:solidFill>
                <a:schemeClr val="lt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0e64a32bee_0_0"/>
          <p:cNvSpPr txBox="1"/>
          <p:nvPr>
            <p:ph type="title"/>
          </p:nvPr>
        </p:nvSpPr>
        <p:spPr>
          <a:xfrm>
            <a:off x="0" y="0"/>
            <a:ext cx="10394400" cy="1161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b="1" lang="en-US" sz="3600" u="sng"/>
              <a:t>CSS-Examinations</a:t>
            </a:r>
            <a:r>
              <a:rPr lang="en-US" sz="3600" u="sng"/>
              <a:t> </a:t>
            </a:r>
            <a:r>
              <a:rPr b="1" lang="en-US" sz="3600" u="sng"/>
              <a:t>2023</a:t>
            </a:r>
            <a:r>
              <a:rPr lang="en-US" sz="3600"/>
              <a:t> (</a:t>
            </a:r>
            <a:r>
              <a:rPr b="1" lang="en-US" sz="3600"/>
              <a:t>Organizations Questions</a:t>
            </a:r>
            <a:r>
              <a:rPr lang="en-US" sz="3600"/>
              <a:t>)</a:t>
            </a:r>
            <a:endParaRPr/>
          </a:p>
        </p:txBody>
      </p:sp>
      <p:sp>
        <p:nvSpPr>
          <p:cNvPr id="173" name="Google Shape;173;g20e64a32bee_0_0"/>
          <p:cNvSpPr/>
          <p:nvPr/>
        </p:nvSpPr>
        <p:spPr>
          <a:xfrm>
            <a:off x="192250" y="1161724"/>
            <a:ext cx="5442600" cy="569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a:p>
            <a:pPr indent="0" lvl="0" marL="0" marR="0" rtl="0" algn="l">
              <a:spcBef>
                <a:spcPts val="0"/>
              </a:spcBef>
              <a:spcAft>
                <a:spcPts val="0"/>
              </a:spcAft>
              <a:buNone/>
            </a:pPr>
            <a:r>
              <a:rPr b="1" lang="en-US" sz="1800" u="sng">
                <a:solidFill>
                  <a:schemeClr val="accent3"/>
                </a:solidFill>
                <a:latin typeface="Century Gothic"/>
                <a:ea typeface="Century Gothic"/>
                <a:cs typeface="Century Gothic"/>
                <a:sym typeface="Century Gothic"/>
              </a:rPr>
              <a:t>International Relations</a:t>
            </a:r>
            <a:endParaRPr/>
          </a:p>
          <a:p>
            <a:pPr indent="0" lvl="0" marL="0" marR="0" rtl="0" algn="l">
              <a:spcBef>
                <a:spcPts val="0"/>
              </a:spcBef>
              <a:spcAft>
                <a:spcPts val="0"/>
              </a:spcAft>
              <a:buNone/>
            </a:pPr>
            <a:r>
              <a:rPr b="1" lang="en-US" sz="2200">
                <a:solidFill>
                  <a:schemeClr val="lt1"/>
                </a:solidFill>
                <a:latin typeface="Century Gothic"/>
                <a:ea typeface="Century Gothic"/>
                <a:cs typeface="Century Gothic"/>
                <a:sym typeface="Century Gothic"/>
              </a:rPr>
              <a:t>	</a:t>
            </a:r>
            <a:r>
              <a:rPr lang="en-US" sz="2200">
                <a:solidFill>
                  <a:srgbClr val="0C0C0B"/>
                </a:solidFill>
                <a:highlight>
                  <a:srgbClr val="FEF8EE"/>
                </a:highlight>
                <a:latin typeface="Roboto"/>
                <a:ea typeface="Roboto"/>
                <a:cs typeface="Roboto"/>
                <a:sym typeface="Roboto"/>
              </a:rPr>
              <a:t>The role of the IMF in developing countries is a contested issue in academic research. What are some positive and negative implications for low-income countries?</a:t>
            </a:r>
            <a:endParaRPr b="1" sz="22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2200">
              <a:solidFill>
                <a:schemeClr val="lt1"/>
              </a:solidFill>
              <a:latin typeface="Century Gothic"/>
              <a:ea typeface="Century Gothic"/>
              <a:cs typeface="Century Gothic"/>
              <a:sym typeface="Century Gothic"/>
            </a:endParaRPr>
          </a:p>
          <a:p>
            <a:pPr indent="0" lvl="0" marL="0" rtl="0" algn="l">
              <a:spcBef>
                <a:spcPts val="0"/>
              </a:spcBef>
              <a:spcAft>
                <a:spcPts val="0"/>
              </a:spcAft>
              <a:buClr>
                <a:schemeClr val="dk1"/>
              </a:buClr>
              <a:buFont typeface="Arial"/>
              <a:buNone/>
            </a:pPr>
            <a:r>
              <a:rPr lang="en-US" sz="2200">
                <a:solidFill>
                  <a:srgbClr val="0C0C0B"/>
                </a:solidFill>
                <a:highlight>
                  <a:srgbClr val="FEF8EE"/>
                </a:highlight>
                <a:latin typeface="Roboto"/>
                <a:ea typeface="Roboto"/>
                <a:cs typeface="Roboto"/>
                <a:sym typeface="Roboto"/>
              </a:rPr>
              <a:t>The role of the IMF in developing countries is a contested issue in academic research. What are some positive and negative implications for low-income countries?</a:t>
            </a:r>
            <a:endParaRPr sz="2200">
              <a:solidFill>
                <a:schemeClr val="lt1"/>
              </a:solidFill>
              <a:latin typeface="Century Gothic"/>
              <a:ea typeface="Century Gothic"/>
              <a:cs typeface="Century Gothic"/>
              <a:sym typeface="Century Gothic"/>
            </a:endParaRPr>
          </a:p>
        </p:txBody>
      </p:sp>
      <p:sp>
        <p:nvSpPr>
          <p:cNvPr id="174" name="Google Shape;174;g20e64a32bee_0_0"/>
          <p:cNvSpPr txBox="1"/>
          <p:nvPr/>
        </p:nvSpPr>
        <p:spPr>
          <a:xfrm>
            <a:off x="5654500" y="611425"/>
            <a:ext cx="6345300" cy="6246600"/>
          </a:xfrm>
          <a:prstGeom prst="rect">
            <a:avLst/>
          </a:prstGeom>
          <a:noFill/>
          <a:ln>
            <a:noFill/>
          </a:ln>
        </p:spPr>
        <p:txBody>
          <a:bodyPr anchorCtr="0" anchor="t" bIns="45700" lIns="91425" spcFirstLastPara="1" rIns="91425" wrap="square" tIns="45700">
            <a:normAutofit/>
          </a:bodyPr>
          <a:lstStyle/>
          <a:p>
            <a:pPr indent="0" lvl="0" marL="0" marR="0" rtl="0" algn="l">
              <a:spcBef>
                <a:spcPts val="1000"/>
              </a:spcBef>
              <a:spcAft>
                <a:spcPts val="0"/>
              </a:spcAft>
              <a:buClr>
                <a:srgbClr val="86D1D8"/>
              </a:buClr>
              <a:buSzPts val="1760"/>
              <a:buFont typeface="Noto Sans Symbols"/>
              <a:buNone/>
            </a:pPr>
            <a:r>
              <a:t/>
            </a:r>
            <a:endParaRPr b="1" i="0" sz="2200" u="sng">
              <a:solidFill>
                <a:schemeClr val="lt1"/>
              </a:solidFill>
              <a:latin typeface="Century Gothic"/>
              <a:ea typeface="Century Gothic"/>
              <a:cs typeface="Century Gothic"/>
              <a:sym typeface="Century Gothic"/>
            </a:endParaRPr>
          </a:p>
          <a:p>
            <a:pPr indent="0" lvl="0" marL="0" marR="0" rtl="0" algn="l">
              <a:spcBef>
                <a:spcPts val="1000"/>
              </a:spcBef>
              <a:spcAft>
                <a:spcPts val="0"/>
              </a:spcAft>
              <a:buClr>
                <a:srgbClr val="86D1D8"/>
              </a:buClr>
              <a:buSzPts val="1760"/>
              <a:buFont typeface="Noto Sans Symbols"/>
              <a:buNone/>
            </a:pPr>
            <a:r>
              <a:t/>
            </a:r>
            <a:endParaRPr b="1" i="0" sz="2200" u="sng">
              <a:solidFill>
                <a:schemeClr val="accent3"/>
              </a:solidFill>
              <a:latin typeface="Century Gothic"/>
              <a:ea typeface="Century Gothic"/>
              <a:cs typeface="Century Gothic"/>
              <a:sym typeface="Century Gothic"/>
            </a:endParaRPr>
          </a:p>
          <a:p>
            <a:pPr indent="0" lvl="0" marL="0" marR="0" rtl="0" algn="l">
              <a:spcBef>
                <a:spcPts val="1000"/>
              </a:spcBef>
              <a:spcAft>
                <a:spcPts val="0"/>
              </a:spcAft>
              <a:buClr>
                <a:srgbClr val="86D1D8"/>
              </a:buClr>
              <a:buSzPts val="1760"/>
              <a:buFont typeface="Noto Sans Symbols"/>
              <a:buNone/>
            </a:pPr>
            <a:r>
              <a:rPr b="1" i="0" lang="en-US" sz="2200" u="sng">
                <a:solidFill>
                  <a:schemeClr val="accent3"/>
                </a:solidFill>
                <a:latin typeface="Century Gothic"/>
                <a:ea typeface="Century Gothic"/>
                <a:cs typeface="Century Gothic"/>
                <a:sym typeface="Century Gothic"/>
              </a:rPr>
              <a:t>Political Science (Paper-II):</a:t>
            </a:r>
            <a:endParaRPr b="0" i="0" sz="2200">
              <a:solidFill>
                <a:srgbClr val="0C0C0B"/>
              </a:solidFill>
              <a:latin typeface="Arial"/>
              <a:ea typeface="Arial"/>
              <a:cs typeface="Arial"/>
              <a:sym typeface="Arial"/>
            </a:endParaRPr>
          </a:p>
          <a:p>
            <a:pPr indent="0" lvl="0" marL="0" marR="0" rtl="0" algn="l">
              <a:spcBef>
                <a:spcPts val="1000"/>
              </a:spcBef>
              <a:spcAft>
                <a:spcPts val="0"/>
              </a:spcAft>
              <a:buClr>
                <a:srgbClr val="86D1D8"/>
              </a:buClr>
              <a:buSzPts val="1760"/>
              <a:buFont typeface="Noto Sans Symbols"/>
              <a:buNone/>
            </a:pPr>
            <a:r>
              <a:rPr b="1" i="0" lang="en-US" sz="2200">
                <a:solidFill>
                  <a:schemeClr val="lt1"/>
                </a:solidFill>
                <a:latin typeface="Arial"/>
                <a:ea typeface="Arial"/>
                <a:cs typeface="Arial"/>
                <a:sym typeface="Arial"/>
              </a:rPr>
              <a:t>	</a:t>
            </a:r>
            <a:r>
              <a:rPr lang="en-US" sz="2200">
                <a:solidFill>
                  <a:srgbClr val="0C0C0B"/>
                </a:solidFill>
                <a:highlight>
                  <a:srgbClr val="FEF8EE"/>
                </a:highlight>
                <a:latin typeface="Roboto"/>
                <a:ea typeface="Roboto"/>
                <a:cs typeface="Roboto"/>
                <a:sym typeface="Roboto"/>
              </a:rPr>
              <a:t>The people of South Asia had suffered because of missed opportunities for regional development, connectivity, and cooperation, Evaluate the performance of SAARC in light of this statement</a:t>
            </a:r>
            <a:endParaRPr b="0" i="0" sz="2900">
              <a:solidFill>
                <a:schemeClr val="lt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4"/>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Course Details</a:t>
            </a:r>
            <a:endParaRPr/>
          </a:p>
        </p:txBody>
      </p:sp>
      <p:sp>
        <p:nvSpPr>
          <p:cNvPr id="180" name="Google Shape;180;p4"/>
          <p:cNvSpPr txBox="1"/>
          <p:nvPr>
            <p:ph idx="1" type="body"/>
          </p:nvPr>
        </p:nvSpPr>
        <p:spPr>
          <a:xfrm>
            <a:off x="1103299" y="2052925"/>
            <a:ext cx="10018200" cy="41955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a:t>Total of 04 lectures.</a:t>
            </a:r>
            <a:endParaRPr/>
          </a:p>
          <a:p>
            <a:pPr indent="0" lvl="0" marL="0" rtl="0" algn="l">
              <a:spcBef>
                <a:spcPts val="1000"/>
              </a:spcBef>
              <a:spcAft>
                <a:spcPts val="0"/>
              </a:spcAft>
              <a:buSzPts val="1600"/>
              <a:buNone/>
            </a:pPr>
            <a:r>
              <a:t/>
            </a:r>
            <a:endParaRPr/>
          </a:p>
          <a:p>
            <a:pPr indent="0" lvl="0" marL="0" rtl="0" algn="l">
              <a:spcBef>
                <a:spcPts val="1000"/>
              </a:spcBef>
              <a:spcAft>
                <a:spcPts val="0"/>
              </a:spcAft>
              <a:buSzPts val="1600"/>
              <a:buNone/>
            </a:pPr>
            <a:r>
              <a:t/>
            </a:r>
            <a:endParaRPr/>
          </a:p>
          <a:p>
            <a:pPr indent="0" lvl="0" marL="0" rtl="0" algn="l">
              <a:spcBef>
                <a:spcPts val="1000"/>
              </a:spcBef>
              <a:spcAft>
                <a:spcPts val="0"/>
              </a:spcAft>
              <a:buSzPts val="1600"/>
              <a:buNone/>
            </a:pPr>
            <a:r>
              <a:t/>
            </a:r>
            <a:endParaRPr/>
          </a:p>
          <a:p>
            <a:pPr indent="0" lvl="0" marL="0" rtl="0" algn="l">
              <a:spcBef>
                <a:spcPts val="1000"/>
              </a:spcBef>
              <a:spcAft>
                <a:spcPts val="0"/>
              </a:spcAft>
              <a:buSzPts val="1600"/>
              <a:buNone/>
            </a:pPr>
            <a:r>
              <a:t/>
            </a:r>
            <a:endParaRPr/>
          </a:p>
          <a:p>
            <a:pPr indent="0" lvl="0" marL="0" rtl="0" algn="l">
              <a:spcBef>
                <a:spcPts val="1000"/>
              </a:spcBef>
              <a:spcAft>
                <a:spcPts val="0"/>
              </a:spcAft>
              <a:buSzPts val="1600"/>
              <a:buNone/>
            </a:pPr>
            <a:r>
              <a:t/>
            </a:r>
            <a:endParaRPr/>
          </a:p>
          <a:p>
            <a:pPr indent="-342900" lvl="0" marL="342900" rtl="0" algn="l">
              <a:spcBef>
                <a:spcPts val="1000"/>
              </a:spcBef>
              <a:spcAft>
                <a:spcPts val="0"/>
              </a:spcAft>
              <a:buSzPts val="1600"/>
              <a:buChar char="►"/>
            </a:pPr>
            <a:r>
              <a:rPr lang="en-US"/>
              <a:t>Homework/ Assignments/ Class exercises </a:t>
            </a:r>
            <a:endParaRPr/>
          </a:p>
          <a:p>
            <a:pPr indent="-342900" lvl="0" marL="342900" rtl="0" algn="l">
              <a:spcBef>
                <a:spcPts val="1000"/>
              </a:spcBef>
              <a:spcAft>
                <a:spcPts val="0"/>
              </a:spcAft>
              <a:buSzPts val="1600"/>
              <a:buChar char="►"/>
            </a:pPr>
            <a:r>
              <a:rPr lang="en-US"/>
              <a:t>Blueprints for remaining organization</a:t>
            </a:r>
            <a:endParaRPr/>
          </a:p>
        </p:txBody>
      </p:sp>
      <p:sp>
        <p:nvSpPr>
          <p:cNvPr id="181" name="Google Shape;181;p4"/>
          <p:cNvSpPr/>
          <p:nvPr/>
        </p:nvSpPr>
        <p:spPr>
          <a:xfrm>
            <a:off x="1484243" y="2676940"/>
            <a:ext cx="2146853" cy="437322"/>
          </a:xfrm>
          <a:prstGeom prst="rect">
            <a:avLst/>
          </a:prstGeom>
          <a:solidFill>
            <a:schemeClr val="accent5"/>
          </a:solidFill>
          <a:ln cap="rnd"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1</a:t>
            </a:r>
            <a:r>
              <a:rPr b="1" baseline="30000" lang="en-US" sz="1800">
                <a:solidFill>
                  <a:schemeClr val="lt1"/>
                </a:solidFill>
                <a:latin typeface="Century Gothic"/>
                <a:ea typeface="Century Gothic"/>
                <a:cs typeface="Century Gothic"/>
                <a:sym typeface="Century Gothic"/>
              </a:rPr>
              <a:t>st</a:t>
            </a:r>
            <a:r>
              <a:rPr b="1" lang="en-US" sz="1800">
                <a:solidFill>
                  <a:schemeClr val="lt1"/>
                </a:solidFill>
                <a:latin typeface="Century Gothic"/>
                <a:ea typeface="Century Gothic"/>
                <a:cs typeface="Century Gothic"/>
                <a:sym typeface="Century Gothic"/>
              </a:rPr>
              <a:t> Lecture</a:t>
            </a:r>
            <a:endParaRPr/>
          </a:p>
        </p:txBody>
      </p:sp>
      <p:sp>
        <p:nvSpPr>
          <p:cNvPr id="182" name="Google Shape;182;p4"/>
          <p:cNvSpPr/>
          <p:nvPr/>
        </p:nvSpPr>
        <p:spPr>
          <a:xfrm>
            <a:off x="1484243" y="3143493"/>
            <a:ext cx="2146853" cy="1189968"/>
          </a:xfrm>
          <a:prstGeom prst="rect">
            <a:avLst/>
          </a:prstGeom>
          <a:solidFill>
            <a:schemeClr val="accent5"/>
          </a:solidFill>
          <a:ln cap="rnd"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UN</a:t>
            </a:r>
            <a:endParaRPr/>
          </a:p>
        </p:txBody>
      </p:sp>
      <p:sp>
        <p:nvSpPr>
          <p:cNvPr id="183" name="Google Shape;183;p4"/>
          <p:cNvSpPr/>
          <p:nvPr/>
        </p:nvSpPr>
        <p:spPr>
          <a:xfrm>
            <a:off x="3823251" y="2676940"/>
            <a:ext cx="2146853" cy="437322"/>
          </a:xfrm>
          <a:prstGeom prst="rect">
            <a:avLst/>
          </a:prstGeom>
          <a:solidFill>
            <a:schemeClr val="accent5"/>
          </a:solidFill>
          <a:ln cap="rnd"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2</a:t>
            </a:r>
            <a:r>
              <a:rPr b="1" baseline="30000" lang="en-US" sz="1800">
                <a:solidFill>
                  <a:schemeClr val="lt1"/>
                </a:solidFill>
                <a:latin typeface="Century Gothic"/>
                <a:ea typeface="Century Gothic"/>
                <a:cs typeface="Century Gothic"/>
                <a:sym typeface="Century Gothic"/>
              </a:rPr>
              <a:t>nd</a:t>
            </a:r>
            <a:r>
              <a:rPr b="1" lang="en-US" sz="1800">
                <a:solidFill>
                  <a:schemeClr val="lt1"/>
                </a:solidFill>
                <a:latin typeface="Century Gothic"/>
                <a:ea typeface="Century Gothic"/>
                <a:cs typeface="Century Gothic"/>
                <a:sym typeface="Century Gothic"/>
              </a:rPr>
              <a:t> Lecture</a:t>
            </a:r>
            <a:endParaRPr/>
          </a:p>
        </p:txBody>
      </p:sp>
      <p:sp>
        <p:nvSpPr>
          <p:cNvPr id="184" name="Google Shape;184;p4"/>
          <p:cNvSpPr/>
          <p:nvPr/>
        </p:nvSpPr>
        <p:spPr>
          <a:xfrm>
            <a:off x="3823251" y="3143493"/>
            <a:ext cx="2146853" cy="1189968"/>
          </a:xfrm>
          <a:prstGeom prst="rect">
            <a:avLst/>
          </a:prstGeom>
          <a:solidFill>
            <a:schemeClr val="accent5"/>
          </a:solidFill>
          <a:ln cap="rnd"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IMF,  WTO (FATF)</a:t>
            </a:r>
            <a:endParaRPr/>
          </a:p>
        </p:txBody>
      </p:sp>
      <p:sp>
        <p:nvSpPr>
          <p:cNvPr id="185" name="Google Shape;185;p4"/>
          <p:cNvSpPr/>
          <p:nvPr/>
        </p:nvSpPr>
        <p:spPr>
          <a:xfrm>
            <a:off x="6096000" y="2647709"/>
            <a:ext cx="2146853" cy="437322"/>
          </a:xfrm>
          <a:prstGeom prst="rect">
            <a:avLst/>
          </a:prstGeom>
          <a:solidFill>
            <a:schemeClr val="accent5"/>
          </a:solidFill>
          <a:ln cap="rnd"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3</a:t>
            </a:r>
            <a:r>
              <a:rPr b="1" baseline="30000" lang="en-US" sz="1800">
                <a:solidFill>
                  <a:schemeClr val="lt1"/>
                </a:solidFill>
                <a:latin typeface="Century Gothic"/>
                <a:ea typeface="Century Gothic"/>
                <a:cs typeface="Century Gothic"/>
                <a:sym typeface="Century Gothic"/>
              </a:rPr>
              <a:t>rd</a:t>
            </a:r>
            <a:r>
              <a:rPr b="1" lang="en-US" sz="1800">
                <a:solidFill>
                  <a:schemeClr val="lt1"/>
                </a:solidFill>
                <a:latin typeface="Century Gothic"/>
                <a:ea typeface="Century Gothic"/>
                <a:cs typeface="Century Gothic"/>
                <a:sym typeface="Century Gothic"/>
              </a:rPr>
              <a:t> Lecture</a:t>
            </a:r>
            <a:endParaRPr/>
          </a:p>
        </p:txBody>
      </p:sp>
      <p:sp>
        <p:nvSpPr>
          <p:cNvPr id="186" name="Google Shape;186;p4"/>
          <p:cNvSpPr/>
          <p:nvPr/>
        </p:nvSpPr>
        <p:spPr>
          <a:xfrm>
            <a:off x="6096000" y="3114262"/>
            <a:ext cx="2146853" cy="1189968"/>
          </a:xfrm>
          <a:prstGeom prst="rect">
            <a:avLst/>
          </a:prstGeom>
          <a:solidFill>
            <a:schemeClr val="accent5"/>
          </a:solidFill>
          <a:ln cap="rnd"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SAARC, ASEAN &amp; SCO</a:t>
            </a:r>
            <a:endParaRPr/>
          </a:p>
        </p:txBody>
      </p:sp>
      <p:sp>
        <p:nvSpPr>
          <p:cNvPr id="187" name="Google Shape;187;p4"/>
          <p:cNvSpPr/>
          <p:nvPr/>
        </p:nvSpPr>
        <p:spPr>
          <a:xfrm>
            <a:off x="8368749" y="2618478"/>
            <a:ext cx="2146853" cy="437322"/>
          </a:xfrm>
          <a:prstGeom prst="rect">
            <a:avLst/>
          </a:prstGeom>
          <a:solidFill>
            <a:schemeClr val="accent5"/>
          </a:solidFill>
          <a:ln cap="rnd"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4</a:t>
            </a:r>
            <a:r>
              <a:rPr b="1" baseline="30000" lang="en-US" sz="1800">
                <a:solidFill>
                  <a:schemeClr val="lt1"/>
                </a:solidFill>
                <a:latin typeface="Century Gothic"/>
                <a:ea typeface="Century Gothic"/>
                <a:cs typeface="Century Gothic"/>
                <a:sym typeface="Century Gothic"/>
              </a:rPr>
              <a:t>th</a:t>
            </a:r>
            <a:r>
              <a:rPr b="1" lang="en-US" sz="1800">
                <a:solidFill>
                  <a:schemeClr val="lt1"/>
                </a:solidFill>
                <a:latin typeface="Century Gothic"/>
                <a:ea typeface="Century Gothic"/>
                <a:cs typeface="Century Gothic"/>
                <a:sym typeface="Century Gothic"/>
              </a:rPr>
              <a:t> Lecture</a:t>
            </a:r>
            <a:endParaRPr/>
          </a:p>
        </p:txBody>
      </p:sp>
      <p:sp>
        <p:nvSpPr>
          <p:cNvPr id="188" name="Google Shape;188;p4"/>
          <p:cNvSpPr/>
          <p:nvPr/>
        </p:nvSpPr>
        <p:spPr>
          <a:xfrm>
            <a:off x="8368749" y="3085031"/>
            <a:ext cx="2146853" cy="1189968"/>
          </a:xfrm>
          <a:prstGeom prst="rect">
            <a:avLst/>
          </a:prstGeom>
          <a:solidFill>
            <a:schemeClr val="accent5"/>
          </a:solidFill>
          <a:ln cap="rnd"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EU and OIC</a:t>
            </a:r>
            <a:endParaRPr/>
          </a:p>
        </p:txBody>
      </p:sp>
    </p:spTree>
  </p:cSld>
  <p:clrMapOvr>
    <a:masterClrMapping/>
  </p:clrMapOvr>
</p:sld>
</file>

<file path=ppt/theme/theme1.xml><?xml version="1.0" encoding="utf-8"?>
<a:theme xmlns:a="http://schemas.openxmlformats.org/drawingml/2006/main" xmlns:r="http://schemas.openxmlformats.org/officeDocument/2006/relationships"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2022-09-07T10:01:02Z</dcterms:created>
  <dc:creator>EOBI</dc:creator>
</cp:coreProperties>
</file>