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6"/>
  </p:notesMasterIdLst>
  <p:sldIdLst>
    <p:sldId id="256" r:id="rId2"/>
    <p:sldId id="375" r:id="rId3"/>
    <p:sldId id="334" r:id="rId4"/>
    <p:sldId id="370" r:id="rId5"/>
    <p:sldId id="365" r:id="rId6"/>
    <p:sldId id="369" r:id="rId7"/>
    <p:sldId id="347" r:id="rId8"/>
    <p:sldId id="366" r:id="rId9"/>
    <p:sldId id="338" r:id="rId10"/>
    <p:sldId id="337" r:id="rId11"/>
    <p:sldId id="367" r:id="rId12"/>
    <p:sldId id="349" r:id="rId13"/>
    <p:sldId id="368" r:id="rId14"/>
    <p:sldId id="351" r:id="rId15"/>
    <p:sldId id="377" r:id="rId16"/>
    <p:sldId id="348" r:id="rId17"/>
    <p:sldId id="378" r:id="rId18"/>
    <p:sldId id="352" r:id="rId19"/>
    <p:sldId id="379" r:id="rId20"/>
    <p:sldId id="344" r:id="rId21"/>
    <p:sldId id="353" r:id="rId22"/>
    <p:sldId id="354" r:id="rId23"/>
    <p:sldId id="380" r:id="rId24"/>
    <p:sldId id="346" r:id="rId25"/>
    <p:sldId id="345" r:id="rId26"/>
    <p:sldId id="342" r:id="rId27"/>
    <p:sldId id="383" r:id="rId28"/>
    <p:sldId id="364" r:id="rId29"/>
    <p:sldId id="361" r:id="rId30"/>
    <p:sldId id="381" r:id="rId31"/>
    <p:sldId id="362" r:id="rId32"/>
    <p:sldId id="355" r:id="rId33"/>
    <p:sldId id="382" r:id="rId34"/>
    <p:sldId id="359" r:id="rId35"/>
    <p:sldId id="360" r:id="rId36"/>
    <p:sldId id="356" r:id="rId37"/>
    <p:sldId id="357" r:id="rId38"/>
    <p:sldId id="372" r:id="rId39"/>
    <p:sldId id="373" r:id="rId40"/>
    <p:sldId id="374" r:id="rId41"/>
    <p:sldId id="376" r:id="rId42"/>
    <p:sldId id="385" r:id="rId43"/>
    <p:sldId id="386" r:id="rId44"/>
    <p:sldId id="387" r:id="rId45"/>
    <p:sldId id="388" r:id="rId46"/>
    <p:sldId id="389" r:id="rId47"/>
    <p:sldId id="390" r:id="rId48"/>
    <p:sldId id="335" r:id="rId49"/>
    <p:sldId id="403" r:id="rId50"/>
    <p:sldId id="404" r:id="rId51"/>
    <p:sldId id="405" r:id="rId52"/>
    <p:sldId id="406" r:id="rId53"/>
    <p:sldId id="407" r:id="rId54"/>
    <p:sldId id="408" r:id="rId55"/>
    <p:sldId id="409" r:id="rId56"/>
    <p:sldId id="410" r:id="rId57"/>
    <p:sldId id="401" r:id="rId58"/>
    <p:sldId id="384" r:id="rId59"/>
    <p:sldId id="258" r:id="rId60"/>
    <p:sldId id="391" r:id="rId61"/>
    <p:sldId id="392" r:id="rId62"/>
    <p:sldId id="393" r:id="rId63"/>
    <p:sldId id="394" r:id="rId64"/>
    <p:sldId id="395" r:id="rId65"/>
    <p:sldId id="396" r:id="rId66"/>
    <p:sldId id="397" r:id="rId67"/>
    <p:sldId id="399" r:id="rId68"/>
    <p:sldId id="400" r:id="rId69"/>
    <p:sldId id="259" r:id="rId70"/>
    <p:sldId id="260" r:id="rId71"/>
    <p:sldId id="261" r:id="rId72"/>
    <p:sldId id="262" r:id="rId73"/>
    <p:sldId id="299" r:id="rId74"/>
    <p:sldId id="263"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MS" initials="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70" autoAdjust="0"/>
    <p:restoredTop sz="95918" autoAdjust="0"/>
  </p:normalViewPr>
  <p:slideViewPr>
    <p:cSldViewPr>
      <p:cViewPr varScale="1">
        <p:scale>
          <a:sx n="88" d="100"/>
          <a:sy n="88" d="100"/>
        </p:scale>
        <p:origin x="1500" y="84"/>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A08D00-EE02-4BC6-98D2-D066CCC270DE}" type="doc">
      <dgm:prSet loTypeId="urn:microsoft.com/office/officeart/2005/8/layout/radial3" loCatId="relationship" qsTypeId="urn:microsoft.com/office/officeart/2005/8/quickstyle/3d3" qsCatId="3D" csTypeId="urn:microsoft.com/office/officeart/2005/8/colors/accent1_2" csCatId="accent1" phldr="1"/>
      <dgm:spPr/>
      <dgm:t>
        <a:bodyPr/>
        <a:lstStyle/>
        <a:p>
          <a:endParaRPr lang="en-US"/>
        </a:p>
      </dgm:t>
    </dgm:pt>
    <dgm:pt modelId="{D31037EE-E1DB-4531-8A4E-72C261DE99F2}">
      <dgm:prSet phldrT="[Text]"/>
      <dgm:spPr/>
      <dgm:t>
        <a:bodyPr/>
        <a:lstStyle/>
        <a:p>
          <a:r>
            <a:rPr lang="en-US" b="1" dirty="0" smtClean="0">
              <a:solidFill>
                <a:srgbClr val="C00000"/>
              </a:solidFill>
            </a:rPr>
            <a:t>Ancient Civilizations</a:t>
          </a:r>
          <a:endParaRPr lang="en-US" b="1" dirty="0">
            <a:solidFill>
              <a:srgbClr val="C00000"/>
            </a:solidFill>
          </a:endParaRPr>
        </a:p>
      </dgm:t>
    </dgm:pt>
    <dgm:pt modelId="{E18747FC-B925-4889-BB4A-8F905553709F}" type="parTrans" cxnId="{419F7F43-D9AA-4B37-88A4-6D67DCF31706}">
      <dgm:prSet/>
      <dgm:spPr/>
      <dgm:t>
        <a:bodyPr/>
        <a:lstStyle/>
        <a:p>
          <a:endParaRPr lang="en-US"/>
        </a:p>
      </dgm:t>
    </dgm:pt>
    <dgm:pt modelId="{0FF533BA-E5B2-43E1-BF46-BAA91A2A9910}" type="sibTrans" cxnId="{419F7F43-D9AA-4B37-88A4-6D67DCF31706}">
      <dgm:prSet/>
      <dgm:spPr/>
      <dgm:t>
        <a:bodyPr/>
        <a:lstStyle/>
        <a:p>
          <a:endParaRPr lang="en-US"/>
        </a:p>
      </dgm:t>
    </dgm:pt>
    <dgm:pt modelId="{F0B1C9C6-200F-43AC-AD5A-8DD64A2E8ED3}">
      <dgm:prSet phldrT="[Text]" custT="1"/>
      <dgm:spPr/>
      <dgm:t>
        <a:bodyPr/>
        <a:lstStyle/>
        <a:p>
          <a:r>
            <a:rPr lang="en-US" sz="1800" b="1" dirty="0" smtClean="0">
              <a:solidFill>
                <a:schemeClr val="tx1"/>
              </a:solidFill>
            </a:rPr>
            <a:t>Caral-Supe</a:t>
          </a:r>
          <a:endParaRPr lang="en-US" sz="1800" b="1" dirty="0">
            <a:solidFill>
              <a:schemeClr val="tx1"/>
            </a:solidFill>
          </a:endParaRPr>
        </a:p>
      </dgm:t>
    </dgm:pt>
    <dgm:pt modelId="{82EE5D70-A791-449A-A8D3-90E3B0B27886}" type="parTrans" cxnId="{A0172E79-149A-4A90-859F-F9F3D84DD532}">
      <dgm:prSet/>
      <dgm:spPr/>
      <dgm:t>
        <a:bodyPr/>
        <a:lstStyle/>
        <a:p>
          <a:endParaRPr lang="en-US"/>
        </a:p>
      </dgm:t>
    </dgm:pt>
    <dgm:pt modelId="{A0D8A656-3A58-4483-AAE0-638242B4C6AF}" type="sibTrans" cxnId="{A0172E79-149A-4A90-859F-F9F3D84DD532}">
      <dgm:prSet/>
      <dgm:spPr/>
      <dgm:t>
        <a:bodyPr/>
        <a:lstStyle/>
        <a:p>
          <a:endParaRPr lang="en-US"/>
        </a:p>
      </dgm:t>
    </dgm:pt>
    <dgm:pt modelId="{B675A855-FD5B-4B81-B6CF-0491AAA73766}">
      <dgm:prSet phldrT="[Text]" custT="1"/>
      <dgm:spPr/>
      <dgm:t>
        <a:bodyPr/>
        <a:lstStyle/>
        <a:p>
          <a:r>
            <a:rPr lang="en-US" sz="1800" b="1" dirty="0" smtClean="0">
              <a:solidFill>
                <a:schemeClr val="tx1"/>
              </a:solidFill>
            </a:rPr>
            <a:t>Olmec</a:t>
          </a:r>
          <a:endParaRPr lang="en-US" sz="1800" b="1" dirty="0">
            <a:solidFill>
              <a:schemeClr val="tx1"/>
            </a:solidFill>
          </a:endParaRPr>
        </a:p>
      </dgm:t>
    </dgm:pt>
    <dgm:pt modelId="{0A1549A5-D143-463E-83F9-4C5EB5092929}" type="parTrans" cxnId="{4D8C905B-C966-4C10-8D7C-36BAB16E5160}">
      <dgm:prSet/>
      <dgm:spPr/>
      <dgm:t>
        <a:bodyPr/>
        <a:lstStyle/>
        <a:p>
          <a:endParaRPr lang="en-US"/>
        </a:p>
      </dgm:t>
    </dgm:pt>
    <dgm:pt modelId="{F50F3BC9-7500-49B3-9D75-997184A587CF}" type="sibTrans" cxnId="{4D8C905B-C966-4C10-8D7C-36BAB16E5160}">
      <dgm:prSet/>
      <dgm:spPr/>
      <dgm:t>
        <a:bodyPr/>
        <a:lstStyle/>
        <a:p>
          <a:endParaRPr lang="en-US"/>
        </a:p>
      </dgm:t>
    </dgm:pt>
    <dgm:pt modelId="{C6133BB7-9FC0-4959-8516-85EA62C7A1B9}">
      <dgm:prSet phldrT="[Text]" custT="1"/>
      <dgm:spPr/>
      <dgm:t>
        <a:bodyPr/>
        <a:lstStyle/>
        <a:p>
          <a:r>
            <a:rPr lang="en-US" sz="1800" b="1" dirty="0" smtClean="0">
              <a:solidFill>
                <a:schemeClr val="tx1"/>
              </a:solidFill>
            </a:rPr>
            <a:t>Maya</a:t>
          </a:r>
          <a:endParaRPr lang="en-US" sz="1800" b="1" dirty="0">
            <a:solidFill>
              <a:schemeClr val="tx1"/>
            </a:solidFill>
          </a:endParaRPr>
        </a:p>
      </dgm:t>
    </dgm:pt>
    <dgm:pt modelId="{49F0CE7B-85A2-488F-B5CB-F7E7FCDEAC46}" type="parTrans" cxnId="{78FE2E6E-EFF3-47F3-AE9D-10771D0A74A3}">
      <dgm:prSet/>
      <dgm:spPr/>
      <dgm:t>
        <a:bodyPr/>
        <a:lstStyle/>
        <a:p>
          <a:endParaRPr lang="en-US"/>
        </a:p>
      </dgm:t>
    </dgm:pt>
    <dgm:pt modelId="{4756616F-FDD0-468C-80CB-8CC7E4FC4E43}" type="sibTrans" cxnId="{78FE2E6E-EFF3-47F3-AE9D-10771D0A74A3}">
      <dgm:prSet/>
      <dgm:spPr/>
      <dgm:t>
        <a:bodyPr/>
        <a:lstStyle/>
        <a:p>
          <a:endParaRPr lang="en-US"/>
        </a:p>
      </dgm:t>
    </dgm:pt>
    <dgm:pt modelId="{83AEE742-EB96-4731-88F7-025C735ED946}">
      <dgm:prSet phldrT="[Text]" custT="1"/>
      <dgm:spPr/>
      <dgm:t>
        <a:bodyPr/>
        <a:lstStyle/>
        <a:p>
          <a:r>
            <a:rPr lang="en-US" sz="1800" b="1" dirty="0" smtClean="0">
              <a:solidFill>
                <a:schemeClr val="tx1"/>
              </a:solidFill>
            </a:rPr>
            <a:t>Zapotec</a:t>
          </a:r>
          <a:endParaRPr lang="en-US" sz="1800" b="1" dirty="0">
            <a:solidFill>
              <a:schemeClr val="tx1"/>
            </a:solidFill>
          </a:endParaRPr>
        </a:p>
      </dgm:t>
    </dgm:pt>
    <dgm:pt modelId="{6656E3CD-8811-46CD-96A4-EA94DE869F28}" type="parTrans" cxnId="{9818F033-FBFD-4F67-8B87-1966BAEFCBC7}">
      <dgm:prSet/>
      <dgm:spPr/>
      <dgm:t>
        <a:bodyPr/>
        <a:lstStyle/>
        <a:p>
          <a:endParaRPr lang="en-US"/>
        </a:p>
      </dgm:t>
    </dgm:pt>
    <dgm:pt modelId="{AABDF177-A365-4AF2-A82C-74DB6034DF85}" type="sibTrans" cxnId="{9818F033-FBFD-4F67-8B87-1966BAEFCBC7}">
      <dgm:prSet/>
      <dgm:spPr/>
      <dgm:t>
        <a:bodyPr/>
        <a:lstStyle/>
        <a:p>
          <a:endParaRPr lang="en-US"/>
        </a:p>
      </dgm:t>
    </dgm:pt>
    <dgm:pt modelId="{09B3BA44-442A-4E87-9445-F98E6A69179D}">
      <dgm:prSet phldrT="[Text]" custT="1"/>
      <dgm:spPr/>
      <dgm:t>
        <a:bodyPr/>
        <a:lstStyle/>
        <a:p>
          <a:r>
            <a:rPr lang="en-US" sz="1800" b="1" dirty="0" smtClean="0">
              <a:solidFill>
                <a:schemeClr val="tx1"/>
              </a:solidFill>
            </a:rPr>
            <a:t>Nazca</a:t>
          </a:r>
          <a:endParaRPr lang="en-US" sz="1800" b="1" dirty="0">
            <a:solidFill>
              <a:schemeClr val="tx1"/>
            </a:solidFill>
          </a:endParaRPr>
        </a:p>
      </dgm:t>
    </dgm:pt>
    <dgm:pt modelId="{E64F1F0E-48C4-4807-8C8E-9F752D058DBD}" type="parTrans" cxnId="{B211D33F-7520-4FEF-9298-5379EB478021}">
      <dgm:prSet/>
      <dgm:spPr/>
      <dgm:t>
        <a:bodyPr/>
        <a:lstStyle/>
        <a:p>
          <a:endParaRPr lang="en-US"/>
        </a:p>
      </dgm:t>
    </dgm:pt>
    <dgm:pt modelId="{6DDEEA7E-45D7-4D0B-B645-E8729763A599}" type="sibTrans" cxnId="{B211D33F-7520-4FEF-9298-5379EB478021}">
      <dgm:prSet/>
      <dgm:spPr/>
      <dgm:t>
        <a:bodyPr/>
        <a:lstStyle/>
        <a:p>
          <a:endParaRPr lang="en-US"/>
        </a:p>
      </dgm:t>
    </dgm:pt>
    <dgm:pt modelId="{219F39B8-9D55-4438-A762-BC0069D4D1B3}">
      <dgm:prSet phldrT="[Text]" custT="1"/>
      <dgm:spPr/>
      <dgm:t>
        <a:bodyPr/>
        <a:lstStyle/>
        <a:p>
          <a:r>
            <a:rPr lang="en-US" sz="1800" b="1" dirty="0" smtClean="0">
              <a:solidFill>
                <a:schemeClr val="tx1"/>
              </a:solidFill>
            </a:rPr>
            <a:t>Tiwanaku</a:t>
          </a:r>
          <a:endParaRPr lang="en-US" sz="1800" b="1" dirty="0">
            <a:solidFill>
              <a:schemeClr val="tx1"/>
            </a:solidFill>
          </a:endParaRPr>
        </a:p>
      </dgm:t>
    </dgm:pt>
    <dgm:pt modelId="{EC1A7869-EEE5-4B25-B3FB-4BA1D91B5453}" type="parTrans" cxnId="{AEBCC9A1-6BBA-424E-BE88-77ECB8F8AA44}">
      <dgm:prSet/>
      <dgm:spPr/>
      <dgm:t>
        <a:bodyPr/>
        <a:lstStyle/>
        <a:p>
          <a:endParaRPr lang="en-US"/>
        </a:p>
      </dgm:t>
    </dgm:pt>
    <dgm:pt modelId="{2E1B399A-C2B3-4CF2-8CF6-BEEE7AA63A95}" type="sibTrans" cxnId="{AEBCC9A1-6BBA-424E-BE88-77ECB8F8AA44}">
      <dgm:prSet/>
      <dgm:spPr/>
      <dgm:t>
        <a:bodyPr/>
        <a:lstStyle/>
        <a:p>
          <a:endParaRPr lang="en-US"/>
        </a:p>
      </dgm:t>
    </dgm:pt>
    <dgm:pt modelId="{3C7A4940-44FF-430F-9FBC-090A91864130}">
      <dgm:prSet phldrT="[Text]" custT="1"/>
      <dgm:spPr/>
      <dgm:t>
        <a:bodyPr/>
        <a:lstStyle/>
        <a:p>
          <a:r>
            <a:rPr lang="en-US" sz="1800" b="1" dirty="0" smtClean="0">
              <a:solidFill>
                <a:schemeClr val="tx1"/>
              </a:solidFill>
            </a:rPr>
            <a:t>Wari</a:t>
          </a:r>
          <a:endParaRPr lang="en-US" sz="1800" b="1" dirty="0">
            <a:solidFill>
              <a:schemeClr val="tx1"/>
            </a:solidFill>
          </a:endParaRPr>
        </a:p>
      </dgm:t>
    </dgm:pt>
    <dgm:pt modelId="{F2712877-7165-4C34-8D4D-257394EB7E92}" type="parTrans" cxnId="{F8ADE1D8-2802-4152-B5C1-5E4F7766A428}">
      <dgm:prSet/>
      <dgm:spPr/>
      <dgm:t>
        <a:bodyPr/>
        <a:lstStyle/>
        <a:p>
          <a:endParaRPr lang="en-US"/>
        </a:p>
      </dgm:t>
    </dgm:pt>
    <dgm:pt modelId="{D574C2B5-EA36-4834-8826-71FCD54AEB62}" type="sibTrans" cxnId="{F8ADE1D8-2802-4152-B5C1-5E4F7766A428}">
      <dgm:prSet/>
      <dgm:spPr/>
      <dgm:t>
        <a:bodyPr/>
        <a:lstStyle/>
        <a:p>
          <a:endParaRPr lang="en-US"/>
        </a:p>
      </dgm:t>
    </dgm:pt>
    <dgm:pt modelId="{EDC86317-6FD2-4DC6-ACDB-9B40328E6247}">
      <dgm:prSet phldrT="[Text]" custT="1"/>
      <dgm:spPr/>
      <dgm:t>
        <a:bodyPr/>
        <a:lstStyle/>
        <a:p>
          <a:r>
            <a:rPr lang="en-US" sz="1800" b="1" dirty="0" smtClean="0">
              <a:solidFill>
                <a:schemeClr val="tx1"/>
              </a:solidFill>
            </a:rPr>
            <a:t>Inca</a:t>
          </a:r>
          <a:endParaRPr lang="en-US" sz="1800" b="1" dirty="0">
            <a:solidFill>
              <a:schemeClr val="tx1"/>
            </a:solidFill>
          </a:endParaRPr>
        </a:p>
      </dgm:t>
    </dgm:pt>
    <dgm:pt modelId="{B0A04E4E-88A1-44AE-8065-A7D5421D2885}" type="parTrans" cxnId="{DB04FCC6-E6E3-4F77-84AD-075E9AF8C92A}">
      <dgm:prSet/>
      <dgm:spPr/>
      <dgm:t>
        <a:bodyPr/>
        <a:lstStyle/>
        <a:p>
          <a:endParaRPr lang="en-US"/>
        </a:p>
      </dgm:t>
    </dgm:pt>
    <dgm:pt modelId="{022F1F58-D543-4511-9E2D-2AD07D899A57}" type="sibTrans" cxnId="{DB04FCC6-E6E3-4F77-84AD-075E9AF8C92A}">
      <dgm:prSet/>
      <dgm:spPr/>
      <dgm:t>
        <a:bodyPr/>
        <a:lstStyle/>
        <a:p>
          <a:endParaRPr lang="en-US"/>
        </a:p>
      </dgm:t>
    </dgm:pt>
    <dgm:pt modelId="{38110A31-6C70-46AD-B0F1-49CCE6FD27EE}">
      <dgm:prSet phldrT="[Text]" custT="1"/>
      <dgm:spPr/>
      <dgm:t>
        <a:bodyPr/>
        <a:lstStyle/>
        <a:p>
          <a:r>
            <a:rPr lang="en-US" sz="1800" b="1" dirty="0" smtClean="0">
              <a:solidFill>
                <a:schemeClr val="tx1"/>
              </a:solidFill>
            </a:rPr>
            <a:t>Aztec</a:t>
          </a:r>
          <a:endParaRPr lang="en-US" sz="1800" b="1" dirty="0">
            <a:solidFill>
              <a:schemeClr val="tx1"/>
            </a:solidFill>
          </a:endParaRPr>
        </a:p>
      </dgm:t>
    </dgm:pt>
    <dgm:pt modelId="{8FF22391-E0E0-4387-A6EB-26AF6204CC2A}" type="parTrans" cxnId="{EAB8868D-41BA-45B1-BEB8-69FCAA997A4D}">
      <dgm:prSet/>
      <dgm:spPr/>
      <dgm:t>
        <a:bodyPr/>
        <a:lstStyle/>
        <a:p>
          <a:endParaRPr lang="en-US"/>
        </a:p>
      </dgm:t>
    </dgm:pt>
    <dgm:pt modelId="{CF9F2A51-C014-4941-B2E6-ADEC01171FE0}" type="sibTrans" cxnId="{EAB8868D-41BA-45B1-BEB8-69FCAA997A4D}">
      <dgm:prSet/>
      <dgm:spPr/>
      <dgm:t>
        <a:bodyPr/>
        <a:lstStyle/>
        <a:p>
          <a:endParaRPr lang="en-US"/>
        </a:p>
      </dgm:t>
    </dgm:pt>
    <dgm:pt modelId="{47580AF2-BC0D-4031-9944-CD526778DE14}">
      <dgm:prSet phldrT="[Text]" custT="1"/>
      <dgm:spPr/>
      <dgm:t>
        <a:bodyPr/>
        <a:lstStyle/>
        <a:p>
          <a:r>
            <a:rPr lang="en-US" sz="1600" b="1" dirty="0" smtClean="0">
              <a:solidFill>
                <a:schemeClr val="tx1"/>
              </a:solidFill>
            </a:rPr>
            <a:t>Mississippian </a:t>
          </a:r>
          <a:endParaRPr lang="en-US" sz="1600" b="1" dirty="0">
            <a:solidFill>
              <a:schemeClr val="tx1"/>
            </a:solidFill>
          </a:endParaRPr>
        </a:p>
      </dgm:t>
    </dgm:pt>
    <dgm:pt modelId="{0FD7A7ED-D059-4C95-B430-8DD2F970C2E6}" type="parTrans" cxnId="{D14F9DE8-147E-4F8C-8814-526E3AF208D9}">
      <dgm:prSet/>
      <dgm:spPr/>
      <dgm:t>
        <a:bodyPr/>
        <a:lstStyle/>
        <a:p>
          <a:endParaRPr lang="en-US"/>
        </a:p>
      </dgm:t>
    </dgm:pt>
    <dgm:pt modelId="{F46B93D1-D6E4-42B8-A602-DA4E537D7080}" type="sibTrans" cxnId="{D14F9DE8-147E-4F8C-8814-526E3AF208D9}">
      <dgm:prSet/>
      <dgm:spPr/>
      <dgm:t>
        <a:bodyPr/>
        <a:lstStyle/>
        <a:p>
          <a:endParaRPr lang="en-US"/>
        </a:p>
      </dgm:t>
    </dgm:pt>
    <dgm:pt modelId="{1908ED96-512D-40C3-BB28-13F6B0A7A91D}">
      <dgm:prSet phldrT="[Text]" custT="1"/>
      <dgm:spPr/>
      <dgm:t>
        <a:bodyPr/>
        <a:lstStyle/>
        <a:p>
          <a:r>
            <a:rPr lang="en-US" sz="1600" b="1" dirty="0" smtClean="0">
              <a:solidFill>
                <a:schemeClr val="tx1"/>
              </a:solidFill>
            </a:rPr>
            <a:t>Iroquois Confederacy</a:t>
          </a:r>
          <a:endParaRPr lang="en-US" sz="1600" b="1" dirty="0">
            <a:solidFill>
              <a:schemeClr val="tx1"/>
            </a:solidFill>
          </a:endParaRPr>
        </a:p>
      </dgm:t>
    </dgm:pt>
    <dgm:pt modelId="{839DE3DB-C94D-4B5A-9974-CDBA070A3A97}" type="parTrans" cxnId="{69EA51A1-550A-49EF-A863-76CDBCEC1A57}">
      <dgm:prSet/>
      <dgm:spPr/>
      <dgm:t>
        <a:bodyPr/>
        <a:lstStyle/>
        <a:p>
          <a:endParaRPr lang="en-US"/>
        </a:p>
      </dgm:t>
    </dgm:pt>
    <dgm:pt modelId="{59941D87-D581-4C14-9E06-ADE9A6F59269}" type="sibTrans" cxnId="{69EA51A1-550A-49EF-A863-76CDBCEC1A57}">
      <dgm:prSet/>
      <dgm:spPr/>
      <dgm:t>
        <a:bodyPr/>
        <a:lstStyle/>
        <a:p>
          <a:endParaRPr lang="en-US"/>
        </a:p>
      </dgm:t>
    </dgm:pt>
    <dgm:pt modelId="{32640D6E-C820-45BB-9D8C-5B8939836DF8}">
      <dgm:prSet phldrT="[Text]" custT="1"/>
      <dgm:spPr/>
      <dgm:t>
        <a:bodyPr/>
        <a:lstStyle/>
        <a:p>
          <a:r>
            <a:rPr lang="en-US" sz="1600" b="1" dirty="0" smtClean="0">
              <a:solidFill>
                <a:schemeClr val="tx1"/>
              </a:solidFill>
            </a:rPr>
            <a:t>Powhatan Confederacy</a:t>
          </a:r>
          <a:endParaRPr lang="en-US" sz="1600" b="1" dirty="0">
            <a:solidFill>
              <a:schemeClr val="tx1"/>
            </a:solidFill>
          </a:endParaRPr>
        </a:p>
      </dgm:t>
    </dgm:pt>
    <dgm:pt modelId="{EBFBE054-D1EE-421D-8577-5A0BB3154D6E}" type="parTrans" cxnId="{FC4B9A55-AC73-4E1A-9783-E058AA875CFF}">
      <dgm:prSet/>
      <dgm:spPr/>
      <dgm:t>
        <a:bodyPr/>
        <a:lstStyle/>
        <a:p>
          <a:endParaRPr lang="en-US"/>
        </a:p>
      </dgm:t>
    </dgm:pt>
    <dgm:pt modelId="{3D7528E5-EAEC-44AD-8EF3-6209F6FBBF43}" type="sibTrans" cxnId="{FC4B9A55-AC73-4E1A-9783-E058AA875CFF}">
      <dgm:prSet/>
      <dgm:spPr/>
      <dgm:t>
        <a:bodyPr/>
        <a:lstStyle/>
        <a:p>
          <a:endParaRPr lang="en-US"/>
        </a:p>
      </dgm:t>
    </dgm:pt>
    <dgm:pt modelId="{8D9AF69B-89FB-47CE-B491-2B2537615974}" type="pres">
      <dgm:prSet presAssocID="{B3A08D00-EE02-4BC6-98D2-D066CCC270DE}" presName="composite" presStyleCnt="0">
        <dgm:presLayoutVars>
          <dgm:chMax val="1"/>
          <dgm:dir/>
          <dgm:resizeHandles val="exact"/>
        </dgm:presLayoutVars>
      </dgm:prSet>
      <dgm:spPr/>
      <dgm:t>
        <a:bodyPr/>
        <a:lstStyle/>
        <a:p>
          <a:endParaRPr lang="en-US"/>
        </a:p>
      </dgm:t>
    </dgm:pt>
    <dgm:pt modelId="{A77123F2-4A0E-46F6-B0CC-97E6E7C127AF}" type="pres">
      <dgm:prSet presAssocID="{B3A08D00-EE02-4BC6-98D2-D066CCC270DE}" presName="radial" presStyleCnt="0">
        <dgm:presLayoutVars>
          <dgm:animLvl val="ctr"/>
        </dgm:presLayoutVars>
      </dgm:prSet>
      <dgm:spPr/>
    </dgm:pt>
    <dgm:pt modelId="{66E84801-6F21-4D16-8D2F-DDDCBCFB64E2}" type="pres">
      <dgm:prSet presAssocID="{D31037EE-E1DB-4531-8A4E-72C261DE99F2}" presName="centerShape" presStyleLbl="vennNode1" presStyleIdx="0" presStyleCnt="13"/>
      <dgm:spPr/>
      <dgm:t>
        <a:bodyPr/>
        <a:lstStyle/>
        <a:p>
          <a:endParaRPr lang="en-US"/>
        </a:p>
      </dgm:t>
    </dgm:pt>
    <dgm:pt modelId="{27CC6231-430B-4D3E-8E42-68DD99C2775A}" type="pres">
      <dgm:prSet presAssocID="{F0B1C9C6-200F-43AC-AD5A-8DD64A2E8ED3}" presName="node" presStyleLbl="vennNode1" presStyleIdx="1" presStyleCnt="13">
        <dgm:presLayoutVars>
          <dgm:bulletEnabled val="1"/>
        </dgm:presLayoutVars>
      </dgm:prSet>
      <dgm:spPr/>
      <dgm:t>
        <a:bodyPr/>
        <a:lstStyle/>
        <a:p>
          <a:endParaRPr lang="en-US"/>
        </a:p>
      </dgm:t>
    </dgm:pt>
    <dgm:pt modelId="{C72EF6BE-116F-44F2-89FA-0D02CBA1D11F}" type="pres">
      <dgm:prSet presAssocID="{B675A855-FD5B-4B81-B6CF-0491AAA73766}" presName="node" presStyleLbl="vennNode1" presStyleIdx="2" presStyleCnt="13">
        <dgm:presLayoutVars>
          <dgm:bulletEnabled val="1"/>
        </dgm:presLayoutVars>
      </dgm:prSet>
      <dgm:spPr/>
      <dgm:t>
        <a:bodyPr/>
        <a:lstStyle/>
        <a:p>
          <a:endParaRPr lang="en-US"/>
        </a:p>
      </dgm:t>
    </dgm:pt>
    <dgm:pt modelId="{14823594-001D-4075-B663-BF951BE91400}" type="pres">
      <dgm:prSet presAssocID="{C6133BB7-9FC0-4959-8516-85EA62C7A1B9}" presName="node" presStyleLbl="vennNode1" presStyleIdx="3" presStyleCnt="13">
        <dgm:presLayoutVars>
          <dgm:bulletEnabled val="1"/>
        </dgm:presLayoutVars>
      </dgm:prSet>
      <dgm:spPr/>
      <dgm:t>
        <a:bodyPr/>
        <a:lstStyle/>
        <a:p>
          <a:endParaRPr lang="en-US"/>
        </a:p>
      </dgm:t>
    </dgm:pt>
    <dgm:pt modelId="{CAC9A85A-E0D0-4E20-9FA7-3EAFD267F6D3}" type="pres">
      <dgm:prSet presAssocID="{83AEE742-EB96-4731-88F7-025C735ED946}" presName="node" presStyleLbl="vennNode1" presStyleIdx="4" presStyleCnt="13">
        <dgm:presLayoutVars>
          <dgm:bulletEnabled val="1"/>
        </dgm:presLayoutVars>
      </dgm:prSet>
      <dgm:spPr/>
      <dgm:t>
        <a:bodyPr/>
        <a:lstStyle/>
        <a:p>
          <a:endParaRPr lang="en-US"/>
        </a:p>
      </dgm:t>
    </dgm:pt>
    <dgm:pt modelId="{747F47A8-BFE0-466E-B1CE-BC4BD407885E}" type="pres">
      <dgm:prSet presAssocID="{09B3BA44-442A-4E87-9445-F98E6A69179D}" presName="node" presStyleLbl="vennNode1" presStyleIdx="5" presStyleCnt="13">
        <dgm:presLayoutVars>
          <dgm:bulletEnabled val="1"/>
        </dgm:presLayoutVars>
      </dgm:prSet>
      <dgm:spPr/>
      <dgm:t>
        <a:bodyPr/>
        <a:lstStyle/>
        <a:p>
          <a:endParaRPr lang="en-US"/>
        </a:p>
      </dgm:t>
    </dgm:pt>
    <dgm:pt modelId="{C6D86040-E6A9-4CC8-856B-798190EC1C8A}" type="pres">
      <dgm:prSet presAssocID="{219F39B8-9D55-4438-A762-BC0069D4D1B3}" presName="node" presStyleLbl="vennNode1" presStyleIdx="6" presStyleCnt="13">
        <dgm:presLayoutVars>
          <dgm:bulletEnabled val="1"/>
        </dgm:presLayoutVars>
      </dgm:prSet>
      <dgm:spPr/>
      <dgm:t>
        <a:bodyPr/>
        <a:lstStyle/>
        <a:p>
          <a:endParaRPr lang="en-US"/>
        </a:p>
      </dgm:t>
    </dgm:pt>
    <dgm:pt modelId="{D1B54C44-46FB-4F5E-A9F0-83B144E19E9E}" type="pres">
      <dgm:prSet presAssocID="{3C7A4940-44FF-430F-9FBC-090A91864130}" presName="node" presStyleLbl="vennNode1" presStyleIdx="7" presStyleCnt="13">
        <dgm:presLayoutVars>
          <dgm:bulletEnabled val="1"/>
        </dgm:presLayoutVars>
      </dgm:prSet>
      <dgm:spPr/>
      <dgm:t>
        <a:bodyPr/>
        <a:lstStyle/>
        <a:p>
          <a:endParaRPr lang="en-US"/>
        </a:p>
      </dgm:t>
    </dgm:pt>
    <dgm:pt modelId="{D27FE3FB-9431-4BEE-ADA1-5FD6CA512732}" type="pres">
      <dgm:prSet presAssocID="{EDC86317-6FD2-4DC6-ACDB-9B40328E6247}" presName="node" presStyleLbl="vennNode1" presStyleIdx="8" presStyleCnt="13">
        <dgm:presLayoutVars>
          <dgm:bulletEnabled val="1"/>
        </dgm:presLayoutVars>
      </dgm:prSet>
      <dgm:spPr/>
      <dgm:t>
        <a:bodyPr/>
        <a:lstStyle/>
        <a:p>
          <a:endParaRPr lang="en-US"/>
        </a:p>
      </dgm:t>
    </dgm:pt>
    <dgm:pt modelId="{DBCE2221-3C8D-4203-A537-57F6C1A6452F}" type="pres">
      <dgm:prSet presAssocID="{38110A31-6C70-46AD-B0F1-49CCE6FD27EE}" presName="node" presStyleLbl="vennNode1" presStyleIdx="9" presStyleCnt="13">
        <dgm:presLayoutVars>
          <dgm:bulletEnabled val="1"/>
        </dgm:presLayoutVars>
      </dgm:prSet>
      <dgm:spPr/>
      <dgm:t>
        <a:bodyPr/>
        <a:lstStyle/>
        <a:p>
          <a:endParaRPr lang="en-US"/>
        </a:p>
      </dgm:t>
    </dgm:pt>
    <dgm:pt modelId="{F101ECAD-EC4D-49EF-A308-458756774F19}" type="pres">
      <dgm:prSet presAssocID="{47580AF2-BC0D-4031-9944-CD526778DE14}" presName="node" presStyleLbl="vennNode1" presStyleIdx="10" presStyleCnt="13">
        <dgm:presLayoutVars>
          <dgm:bulletEnabled val="1"/>
        </dgm:presLayoutVars>
      </dgm:prSet>
      <dgm:spPr/>
      <dgm:t>
        <a:bodyPr/>
        <a:lstStyle/>
        <a:p>
          <a:endParaRPr lang="en-US"/>
        </a:p>
      </dgm:t>
    </dgm:pt>
    <dgm:pt modelId="{A50CF7B9-C13A-479D-8947-485BF9848982}" type="pres">
      <dgm:prSet presAssocID="{1908ED96-512D-40C3-BB28-13F6B0A7A91D}" presName="node" presStyleLbl="vennNode1" presStyleIdx="11" presStyleCnt="13">
        <dgm:presLayoutVars>
          <dgm:bulletEnabled val="1"/>
        </dgm:presLayoutVars>
      </dgm:prSet>
      <dgm:spPr/>
      <dgm:t>
        <a:bodyPr/>
        <a:lstStyle/>
        <a:p>
          <a:endParaRPr lang="en-US"/>
        </a:p>
      </dgm:t>
    </dgm:pt>
    <dgm:pt modelId="{20AE5884-E641-4193-B0E5-1E37672E170D}" type="pres">
      <dgm:prSet presAssocID="{32640D6E-C820-45BB-9D8C-5B8939836DF8}" presName="node" presStyleLbl="vennNode1" presStyleIdx="12" presStyleCnt="13">
        <dgm:presLayoutVars>
          <dgm:bulletEnabled val="1"/>
        </dgm:presLayoutVars>
      </dgm:prSet>
      <dgm:spPr/>
      <dgm:t>
        <a:bodyPr/>
        <a:lstStyle/>
        <a:p>
          <a:endParaRPr lang="en-US"/>
        </a:p>
      </dgm:t>
    </dgm:pt>
  </dgm:ptLst>
  <dgm:cxnLst>
    <dgm:cxn modelId="{A0172E79-149A-4A90-859F-F9F3D84DD532}" srcId="{D31037EE-E1DB-4531-8A4E-72C261DE99F2}" destId="{F0B1C9C6-200F-43AC-AD5A-8DD64A2E8ED3}" srcOrd="0" destOrd="0" parTransId="{82EE5D70-A791-449A-A8D3-90E3B0B27886}" sibTransId="{A0D8A656-3A58-4483-AAE0-638242B4C6AF}"/>
    <dgm:cxn modelId="{CC5FD5DB-FA6F-484D-842E-0FA4E42B579C}" type="presOf" srcId="{F0B1C9C6-200F-43AC-AD5A-8DD64A2E8ED3}" destId="{27CC6231-430B-4D3E-8E42-68DD99C2775A}" srcOrd="0" destOrd="0" presId="urn:microsoft.com/office/officeart/2005/8/layout/radial3"/>
    <dgm:cxn modelId="{A0E585CC-9C55-4122-B8E0-E06AB21E06CC}" type="presOf" srcId="{83AEE742-EB96-4731-88F7-025C735ED946}" destId="{CAC9A85A-E0D0-4E20-9FA7-3EAFD267F6D3}" srcOrd="0" destOrd="0" presId="urn:microsoft.com/office/officeart/2005/8/layout/radial3"/>
    <dgm:cxn modelId="{4D8C905B-C966-4C10-8D7C-36BAB16E5160}" srcId="{D31037EE-E1DB-4531-8A4E-72C261DE99F2}" destId="{B675A855-FD5B-4B81-B6CF-0491AAA73766}" srcOrd="1" destOrd="0" parTransId="{0A1549A5-D143-463E-83F9-4C5EB5092929}" sibTransId="{F50F3BC9-7500-49B3-9D75-997184A587CF}"/>
    <dgm:cxn modelId="{ED9987E2-C7A6-4D56-9514-0F33F46A3D82}" type="presOf" srcId="{EDC86317-6FD2-4DC6-ACDB-9B40328E6247}" destId="{D27FE3FB-9431-4BEE-ADA1-5FD6CA512732}" srcOrd="0" destOrd="0" presId="urn:microsoft.com/office/officeart/2005/8/layout/radial3"/>
    <dgm:cxn modelId="{4CE6B664-86B7-4114-B554-F6A21E0FD679}" type="presOf" srcId="{D31037EE-E1DB-4531-8A4E-72C261DE99F2}" destId="{66E84801-6F21-4D16-8D2F-DDDCBCFB64E2}" srcOrd="0" destOrd="0" presId="urn:microsoft.com/office/officeart/2005/8/layout/radial3"/>
    <dgm:cxn modelId="{B211D33F-7520-4FEF-9298-5379EB478021}" srcId="{D31037EE-E1DB-4531-8A4E-72C261DE99F2}" destId="{09B3BA44-442A-4E87-9445-F98E6A69179D}" srcOrd="4" destOrd="0" parTransId="{E64F1F0E-48C4-4807-8C8E-9F752D058DBD}" sibTransId="{6DDEEA7E-45D7-4D0B-B645-E8729763A599}"/>
    <dgm:cxn modelId="{1079EF55-02B3-4B7E-BE02-5258E2BEDE09}" type="presOf" srcId="{38110A31-6C70-46AD-B0F1-49CCE6FD27EE}" destId="{DBCE2221-3C8D-4203-A537-57F6C1A6452F}" srcOrd="0" destOrd="0" presId="urn:microsoft.com/office/officeart/2005/8/layout/radial3"/>
    <dgm:cxn modelId="{69EA51A1-550A-49EF-A863-76CDBCEC1A57}" srcId="{D31037EE-E1DB-4531-8A4E-72C261DE99F2}" destId="{1908ED96-512D-40C3-BB28-13F6B0A7A91D}" srcOrd="10" destOrd="0" parTransId="{839DE3DB-C94D-4B5A-9974-CDBA070A3A97}" sibTransId="{59941D87-D581-4C14-9E06-ADE9A6F59269}"/>
    <dgm:cxn modelId="{419F7F43-D9AA-4B37-88A4-6D67DCF31706}" srcId="{B3A08D00-EE02-4BC6-98D2-D066CCC270DE}" destId="{D31037EE-E1DB-4531-8A4E-72C261DE99F2}" srcOrd="0" destOrd="0" parTransId="{E18747FC-B925-4889-BB4A-8F905553709F}" sibTransId="{0FF533BA-E5B2-43E1-BF46-BAA91A2A9910}"/>
    <dgm:cxn modelId="{92A4F2EE-F247-4AFD-A351-27254CF83C6A}" type="presOf" srcId="{B3A08D00-EE02-4BC6-98D2-D066CCC270DE}" destId="{8D9AF69B-89FB-47CE-B491-2B2537615974}" srcOrd="0" destOrd="0" presId="urn:microsoft.com/office/officeart/2005/8/layout/radial3"/>
    <dgm:cxn modelId="{CDFF80CF-36DC-4195-9064-E65BF68E4169}" type="presOf" srcId="{3C7A4940-44FF-430F-9FBC-090A91864130}" destId="{D1B54C44-46FB-4F5E-A9F0-83B144E19E9E}" srcOrd="0" destOrd="0" presId="urn:microsoft.com/office/officeart/2005/8/layout/radial3"/>
    <dgm:cxn modelId="{4DF4BE29-D986-4433-81F2-0CA13D71B928}" type="presOf" srcId="{09B3BA44-442A-4E87-9445-F98E6A69179D}" destId="{747F47A8-BFE0-466E-B1CE-BC4BD407885E}" srcOrd="0" destOrd="0" presId="urn:microsoft.com/office/officeart/2005/8/layout/radial3"/>
    <dgm:cxn modelId="{F8ADE1D8-2802-4152-B5C1-5E4F7766A428}" srcId="{D31037EE-E1DB-4531-8A4E-72C261DE99F2}" destId="{3C7A4940-44FF-430F-9FBC-090A91864130}" srcOrd="6" destOrd="0" parTransId="{F2712877-7165-4C34-8D4D-257394EB7E92}" sibTransId="{D574C2B5-EA36-4834-8826-71FCD54AEB62}"/>
    <dgm:cxn modelId="{AEBCC9A1-6BBA-424E-BE88-77ECB8F8AA44}" srcId="{D31037EE-E1DB-4531-8A4E-72C261DE99F2}" destId="{219F39B8-9D55-4438-A762-BC0069D4D1B3}" srcOrd="5" destOrd="0" parTransId="{EC1A7869-EEE5-4B25-B3FB-4BA1D91B5453}" sibTransId="{2E1B399A-C2B3-4CF2-8CF6-BEEE7AA63A95}"/>
    <dgm:cxn modelId="{DB04FCC6-E6E3-4F77-84AD-075E9AF8C92A}" srcId="{D31037EE-E1DB-4531-8A4E-72C261DE99F2}" destId="{EDC86317-6FD2-4DC6-ACDB-9B40328E6247}" srcOrd="7" destOrd="0" parTransId="{B0A04E4E-88A1-44AE-8065-A7D5421D2885}" sibTransId="{022F1F58-D543-4511-9E2D-2AD07D899A57}"/>
    <dgm:cxn modelId="{D14F9DE8-147E-4F8C-8814-526E3AF208D9}" srcId="{D31037EE-E1DB-4531-8A4E-72C261DE99F2}" destId="{47580AF2-BC0D-4031-9944-CD526778DE14}" srcOrd="9" destOrd="0" parTransId="{0FD7A7ED-D059-4C95-B430-8DD2F970C2E6}" sibTransId="{F46B93D1-D6E4-42B8-A602-DA4E537D7080}"/>
    <dgm:cxn modelId="{ADAD8D8D-1FFB-4DB0-BABA-951EBBBC5C77}" type="presOf" srcId="{32640D6E-C820-45BB-9D8C-5B8939836DF8}" destId="{20AE5884-E641-4193-B0E5-1E37672E170D}" srcOrd="0" destOrd="0" presId="urn:microsoft.com/office/officeart/2005/8/layout/radial3"/>
    <dgm:cxn modelId="{EAB8868D-41BA-45B1-BEB8-69FCAA997A4D}" srcId="{D31037EE-E1DB-4531-8A4E-72C261DE99F2}" destId="{38110A31-6C70-46AD-B0F1-49CCE6FD27EE}" srcOrd="8" destOrd="0" parTransId="{8FF22391-E0E0-4387-A6EB-26AF6204CC2A}" sibTransId="{CF9F2A51-C014-4941-B2E6-ADEC01171FE0}"/>
    <dgm:cxn modelId="{4069A390-CC09-4794-9A53-2AB013ED4DDC}" type="presOf" srcId="{219F39B8-9D55-4438-A762-BC0069D4D1B3}" destId="{C6D86040-E6A9-4CC8-856B-798190EC1C8A}" srcOrd="0" destOrd="0" presId="urn:microsoft.com/office/officeart/2005/8/layout/radial3"/>
    <dgm:cxn modelId="{32CDDFBA-60BB-4321-9427-3FC96E432C03}" type="presOf" srcId="{47580AF2-BC0D-4031-9944-CD526778DE14}" destId="{F101ECAD-EC4D-49EF-A308-458756774F19}" srcOrd="0" destOrd="0" presId="urn:microsoft.com/office/officeart/2005/8/layout/radial3"/>
    <dgm:cxn modelId="{78FE2E6E-EFF3-47F3-AE9D-10771D0A74A3}" srcId="{D31037EE-E1DB-4531-8A4E-72C261DE99F2}" destId="{C6133BB7-9FC0-4959-8516-85EA62C7A1B9}" srcOrd="2" destOrd="0" parTransId="{49F0CE7B-85A2-488F-B5CB-F7E7FCDEAC46}" sibTransId="{4756616F-FDD0-468C-80CB-8CC7E4FC4E43}"/>
    <dgm:cxn modelId="{5601BEC8-CEC8-492E-B629-D4BC527846C2}" type="presOf" srcId="{C6133BB7-9FC0-4959-8516-85EA62C7A1B9}" destId="{14823594-001D-4075-B663-BF951BE91400}" srcOrd="0" destOrd="0" presId="urn:microsoft.com/office/officeart/2005/8/layout/radial3"/>
    <dgm:cxn modelId="{FC4B9A55-AC73-4E1A-9783-E058AA875CFF}" srcId="{D31037EE-E1DB-4531-8A4E-72C261DE99F2}" destId="{32640D6E-C820-45BB-9D8C-5B8939836DF8}" srcOrd="11" destOrd="0" parTransId="{EBFBE054-D1EE-421D-8577-5A0BB3154D6E}" sibTransId="{3D7528E5-EAEC-44AD-8EF3-6209F6FBBF43}"/>
    <dgm:cxn modelId="{3C436DA9-54B2-4D3D-BF36-B4729ED166EC}" type="presOf" srcId="{B675A855-FD5B-4B81-B6CF-0491AAA73766}" destId="{C72EF6BE-116F-44F2-89FA-0D02CBA1D11F}" srcOrd="0" destOrd="0" presId="urn:microsoft.com/office/officeart/2005/8/layout/radial3"/>
    <dgm:cxn modelId="{9818F033-FBFD-4F67-8B87-1966BAEFCBC7}" srcId="{D31037EE-E1DB-4531-8A4E-72C261DE99F2}" destId="{83AEE742-EB96-4731-88F7-025C735ED946}" srcOrd="3" destOrd="0" parTransId="{6656E3CD-8811-46CD-96A4-EA94DE869F28}" sibTransId="{AABDF177-A365-4AF2-A82C-74DB6034DF85}"/>
    <dgm:cxn modelId="{940D823A-7FD5-4397-BC83-1A68C0217FB9}" type="presOf" srcId="{1908ED96-512D-40C3-BB28-13F6B0A7A91D}" destId="{A50CF7B9-C13A-479D-8947-485BF9848982}" srcOrd="0" destOrd="0" presId="urn:microsoft.com/office/officeart/2005/8/layout/radial3"/>
    <dgm:cxn modelId="{36C6A03C-64E0-41B9-9149-CDBA2C861266}" type="presParOf" srcId="{8D9AF69B-89FB-47CE-B491-2B2537615974}" destId="{A77123F2-4A0E-46F6-B0CC-97E6E7C127AF}" srcOrd="0" destOrd="0" presId="urn:microsoft.com/office/officeart/2005/8/layout/radial3"/>
    <dgm:cxn modelId="{70AF26FF-9661-40EC-A45E-5A318A2DC1B1}" type="presParOf" srcId="{A77123F2-4A0E-46F6-B0CC-97E6E7C127AF}" destId="{66E84801-6F21-4D16-8D2F-DDDCBCFB64E2}" srcOrd="0" destOrd="0" presId="urn:microsoft.com/office/officeart/2005/8/layout/radial3"/>
    <dgm:cxn modelId="{6B4AA1E5-ACF7-445C-B199-19CD4DA557BE}" type="presParOf" srcId="{A77123F2-4A0E-46F6-B0CC-97E6E7C127AF}" destId="{27CC6231-430B-4D3E-8E42-68DD99C2775A}" srcOrd="1" destOrd="0" presId="urn:microsoft.com/office/officeart/2005/8/layout/radial3"/>
    <dgm:cxn modelId="{2111B87C-3483-4E5E-A1CF-F7427EB3801A}" type="presParOf" srcId="{A77123F2-4A0E-46F6-B0CC-97E6E7C127AF}" destId="{C72EF6BE-116F-44F2-89FA-0D02CBA1D11F}" srcOrd="2" destOrd="0" presId="urn:microsoft.com/office/officeart/2005/8/layout/radial3"/>
    <dgm:cxn modelId="{F31454FD-AFDB-46F7-A60C-8C70D5F91DFB}" type="presParOf" srcId="{A77123F2-4A0E-46F6-B0CC-97E6E7C127AF}" destId="{14823594-001D-4075-B663-BF951BE91400}" srcOrd="3" destOrd="0" presId="urn:microsoft.com/office/officeart/2005/8/layout/radial3"/>
    <dgm:cxn modelId="{76254950-61A3-4790-A109-389C4A6265CF}" type="presParOf" srcId="{A77123F2-4A0E-46F6-B0CC-97E6E7C127AF}" destId="{CAC9A85A-E0D0-4E20-9FA7-3EAFD267F6D3}" srcOrd="4" destOrd="0" presId="urn:microsoft.com/office/officeart/2005/8/layout/radial3"/>
    <dgm:cxn modelId="{32AC6420-1A3A-4695-A492-63B526ECC5ED}" type="presParOf" srcId="{A77123F2-4A0E-46F6-B0CC-97E6E7C127AF}" destId="{747F47A8-BFE0-466E-B1CE-BC4BD407885E}" srcOrd="5" destOrd="0" presId="urn:microsoft.com/office/officeart/2005/8/layout/radial3"/>
    <dgm:cxn modelId="{9D7281CD-42A9-48B6-85F7-69FC9821A430}" type="presParOf" srcId="{A77123F2-4A0E-46F6-B0CC-97E6E7C127AF}" destId="{C6D86040-E6A9-4CC8-856B-798190EC1C8A}" srcOrd="6" destOrd="0" presId="urn:microsoft.com/office/officeart/2005/8/layout/radial3"/>
    <dgm:cxn modelId="{8C937A28-5A08-4A8F-AF89-575479300D77}" type="presParOf" srcId="{A77123F2-4A0E-46F6-B0CC-97E6E7C127AF}" destId="{D1B54C44-46FB-4F5E-A9F0-83B144E19E9E}" srcOrd="7" destOrd="0" presId="urn:microsoft.com/office/officeart/2005/8/layout/radial3"/>
    <dgm:cxn modelId="{DD1C31C4-313C-4933-843C-4BEF70F99C63}" type="presParOf" srcId="{A77123F2-4A0E-46F6-B0CC-97E6E7C127AF}" destId="{D27FE3FB-9431-4BEE-ADA1-5FD6CA512732}" srcOrd="8" destOrd="0" presId="urn:microsoft.com/office/officeart/2005/8/layout/radial3"/>
    <dgm:cxn modelId="{186340DF-A20F-4AE6-B39F-B6B05153CAEB}" type="presParOf" srcId="{A77123F2-4A0E-46F6-B0CC-97E6E7C127AF}" destId="{DBCE2221-3C8D-4203-A537-57F6C1A6452F}" srcOrd="9" destOrd="0" presId="urn:microsoft.com/office/officeart/2005/8/layout/radial3"/>
    <dgm:cxn modelId="{42F8BFC2-FB43-4C29-9880-282B878F6DBA}" type="presParOf" srcId="{A77123F2-4A0E-46F6-B0CC-97E6E7C127AF}" destId="{F101ECAD-EC4D-49EF-A308-458756774F19}" srcOrd="10" destOrd="0" presId="urn:microsoft.com/office/officeart/2005/8/layout/radial3"/>
    <dgm:cxn modelId="{71DD0C42-E41E-45D9-B2CA-6BE969C66502}" type="presParOf" srcId="{A77123F2-4A0E-46F6-B0CC-97E6E7C127AF}" destId="{A50CF7B9-C13A-479D-8947-485BF9848982}" srcOrd="11" destOrd="0" presId="urn:microsoft.com/office/officeart/2005/8/layout/radial3"/>
    <dgm:cxn modelId="{25AC926C-D4DD-4798-B814-A65F5F1D807E}" type="presParOf" srcId="{A77123F2-4A0E-46F6-B0CC-97E6E7C127AF}" destId="{20AE5884-E641-4193-B0E5-1E37672E170D}"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Aztec Civilization </a:t>
          </a:r>
        </a:p>
        <a:p>
          <a:r>
            <a:rPr lang="en-US" dirty="0" smtClean="0"/>
            <a:t>13</a:t>
          </a:r>
          <a:r>
            <a:rPr lang="en-US" baseline="30000" dirty="0" smtClean="0"/>
            <a:t>th</a:t>
          </a:r>
          <a:r>
            <a:rPr lang="en-US" dirty="0" smtClean="0"/>
            <a:t> </a:t>
          </a:r>
          <a:r>
            <a:rPr lang="en-US" smtClean="0"/>
            <a:t>Century </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FA4FC23D-A876-41EA-9E30-B23580E2983E}">
      <dgm:prSet phldrT="[Text]"/>
      <dgm:spPr/>
      <dgm:t>
        <a:bodyPr/>
        <a:lstStyle/>
        <a:p>
          <a:r>
            <a:rPr lang="en-US" dirty="0" smtClean="0"/>
            <a:t>Capital: Tenochtitlan (1325) (Tenochca)</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73FEE4DB-74D0-442F-AB12-2D882C251505}">
      <dgm:prSet phldrT="[Text]"/>
      <dgm:spPr/>
      <dgm:t>
        <a:bodyPr/>
        <a:lstStyle/>
        <a:p>
          <a:r>
            <a:rPr lang="en-US" dirty="0" smtClean="0"/>
            <a:t>15million people, language: Nahuatl </a:t>
          </a:r>
          <a:endParaRPr lang="en-US" dirty="0"/>
        </a:p>
      </dgm:t>
    </dgm:pt>
    <dgm:pt modelId="{7BDBBD65-9C62-4CA8-BE34-A361D95D95B7}" type="parTrans" cxnId="{63815DB4-14FA-4C40-807F-5CE7F04CDAF2}">
      <dgm:prSet/>
      <dgm:spPr/>
      <dgm:t>
        <a:bodyPr/>
        <a:lstStyle/>
        <a:p>
          <a:endParaRPr lang="en-US"/>
        </a:p>
      </dgm:t>
    </dgm:pt>
    <dgm:pt modelId="{6EDCFA97-611E-493D-A310-7E7F8B92A9BA}" type="sibTrans" cxnId="{63815DB4-14FA-4C40-807F-5CE7F04CDAF2}">
      <dgm:prSet/>
      <dgm:spPr/>
      <dgm:t>
        <a:bodyPr/>
        <a:lstStyle/>
        <a:p>
          <a:endParaRPr lang="en-US"/>
        </a:p>
      </dgm:t>
    </dgm:pt>
    <dgm:pt modelId="{62520602-F44B-418F-A820-5A909B4C49D3}">
      <dgm:prSet phldrT="[Text]"/>
      <dgm:spPr/>
      <dgm:t>
        <a:bodyPr/>
        <a:lstStyle/>
        <a:p>
          <a:r>
            <a:rPr lang="en-US" dirty="0" smtClean="0"/>
            <a:t>Constructed Artificial Island, established a controlled water system to plant gardens.</a:t>
          </a:r>
          <a:endParaRPr lang="en-US" dirty="0"/>
        </a:p>
      </dgm:t>
    </dgm:pt>
    <dgm:pt modelId="{FED2F24E-AF36-4913-A561-4537B587D57E}" type="parTrans" cxnId="{82A1378A-4754-47FF-A282-EBFEF19D8CA4}">
      <dgm:prSet/>
      <dgm:spPr/>
      <dgm:t>
        <a:bodyPr/>
        <a:lstStyle/>
        <a:p>
          <a:endParaRPr lang="en-US"/>
        </a:p>
      </dgm:t>
    </dgm:pt>
    <dgm:pt modelId="{64DD7A35-AFC0-4F45-AFCD-D9836E752A3D}" type="sibTrans" cxnId="{82A1378A-4754-47FF-A282-EBFEF19D8CA4}">
      <dgm:prSet/>
      <dgm:spPr/>
      <dgm:t>
        <a:bodyPr/>
        <a:lstStyle/>
        <a:p>
          <a:endParaRPr lang="en-US"/>
        </a:p>
      </dgm:t>
    </dgm:pt>
    <dgm:pt modelId="{FB951482-66C9-464A-9253-75F2209D62C3}">
      <dgm:prSet phldrT="[Text]"/>
      <dgm:spPr/>
      <dgm:t>
        <a:bodyPr/>
        <a:lstStyle/>
        <a:p>
          <a:r>
            <a:rPr lang="en-US" dirty="0" smtClean="0"/>
            <a:t>Powerful military </a:t>
          </a:r>
          <a:endParaRPr lang="en-US" dirty="0"/>
        </a:p>
      </dgm:t>
    </dgm:pt>
    <dgm:pt modelId="{4D9E3155-0127-42C4-B8C2-E6728A85B4EA}" type="parTrans" cxnId="{9399A1B2-8843-465F-A601-DAC3612CEE93}">
      <dgm:prSet/>
      <dgm:spPr/>
      <dgm:t>
        <a:bodyPr/>
        <a:lstStyle/>
        <a:p>
          <a:endParaRPr lang="en-US"/>
        </a:p>
      </dgm:t>
    </dgm:pt>
    <dgm:pt modelId="{38935CCB-3197-4F54-A716-145B37755945}" type="sibTrans" cxnId="{9399A1B2-8843-465F-A601-DAC3612CEE93}">
      <dgm:prSet/>
      <dgm:spPr/>
      <dgm:t>
        <a:bodyPr/>
        <a:lstStyle/>
        <a:p>
          <a:endParaRPr lang="en-US"/>
        </a:p>
      </dgm:t>
    </dgm:pt>
    <dgm:pt modelId="{06FEC2F1-87C3-414E-9F0A-54297F3F7F1B}">
      <dgm:prSet phldrT="[Text]"/>
      <dgm:spPr/>
      <dgm:t>
        <a:bodyPr/>
        <a:lstStyle/>
        <a:p>
          <a:r>
            <a:rPr lang="en-US" dirty="0" smtClean="0"/>
            <a:t>1428, Formed a three-way alliance (Texcoco, Tlacopan)</a:t>
          </a:r>
          <a:endParaRPr lang="en-US" dirty="0"/>
        </a:p>
      </dgm:t>
    </dgm:pt>
    <dgm:pt modelId="{89059F3A-494F-4E5A-8E40-B6D8F0F1CE98}" type="parTrans" cxnId="{FB08B990-6FC6-4119-9C16-C8298AB503AE}">
      <dgm:prSet/>
      <dgm:spPr/>
      <dgm:t>
        <a:bodyPr/>
        <a:lstStyle/>
        <a:p>
          <a:endParaRPr lang="en-US"/>
        </a:p>
      </dgm:t>
    </dgm:pt>
    <dgm:pt modelId="{2DCC54DF-E6E8-4B32-B307-193DEE7E381E}" type="sibTrans" cxnId="{FB08B990-6FC6-4119-9C16-C8298AB503AE}">
      <dgm:prSet/>
      <dgm:spPr/>
      <dgm:t>
        <a:bodyPr/>
        <a:lstStyle/>
        <a:p>
          <a:endParaRPr lang="en-US"/>
        </a:p>
      </dgm:t>
    </dgm:pt>
    <dgm:pt modelId="{35592B19-2369-4DE3-9C1F-E96204901710}">
      <dgm:prSet phldrT="[Text]"/>
      <dgm:spPr/>
      <dgm:t>
        <a:bodyPr/>
        <a:lstStyle/>
        <a:p>
          <a:r>
            <a:rPr lang="en-US" dirty="0" smtClean="0"/>
            <a:t>Spanish Invasion: Hernan Cortes (1519), Small Pox</a:t>
          </a:r>
          <a:endParaRPr lang="en-US" dirty="0"/>
        </a:p>
      </dgm:t>
    </dgm:pt>
    <dgm:pt modelId="{6FEEF77A-6684-4BC2-A9FE-6E91653B2BDD}" type="parTrans" cxnId="{250EB854-B5D2-4407-B2C9-7D99CF1B218A}">
      <dgm:prSet/>
      <dgm:spPr/>
      <dgm:t>
        <a:bodyPr/>
        <a:lstStyle/>
        <a:p>
          <a:endParaRPr lang="en-US"/>
        </a:p>
      </dgm:t>
    </dgm:pt>
    <dgm:pt modelId="{75F108DD-7BB4-4ECE-9855-72EDC9ED0408}" type="sibTrans" cxnId="{250EB854-B5D2-4407-B2C9-7D99CF1B218A}">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7">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0" presStyleCnt="6"/>
      <dgm:spPr/>
    </dgm:pt>
    <dgm:pt modelId="{7907CE18-A9CA-4452-BC48-710BA43D72EE}" type="pres">
      <dgm:prSet presAssocID="{FA4FC23D-A876-41EA-9E30-B23580E2983E}" presName="Child" presStyleLbl="revTx" presStyleIdx="1" presStyleCnt="7">
        <dgm:presLayoutVars>
          <dgm:chMax val="0"/>
          <dgm:chPref val="0"/>
          <dgm:bulletEnabled val="1"/>
        </dgm:presLayoutVars>
      </dgm:prSet>
      <dgm:spPr/>
      <dgm:t>
        <a:bodyPr/>
        <a:lstStyle/>
        <a:p>
          <a:endParaRPr lang="en-US"/>
        </a:p>
      </dgm:t>
    </dgm:pt>
    <dgm:pt modelId="{4028BE9C-0608-4693-B2AE-1F281B002E47}" type="pres">
      <dgm:prSet presAssocID="{73FEE4DB-74D0-442F-AB12-2D882C251505}" presName="childComposite" presStyleCnt="0">
        <dgm:presLayoutVars>
          <dgm:chMax val="0"/>
          <dgm:chPref val="0"/>
        </dgm:presLayoutVars>
      </dgm:prSet>
      <dgm:spPr/>
    </dgm:pt>
    <dgm:pt modelId="{55E0B30D-4C83-4598-B228-4E2D3BD3FCD5}" type="pres">
      <dgm:prSet presAssocID="{73FEE4DB-74D0-442F-AB12-2D882C251505}" presName="ChildAccent" presStyleLbl="solidFgAcc1" presStyleIdx="1" presStyleCnt="6"/>
      <dgm:spPr/>
    </dgm:pt>
    <dgm:pt modelId="{EF61A053-A4C3-484E-A2E7-F31E25BCA336}" type="pres">
      <dgm:prSet presAssocID="{73FEE4DB-74D0-442F-AB12-2D882C251505}" presName="Child" presStyleLbl="revTx" presStyleIdx="2" presStyleCnt="7">
        <dgm:presLayoutVars>
          <dgm:chMax val="0"/>
          <dgm:chPref val="0"/>
          <dgm:bulletEnabled val="1"/>
        </dgm:presLayoutVars>
      </dgm:prSet>
      <dgm:spPr/>
      <dgm:t>
        <a:bodyPr/>
        <a:lstStyle/>
        <a:p>
          <a:endParaRPr lang="en-US"/>
        </a:p>
      </dgm:t>
    </dgm:pt>
    <dgm:pt modelId="{6EDEB283-629E-4773-8A60-01BD02128F39}" type="pres">
      <dgm:prSet presAssocID="{62520602-F44B-418F-A820-5A909B4C49D3}" presName="childComposite" presStyleCnt="0">
        <dgm:presLayoutVars>
          <dgm:chMax val="0"/>
          <dgm:chPref val="0"/>
        </dgm:presLayoutVars>
      </dgm:prSet>
      <dgm:spPr/>
    </dgm:pt>
    <dgm:pt modelId="{6F074353-73AC-4345-8291-B93C208EA0E7}" type="pres">
      <dgm:prSet presAssocID="{62520602-F44B-418F-A820-5A909B4C49D3}" presName="ChildAccent" presStyleLbl="solidFgAcc1" presStyleIdx="2" presStyleCnt="6"/>
      <dgm:spPr/>
    </dgm:pt>
    <dgm:pt modelId="{4E262FD1-5BA4-459A-964C-DAC6DB9612EA}" type="pres">
      <dgm:prSet presAssocID="{62520602-F44B-418F-A820-5A909B4C49D3}" presName="Child" presStyleLbl="revTx" presStyleIdx="3" presStyleCnt="7">
        <dgm:presLayoutVars>
          <dgm:chMax val="0"/>
          <dgm:chPref val="0"/>
          <dgm:bulletEnabled val="1"/>
        </dgm:presLayoutVars>
      </dgm:prSet>
      <dgm:spPr/>
      <dgm:t>
        <a:bodyPr/>
        <a:lstStyle/>
        <a:p>
          <a:endParaRPr lang="en-US"/>
        </a:p>
      </dgm:t>
    </dgm:pt>
    <dgm:pt modelId="{6202985E-5C5A-41DB-8565-C6308C4A665F}" type="pres">
      <dgm:prSet presAssocID="{FB951482-66C9-464A-9253-75F2209D62C3}" presName="childComposite" presStyleCnt="0">
        <dgm:presLayoutVars>
          <dgm:chMax val="0"/>
          <dgm:chPref val="0"/>
        </dgm:presLayoutVars>
      </dgm:prSet>
      <dgm:spPr/>
    </dgm:pt>
    <dgm:pt modelId="{CDB5D553-87D3-4FE1-9310-D08D9DF8FDB6}" type="pres">
      <dgm:prSet presAssocID="{FB951482-66C9-464A-9253-75F2209D62C3}" presName="ChildAccent" presStyleLbl="solidFgAcc1" presStyleIdx="3" presStyleCnt="6"/>
      <dgm:spPr/>
    </dgm:pt>
    <dgm:pt modelId="{4A54DAB1-C1BC-42E6-B9E3-DFE2D2A18383}" type="pres">
      <dgm:prSet presAssocID="{FB951482-66C9-464A-9253-75F2209D62C3}" presName="Child" presStyleLbl="revTx" presStyleIdx="4" presStyleCnt="7">
        <dgm:presLayoutVars>
          <dgm:chMax val="0"/>
          <dgm:chPref val="0"/>
          <dgm:bulletEnabled val="1"/>
        </dgm:presLayoutVars>
      </dgm:prSet>
      <dgm:spPr/>
      <dgm:t>
        <a:bodyPr/>
        <a:lstStyle/>
        <a:p>
          <a:endParaRPr lang="en-US"/>
        </a:p>
      </dgm:t>
    </dgm:pt>
    <dgm:pt modelId="{EC342CE4-C8D4-425B-88B4-3FCB59FD45E6}" type="pres">
      <dgm:prSet presAssocID="{06FEC2F1-87C3-414E-9F0A-54297F3F7F1B}" presName="childComposite" presStyleCnt="0">
        <dgm:presLayoutVars>
          <dgm:chMax val="0"/>
          <dgm:chPref val="0"/>
        </dgm:presLayoutVars>
      </dgm:prSet>
      <dgm:spPr/>
    </dgm:pt>
    <dgm:pt modelId="{E5683D43-2322-443E-B36D-AB1F4B952311}" type="pres">
      <dgm:prSet presAssocID="{06FEC2F1-87C3-414E-9F0A-54297F3F7F1B}" presName="ChildAccent" presStyleLbl="solidFgAcc1" presStyleIdx="4" presStyleCnt="6"/>
      <dgm:spPr/>
    </dgm:pt>
    <dgm:pt modelId="{1CBFCF05-B788-4DDF-89B8-6624B8AE43F2}" type="pres">
      <dgm:prSet presAssocID="{06FEC2F1-87C3-414E-9F0A-54297F3F7F1B}" presName="Child" presStyleLbl="revTx" presStyleIdx="5" presStyleCnt="7">
        <dgm:presLayoutVars>
          <dgm:chMax val="0"/>
          <dgm:chPref val="0"/>
          <dgm:bulletEnabled val="1"/>
        </dgm:presLayoutVars>
      </dgm:prSet>
      <dgm:spPr/>
      <dgm:t>
        <a:bodyPr/>
        <a:lstStyle/>
        <a:p>
          <a:endParaRPr lang="en-US"/>
        </a:p>
      </dgm:t>
    </dgm:pt>
    <dgm:pt modelId="{C2EB0E96-00EA-48BB-ABBB-9AE222B7F866}" type="pres">
      <dgm:prSet presAssocID="{35592B19-2369-4DE3-9C1F-E96204901710}" presName="childComposite" presStyleCnt="0">
        <dgm:presLayoutVars>
          <dgm:chMax val="0"/>
          <dgm:chPref val="0"/>
        </dgm:presLayoutVars>
      </dgm:prSet>
      <dgm:spPr/>
    </dgm:pt>
    <dgm:pt modelId="{087D9B01-1B3A-4EF6-B066-B8E8B38921EF}" type="pres">
      <dgm:prSet presAssocID="{35592B19-2369-4DE3-9C1F-E96204901710}" presName="ChildAccent" presStyleLbl="solidFgAcc1" presStyleIdx="5" presStyleCnt="6"/>
      <dgm:spPr/>
    </dgm:pt>
    <dgm:pt modelId="{928C5545-E770-4CCD-8903-E5A2EB49D8EC}" type="pres">
      <dgm:prSet presAssocID="{35592B19-2369-4DE3-9C1F-E96204901710}" presName="Child" presStyleLbl="revTx" presStyleIdx="6" presStyleCnt="7">
        <dgm:presLayoutVars>
          <dgm:chMax val="0"/>
          <dgm:chPref val="0"/>
          <dgm:bulletEnabled val="1"/>
        </dgm:presLayoutVars>
      </dgm:prSet>
      <dgm:spPr/>
      <dgm:t>
        <a:bodyPr/>
        <a:lstStyle/>
        <a:p>
          <a:endParaRPr lang="en-US"/>
        </a:p>
      </dgm:t>
    </dgm:pt>
  </dgm:ptLst>
  <dgm:cxnLst>
    <dgm:cxn modelId="{7C1E0A24-4784-447B-B13E-38043345A2D1}" srcId="{D1E8DB76-B96C-4F26-A219-5C346DACF7A2}" destId="{9B909F51-E207-4622-8EE9-DB013A032F0E}" srcOrd="0" destOrd="0" parTransId="{D049C158-8BFC-4DBD-83B3-0F812600EB4E}" sibTransId="{A85D76AA-4762-41A5-B646-E6CC0A910A1C}"/>
    <dgm:cxn modelId="{9AC916B2-122C-482C-9A31-3327D6C29D61}" srcId="{9B909F51-E207-4622-8EE9-DB013A032F0E}" destId="{FA4FC23D-A876-41EA-9E30-B23580E2983E}" srcOrd="0" destOrd="0" parTransId="{808570CF-13F2-4C4A-BF3C-B0976FABA517}" sibTransId="{2CC42F76-04F3-44F9-9A76-C7B32D803731}"/>
    <dgm:cxn modelId="{B33587D0-F7E5-468A-B389-0B90A57A8441}" type="presOf" srcId="{9B909F51-E207-4622-8EE9-DB013A032F0E}" destId="{BC15A080-8EB2-4A6D-8259-ADF41293DDF4}" srcOrd="0" destOrd="0" presId="urn:microsoft.com/office/officeart/2008/layout/SquareAccentList"/>
    <dgm:cxn modelId="{5C8AD63F-AB1A-40AC-83A8-751939732CCD}" type="presOf" srcId="{62520602-F44B-418F-A820-5A909B4C49D3}" destId="{4E262FD1-5BA4-459A-964C-DAC6DB9612EA}" srcOrd="0" destOrd="0" presId="urn:microsoft.com/office/officeart/2008/layout/SquareAccentList"/>
    <dgm:cxn modelId="{6833A74B-6DCE-401C-819C-4ED3DFE51E86}" type="presOf" srcId="{FB951482-66C9-464A-9253-75F2209D62C3}" destId="{4A54DAB1-C1BC-42E6-B9E3-DFE2D2A18383}" srcOrd="0" destOrd="0" presId="urn:microsoft.com/office/officeart/2008/layout/SquareAccentList"/>
    <dgm:cxn modelId="{63815DB4-14FA-4C40-807F-5CE7F04CDAF2}" srcId="{9B909F51-E207-4622-8EE9-DB013A032F0E}" destId="{73FEE4DB-74D0-442F-AB12-2D882C251505}" srcOrd="1" destOrd="0" parTransId="{7BDBBD65-9C62-4CA8-BE34-A361D95D95B7}" sibTransId="{6EDCFA97-611E-493D-A310-7E7F8B92A9BA}"/>
    <dgm:cxn modelId="{82A1378A-4754-47FF-A282-EBFEF19D8CA4}" srcId="{9B909F51-E207-4622-8EE9-DB013A032F0E}" destId="{62520602-F44B-418F-A820-5A909B4C49D3}" srcOrd="2" destOrd="0" parTransId="{FED2F24E-AF36-4913-A561-4537B587D57E}" sibTransId="{64DD7A35-AFC0-4F45-AFCD-D9836E752A3D}"/>
    <dgm:cxn modelId="{9399A1B2-8843-465F-A601-DAC3612CEE93}" srcId="{9B909F51-E207-4622-8EE9-DB013A032F0E}" destId="{FB951482-66C9-464A-9253-75F2209D62C3}" srcOrd="3" destOrd="0" parTransId="{4D9E3155-0127-42C4-B8C2-E6728A85B4EA}" sibTransId="{38935CCB-3197-4F54-A716-145B37755945}"/>
    <dgm:cxn modelId="{E1FD32B4-CD49-4E74-BF6C-E0457BB5AAA5}" type="presOf" srcId="{35592B19-2369-4DE3-9C1F-E96204901710}" destId="{928C5545-E770-4CCD-8903-E5A2EB49D8EC}" srcOrd="0" destOrd="0" presId="urn:microsoft.com/office/officeart/2008/layout/SquareAccentList"/>
    <dgm:cxn modelId="{AF548CCF-51A1-4824-ABF6-7F2C31308F0E}" type="presOf" srcId="{06FEC2F1-87C3-414E-9F0A-54297F3F7F1B}" destId="{1CBFCF05-B788-4DDF-89B8-6624B8AE43F2}" srcOrd="0" destOrd="0" presId="urn:microsoft.com/office/officeart/2008/layout/SquareAccentList"/>
    <dgm:cxn modelId="{1C9B2AE7-067A-4A1D-8C9A-5D648BEDD7E3}" type="presOf" srcId="{FA4FC23D-A876-41EA-9E30-B23580E2983E}" destId="{7907CE18-A9CA-4452-BC48-710BA43D72EE}" srcOrd="0" destOrd="0" presId="urn:microsoft.com/office/officeart/2008/layout/SquareAccentList"/>
    <dgm:cxn modelId="{FB08B990-6FC6-4119-9C16-C8298AB503AE}" srcId="{9B909F51-E207-4622-8EE9-DB013A032F0E}" destId="{06FEC2F1-87C3-414E-9F0A-54297F3F7F1B}" srcOrd="4" destOrd="0" parTransId="{89059F3A-494F-4E5A-8E40-B6D8F0F1CE98}" sibTransId="{2DCC54DF-E6E8-4B32-B307-193DEE7E381E}"/>
    <dgm:cxn modelId="{69479AD3-F71E-4420-8896-F375DB3AB16A}" type="presOf" srcId="{D1E8DB76-B96C-4F26-A219-5C346DACF7A2}" destId="{CD7A5B34-D4B5-4E4D-9A78-CB8D8E759C87}" srcOrd="0" destOrd="0" presId="urn:microsoft.com/office/officeart/2008/layout/SquareAccentList"/>
    <dgm:cxn modelId="{250EB854-B5D2-4407-B2C9-7D99CF1B218A}" srcId="{9B909F51-E207-4622-8EE9-DB013A032F0E}" destId="{35592B19-2369-4DE3-9C1F-E96204901710}" srcOrd="5" destOrd="0" parTransId="{6FEEF77A-6684-4BC2-A9FE-6E91653B2BDD}" sibTransId="{75F108DD-7BB4-4ECE-9855-72EDC9ED0408}"/>
    <dgm:cxn modelId="{8ACC2536-16EB-4187-A38C-09C1F632DDBA}" type="presOf" srcId="{73FEE4DB-74D0-442F-AB12-2D882C251505}" destId="{EF61A053-A4C3-484E-A2E7-F31E25BCA336}" srcOrd="0" destOrd="0" presId="urn:microsoft.com/office/officeart/2008/layout/SquareAccentList"/>
    <dgm:cxn modelId="{E41AF743-3553-4448-A312-BD02A132DEA4}" type="presParOf" srcId="{CD7A5B34-D4B5-4E4D-9A78-CB8D8E759C87}" destId="{2CAA78BD-2C06-4661-B3B8-ACEFA1C86BF3}" srcOrd="0" destOrd="0" presId="urn:microsoft.com/office/officeart/2008/layout/SquareAccentList"/>
    <dgm:cxn modelId="{D37C9DE3-5E7D-4CBF-95EF-D9C39CBB22CC}" type="presParOf" srcId="{2CAA78BD-2C06-4661-B3B8-ACEFA1C86BF3}" destId="{FDA9D061-CA1F-440E-83A9-F4EB634E9F65}" srcOrd="0" destOrd="0" presId="urn:microsoft.com/office/officeart/2008/layout/SquareAccentList"/>
    <dgm:cxn modelId="{E4E071FA-F083-42ED-9201-2A49DE3BECE5}" type="presParOf" srcId="{FDA9D061-CA1F-440E-83A9-F4EB634E9F65}" destId="{3137926E-0F60-4AC9-832C-6270D33C3DAD}" srcOrd="0" destOrd="0" presId="urn:microsoft.com/office/officeart/2008/layout/SquareAccentList"/>
    <dgm:cxn modelId="{4C1DDD9E-4008-46F4-84F5-31B009A4CDEE}" type="presParOf" srcId="{FDA9D061-CA1F-440E-83A9-F4EB634E9F65}" destId="{F2895B9F-1717-4687-ACAD-0346909248A1}" srcOrd="1" destOrd="0" presId="urn:microsoft.com/office/officeart/2008/layout/SquareAccentList"/>
    <dgm:cxn modelId="{AADDD7B7-9C48-41AD-929C-86E517F07D37}" type="presParOf" srcId="{FDA9D061-CA1F-440E-83A9-F4EB634E9F65}" destId="{BC15A080-8EB2-4A6D-8259-ADF41293DDF4}" srcOrd="2" destOrd="0" presId="urn:microsoft.com/office/officeart/2008/layout/SquareAccentList"/>
    <dgm:cxn modelId="{25813DB0-7B95-4412-A48A-CFF22CE67FA6}" type="presParOf" srcId="{2CAA78BD-2C06-4661-B3B8-ACEFA1C86BF3}" destId="{4F38916B-E26D-47AC-959C-0904E7404B41}" srcOrd="1" destOrd="0" presId="urn:microsoft.com/office/officeart/2008/layout/SquareAccentList"/>
    <dgm:cxn modelId="{6444CB3B-D675-4047-A406-31E10D618DDB}" type="presParOf" srcId="{4F38916B-E26D-47AC-959C-0904E7404B41}" destId="{3AA2E78C-AA36-4936-97EB-9C8FB8D33811}" srcOrd="0" destOrd="0" presId="urn:microsoft.com/office/officeart/2008/layout/SquareAccentList"/>
    <dgm:cxn modelId="{F1793774-E78B-470D-A184-E1C945C30DC9}" type="presParOf" srcId="{3AA2E78C-AA36-4936-97EB-9C8FB8D33811}" destId="{97A44495-5699-4307-AA0C-B42D10B4B6C5}" srcOrd="0" destOrd="0" presId="urn:microsoft.com/office/officeart/2008/layout/SquareAccentList"/>
    <dgm:cxn modelId="{5B08AC76-6325-4C67-906C-19FBF78C80AC}" type="presParOf" srcId="{3AA2E78C-AA36-4936-97EB-9C8FB8D33811}" destId="{7907CE18-A9CA-4452-BC48-710BA43D72EE}" srcOrd="1" destOrd="0" presId="urn:microsoft.com/office/officeart/2008/layout/SquareAccentList"/>
    <dgm:cxn modelId="{D52B0C0E-C7D1-4C7E-B92D-CB1F47F3CF21}" type="presParOf" srcId="{4F38916B-E26D-47AC-959C-0904E7404B41}" destId="{4028BE9C-0608-4693-B2AE-1F281B002E47}" srcOrd="1" destOrd="0" presId="urn:microsoft.com/office/officeart/2008/layout/SquareAccentList"/>
    <dgm:cxn modelId="{3B6CB801-A03F-4C2F-8EAB-7CBF5B9B58DA}" type="presParOf" srcId="{4028BE9C-0608-4693-B2AE-1F281B002E47}" destId="{55E0B30D-4C83-4598-B228-4E2D3BD3FCD5}" srcOrd="0" destOrd="0" presId="urn:microsoft.com/office/officeart/2008/layout/SquareAccentList"/>
    <dgm:cxn modelId="{294F0C02-7308-400D-87CE-8AD502657AC7}" type="presParOf" srcId="{4028BE9C-0608-4693-B2AE-1F281B002E47}" destId="{EF61A053-A4C3-484E-A2E7-F31E25BCA336}" srcOrd="1" destOrd="0" presId="urn:microsoft.com/office/officeart/2008/layout/SquareAccentList"/>
    <dgm:cxn modelId="{7242D2BF-54BF-48FE-A050-19AAA68D6422}" type="presParOf" srcId="{4F38916B-E26D-47AC-959C-0904E7404B41}" destId="{6EDEB283-629E-4773-8A60-01BD02128F39}" srcOrd="2" destOrd="0" presId="urn:microsoft.com/office/officeart/2008/layout/SquareAccentList"/>
    <dgm:cxn modelId="{234D64EB-3B26-41B3-A57F-D630389CE93E}" type="presParOf" srcId="{6EDEB283-629E-4773-8A60-01BD02128F39}" destId="{6F074353-73AC-4345-8291-B93C208EA0E7}" srcOrd="0" destOrd="0" presId="urn:microsoft.com/office/officeart/2008/layout/SquareAccentList"/>
    <dgm:cxn modelId="{7B5FA3EF-EFF1-47FE-A06C-ABBDBDC54476}" type="presParOf" srcId="{6EDEB283-629E-4773-8A60-01BD02128F39}" destId="{4E262FD1-5BA4-459A-964C-DAC6DB9612EA}" srcOrd="1" destOrd="0" presId="urn:microsoft.com/office/officeart/2008/layout/SquareAccentList"/>
    <dgm:cxn modelId="{66D1EC12-FF3D-4FE6-8FAF-C04E7D1743EA}" type="presParOf" srcId="{4F38916B-E26D-47AC-959C-0904E7404B41}" destId="{6202985E-5C5A-41DB-8565-C6308C4A665F}" srcOrd="3" destOrd="0" presId="urn:microsoft.com/office/officeart/2008/layout/SquareAccentList"/>
    <dgm:cxn modelId="{6F8FBD93-9556-4AAD-8A2E-71C9959D4C32}" type="presParOf" srcId="{6202985E-5C5A-41DB-8565-C6308C4A665F}" destId="{CDB5D553-87D3-4FE1-9310-D08D9DF8FDB6}" srcOrd="0" destOrd="0" presId="urn:microsoft.com/office/officeart/2008/layout/SquareAccentList"/>
    <dgm:cxn modelId="{D2D5E5E2-9D99-4A9D-83B7-A7EE78E1BEB8}" type="presParOf" srcId="{6202985E-5C5A-41DB-8565-C6308C4A665F}" destId="{4A54DAB1-C1BC-42E6-B9E3-DFE2D2A18383}" srcOrd="1" destOrd="0" presId="urn:microsoft.com/office/officeart/2008/layout/SquareAccentList"/>
    <dgm:cxn modelId="{742FB838-045C-4766-9CC8-A4B34947C82E}" type="presParOf" srcId="{4F38916B-E26D-47AC-959C-0904E7404B41}" destId="{EC342CE4-C8D4-425B-88B4-3FCB59FD45E6}" srcOrd="4" destOrd="0" presId="urn:microsoft.com/office/officeart/2008/layout/SquareAccentList"/>
    <dgm:cxn modelId="{C3A0E335-371B-40CD-9068-7EE3DC88FB03}" type="presParOf" srcId="{EC342CE4-C8D4-425B-88B4-3FCB59FD45E6}" destId="{E5683D43-2322-443E-B36D-AB1F4B952311}" srcOrd="0" destOrd="0" presId="urn:microsoft.com/office/officeart/2008/layout/SquareAccentList"/>
    <dgm:cxn modelId="{6A82B85F-0577-488B-986C-870D710852AB}" type="presParOf" srcId="{EC342CE4-C8D4-425B-88B4-3FCB59FD45E6}" destId="{1CBFCF05-B788-4DDF-89B8-6624B8AE43F2}" srcOrd="1" destOrd="0" presId="urn:microsoft.com/office/officeart/2008/layout/SquareAccentList"/>
    <dgm:cxn modelId="{DFBAB53C-AC5E-4505-8F31-AE19F7C222BE}" type="presParOf" srcId="{4F38916B-E26D-47AC-959C-0904E7404B41}" destId="{C2EB0E96-00EA-48BB-ABBB-9AE222B7F866}" srcOrd="5" destOrd="0" presId="urn:microsoft.com/office/officeart/2008/layout/SquareAccentList"/>
    <dgm:cxn modelId="{8D13D08F-1106-47D6-840E-A5FA2AD81753}" type="presParOf" srcId="{C2EB0E96-00EA-48BB-ABBB-9AE222B7F866}" destId="{087D9B01-1B3A-4EF6-B066-B8E8B38921EF}" srcOrd="0" destOrd="0" presId="urn:microsoft.com/office/officeart/2008/layout/SquareAccentList"/>
    <dgm:cxn modelId="{34094777-2DDC-45BE-B5B0-F755AFE89677}" type="presParOf" srcId="{C2EB0E96-00EA-48BB-ABBB-9AE222B7F866}" destId="{928C5545-E770-4CCD-8903-E5A2EB49D8E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Mississippian Civilization</a:t>
          </a:r>
          <a:br>
            <a:rPr lang="en-US" dirty="0" smtClean="0"/>
          </a:br>
          <a:r>
            <a:rPr lang="en-US" dirty="0" smtClean="0"/>
            <a:t>1000AD-1500AD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City population 10k to 30k</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15EAED29-835C-440C-8CF7-BFCD6C1FB9FF}">
      <dgm:prSet phldrT="[Text]"/>
      <dgm:spPr/>
      <dgm:t>
        <a:bodyPr/>
        <a:lstStyle/>
        <a:p>
          <a:r>
            <a:rPr lang="en-US" dirty="0" smtClean="0"/>
            <a:t>Women cultivated crops, men hunted, both took responsibility of raising children</a:t>
          </a:r>
          <a:endParaRPr lang="en-US" dirty="0"/>
        </a:p>
      </dgm:t>
    </dgm:pt>
    <dgm:pt modelId="{F3C245DF-2E52-45DC-A1FB-2E9864A4943A}" type="parTrans" cxnId="{ADECCDC4-860E-4C4D-A330-9F933D1D5DC9}">
      <dgm:prSet/>
      <dgm:spPr/>
      <dgm:t>
        <a:bodyPr/>
        <a:lstStyle/>
        <a:p>
          <a:endParaRPr lang="en-US"/>
        </a:p>
      </dgm:t>
    </dgm:pt>
    <dgm:pt modelId="{ED1A8E52-27C1-40ED-8F0B-CE9ABBDD324F}" type="sibTrans" cxnId="{ADECCDC4-860E-4C4D-A330-9F933D1D5DC9}">
      <dgm:prSet/>
      <dgm:spPr/>
      <dgm:t>
        <a:bodyPr/>
        <a:lstStyle/>
        <a:p>
          <a:endParaRPr lang="en-US"/>
        </a:p>
      </dgm:t>
    </dgm:pt>
    <dgm:pt modelId="{AE8D4E6D-F269-480B-A321-9D87B71F5594}">
      <dgm:prSet phldrT="[Text]"/>
      <dgm:spPr/>
      <dgm:t>
        <a:bodyPr/>
        <a:lstStyle/>
        <a:p>
          <a:r>
            <a:rPr lang="en-US" dirty="0" smtClean="0"/>
            <a:t>Consist of different tribes: Iroquois, Powhatan, Cherokee</a:t>
          </a:r>
        </a:p>
      </dgm:t>
    </dgm:pt>
    <dgm:pt modelId="{61ABB61A-228A-4DB9-B8CB-624CD9FD051A}" type="parTrans" cxnId="{B8D3551A-9FE8-45B6-98FC-B4C2B0CE7D9F}">
      <dgm:prSet/>
      <dgm:spPr/>
      <dgm:t>
        <a:bodyPr/>
        <a:lstStyle/>
        <a:p>
          <a:endParaRPr lang="en-US"/>
        </a:p>
      </dgm:t>
    </dgm:pt>
    <dgm:pt modelId="{6BEE7D2A-AE71-4A08-8FAC-647E4AFEC1ED}" type="sibTrans" cxnId="{B8D3551A-9FE8-45B6-98FC-B4C2B0CE7D9F}">
      <dgm:prSet/>
      <dgm:spPr/>
      <dgm:t>
        <a:bodyPr/>
        <a:lstStyle/>
        <a:p>
          <a:endParaRPr lang="en-US"/>
        </a:p>
      </dgm:t>
    </dgm:pt>
    <dgm:pt modelId="{C1DCEA76-381F-4C8D-AAF7-DCCE8E3F533F}">
      <dgm:prSet phldrT="[Text]"/>
      <dgm:spPr/>
      <dgm:t>
        <a:bodyPr/>
        <a:lstStyle/>
        <a:p>
          <a:r>
            <a:rPr lang="en-US" dirty="0" smtClean="0"/>
            <a:t>Cahokia: A trading center</a:t>
          </a:r>
        </a:p>
      </dgm:t>
    </dgm:pt>
    <dgm:pt modelId="{8A4C0E5A-F09F-4A4E-8479-273C478E54EE}" type="parTrans" cxnId="{BB6B7427-8857-4C6C-AF3F-606F3A2483AF}">
      <dgm:prSet/>
      <dgm:spPr/>
      <dgm:t>
        <a:bodyPr/>
        <a:lstStyle/>
        <a:p>
          <a:endParaRPr lang="en-US"/>
        </a:p>
      </dgm:t>
    </dgm:pt>
    <dgm:pt modelId="{EF4BA01A-BD3E-4624-B968-60DC0E02FA24}" type="sibTrans" cxnId="{BB6B7427-8857-4C6C-AF3F-606F3A2483AF}">
      <dgm:prSet/>
      <dgm:spPr/>
      <dgm:t>
        <a:bodyPr/>
        <a:lstStyle/>
        <a:p>
          <a:endParaRPr lang="en-US"/>
        </a:p>
      </dgm:t>
    </dgm:pt>
    <dgm:pt modelId="{78060D5A-7CA8-4B60-94C4-B309D637768B}">
      <dgm:prSet phldrT="[Text]"/>
      <dgm:spPr/>
      <dgm:t>
        <a:bodyPr/>
        <a:lstStyle/>
        <a:p>
          <a:r>
            <a:rPr lang="en-US" dirty="0" smtClean="0"/>
            <a:t>Series of strain that led to collapse </a:t>
          </a:r>
        </a:p>
      </dgm:t>
    </dgm:pt>
    <dgm:pt modelId="{D4CCD7DE-CA84-4CCB-8B88-1F623869D0D7}" type="parTrans" cxnId="{77059621-D3F9-494B-954F-C44D602C5855}">
      <dgm:prSet/>
      <dgm:spPr/>
      <dgm:t>
        <a:bodyPr/>
        <a:lstStyle/>
        <a:p>
          <a:endParaRPr lang="en-US"/>
        </a:p>
      </dgm:t>
    </dgm:pt>
    <dgm:pt modelId="{CE87E35B-01E6-44D2-97BD-538181342DFF}" type="sibTrans" cxnId="{77059621-D3F9-494B-954F-C44D602C5855}">
      <dgm:prSet/>
      <dgm:spPr/>
      <dgm:t>
        <a:bodyPr/>
        <a:lstStyle/>
        <a:p>
          <a:endParaRPr lang="en-US"/>
        </a:p>
      </dgm:t>
    </dgm:pt>
    <dgm:pt modelId="{BA6EFE29-ADB3-410A-92B2-67319AEB5316}">
      <dgm:prSet phldrT="[Text]"/>
      <dgm:spPr/>
      <dgm:t>
        <a:bodyPr/>
        <a:lstStyle/>
        <a:p>
          <a:r>
            <a:rPr lang="en-US" dirty="0" smtClean="0"/>
            <a:t>Cahokia to Present day St. Louis, Illinois, Missouri</a:t>
          </a:r>
        </a:p>
      </dgm:t>
    </dgm:pt>
    <dgm:pt modelId="{ECF012C4-3D63-4959-8A19-23D055510E05}" type="parTrans" cxnId="{BE0F9D3B-FA06-4EEB-9829-00C2B6EC6A1D}">
      <dgm:prSet/>
      <dgm:spPr/>
      <dgm:t>
        <a:bodyPr/>
        <a:lstStyle/>
        <a:p>
          <a:endParaRPr lang="en-US"/>
        </a:p>
      </dgm:t>
    </dgm:pt>
    <dgm:pt modelId="{6FF26758-5E64-46E5-98F8-A9FDDAE3E4B4}" type="sibTrans" cxnId="{BE0F9D3B-FA06-4EEB-9829-00C2B6EC6A1D}">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7">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6"/>
      <dgm:spPr/>
    </dgm:pt>
    <dgm:pt modelId="{9B480E20-23CA-448D-926D-943F58917CFE}" type="pres">
      <dgm:prSet presAssocID="{7C7440E3-7CE6-45C0-B528-ACBF12A36FA0}" presName="Child" presStyleLbl="revTx" presStyleIdx="1" presStyleCnt="7">
        <dgm:presLayoutVars>
          <dgm:chMax val="0"/>
          <dgm:chPref val="0"/>
          <dgm:bulletEnabled val="1"/>
        </dgm:presLayoutVars>
      </dgm:prSet>
      <dgm:spPr/>
      <dgm:t>
        <a:bodyPr/>
        <a:lstStyle/>
        <a:p>
          <a:endParaRPr lang="en-US"/>
        </a:p>
      </dgm:t>
    </dgm:pt>
    <dgm:pt modelId="{4B88B796-4E25-4BD9-9A8C-25DA6223542A}" type="pres">
      <dgm:prSet presAssocID="{15EAED29-835C-440C-8CF7-BFCD6C1FB9FF}" presName="childComposite" presStyleCnt="0">
        <dgm:presLayoutVars>
          <dgm:chMax val="0"/>
          <dgm:chPref val="0"/>
        </dgm:presLayoutVars>
      </dgm:prSet>
      <dgm:spPr/>
    </dgm:pt>
    <dgm:pt modelId="{BDF62132-D15A-4D30-818E-0EE4436D048E}" type="pres">
      <dgm:prSet presAssocID="{15EAED29-835C-440C-8CF7-BFCD6C1FB9FF}" presName="ChildAccent" presStyleLbl="solidFgAcc1" presStyleIdx="1" presStyleCnt="6"/>
      <dgm:spPr/>
    </dgm:pt>
    <dgm:pt modelId="{D0DE8C85-898C-473B-9D25-979AB3D5F79D}" type="pres">
      <dgm:prSet presAssocID="{15EAED29-835C-440C-8CF7-BFCD6C1FB9FF}" presName="Child" presStyleLbl="revTx" presStyleIdx="2" presStyleCnt="7">
        <dgm:presLayoutVars>
          <dgm:chMax val="0"/>
          <dgm:chPref val="0"/>
          <dgm:bulletEnabled val="1"/>
        </dgm:presLayoutVars>
      </dgm:prSet>
      <dgm:spPr/>
      <dgm:t>
        <a:bodyPr/>
        <a:lstStyle/>
        <a:p>
          <a:endParaRPr lang="en-US"/>
        </a:p>
      </dgm:t>
    </dgm:pt>
    <dgm:pt modelId="{BE262EAB-D3FA-4905-AC27-D67EC9C3DDEA}" type="pres">
      <dgm:prSet presAssocID="{AE8D4E6D-F269-480B-A321-9D87B71F5594}" presName="childComposite" presStyleCnt="0">
        <dgm:presLayoutVars>
          <dgm:chMax val="0"/>
          <dgm:chPref val="0"/>
        </dgm:presLayoutVars>
      </dgm:prSet>
      <dgm:spPr/>
    </dgm:pt>
    <dgm:pt modelId="{44A33614-9A40-4A8F-B634-9A868827D2A7}" type="pres">
      <dgm:prSet presAssocID="{AE8D4E6D-F269-480B-A321-9D87B71F5594}" presName="ChildAccent" presStyleLbl="solidFgAcc1" presStyleIdx="2" presStyleCnt="6"/>
      <dgm:spPr/>
    </dgm:pt>
    <dgm:pt modelId="{9D3A0C73-0718-461B-A934-902FEF0E0073}" type="pres">
      <dgm:prSet presAssocID="{AE8D4E6D-F269-480B-A321-9D87B71F5594}" presName="Child" presStyleLbl="revTx" presStyleIdx="3" presStyleCnt="7">
        <dgm:presLayoutVars>
          <dgm:chMax val="0"/>
          <dgm:chPref val="0"/>
          <dgm:bulletEnabled val="1"/>
        </dgm:presLayoutVars>
      </dgm:prSet>
      <dgm:spPr/>
      <dgm:t>
        <a:bodyPr/>
        <a:lstStyle/>
        <a:p>
          <a:endParaRPr lang="en-US"/>
        </a:p>
      </dgm:t>
    </dgm:pt>
    <dgm:pt modelId="{B9013DA4-89E9-4049-8F50-9A5A8FAA1FA4}" type="pres">
      <dgm:prSet presAssocID="{C1DCEA76-381F-4C8D-AAF7-DCCE8E3F533F}" presName="childComposite" presStyleCnt="0">
        <dgm:presLayoutVars>
          <dgm:chMax val="0"/>
          <dgm:chPref val="0"/>
        </dgm:presLayoutVars>
      </dgm:prSet>
      <dgm:spPr/>
    </dgm:pt>
    <dgm:pt modelId="{56234C50-0F9A-4C82-BA55-FB33E7C82EE6}" type="pres">
      <dgm:prSet presAssocID="{C1DCEA76-381F-4C8D-AAF7-DCCE8E3F533F}" presName="ChildAccent" presStyleLbl="solidFgAcc1" presStyleIdx="3" presStyleCnt="6"/>
      <dgm:spPr/>
    </dgm:pt>
    <dgm:pt modelId="{5FF6C91C-B1B9-4C19-A730-6EEF576C94C3}" type="pres">
      <dgm:prSet presAssocID="{C1DCEA76-381F-4C8D-AAF7-DCCE8E3F533F}" presName="Child" presStyleLbl="revTx" presStyleIdx="4" presStyleCnt="7">
        <dgm:presLayoutVars>
          <dgm:chMax val="0"/>
          <dgm:chPref val="0"/>
          <dgm:bulletEnabled val="1"/>
        </dgm:presLayoutVars>
      </dgm:prSet>
      <dgm:spPr/>
      <dgm:t>
        <a:bodyPr/>
        <a:lstStyle/>
        <a:p>
          <a:endParaRPr lang="en-US"/>
        </a:p>
      </dgm:t>
    </dgm:pt>
    <dgm:pt modelId="{BB582248-63D6-4138-934A-1DD88944A32F}" type="pres">
      <dgm:prSet presAssocID="{78060D5A-7CA8-4B60-94C4-B309D637768B}" presName="childComposite" presStyleCnt="0">
        <dgm:presLayoutVars>
          <dgm:chMax val="0"/>
          <dgm:chPref val="0"/>
        </dgm:presLayoutVars>
      </dgm:prSet>
      <dgm:spPr/>
    </dgm:pt>
    <dgm:pt modelId="{3623BAC6-4955-4310-9920-00C4E03688A7}" type="pres">
      <dgm:prSet presAssocID="{78060D5A-7CA8-4B60-94C4-B309D637768B}" presName="ChildAccent" presStyleLbl="solidFgAcc1" presStyleIdx="4" presStyleCnt="6"/>
      <dgm:spPr/>
    </dgm:pt>
    <dgm:pt modelId="{7080F9DB-AAFF-4F1B-9423-84E1A283C7E7}" type="pres">
      <dgm:prSet presAssocID="{78060D5A-7CA8-4B60-94C4-B309D637768B}" presName="Child" presStyleLbl="revTx" presStyleIdx="5" presStyleCnt="7">
        <dgm:presLayoutVars>
          <dgm:chMax val="0"/>
          <dgm:chPref val="0"/>
          <dgm:bulletEnabled val="1"/>
        </dgm:presLayoutVars>
      </dgm:prSet>
      <dgm:spPr/>
      <dgm:t>
        <a:bodyPr/>
        <a:lstStyle/>
        <a:p>
          <a:endParaRPr lang="en-US"/>
        </a:p>
      </dgm:t>
    </dgm:pt>
    <dgm:pt modelId="{A435C8E3-F97B-4423-A8F0-36934025FA34}" type="pres">
      <dgm:prSet presAssocID="{BA6EFE29-ADB3-410A-92B2-67319AEB5316}" presName="childComposite" presStyleCnt="0">
        <dgm:presLayoutVars>
          <dgm:chMax val="0"/>
          <dgm:chPref val="0"/>
        </dgm:presLayoutVars>
      </dgm:prSet>
      <dgm:spPr/>
    </dgm:pt>
    <dgm:pt modelId="{709F55B3-0C39-4660-8EEE-DCC5D400DBD9}" type="pres">
      <dgm:prSet presAssocID="{BA6EFE29-ADB3-410A-92B2-67319AEB5316}" presName="ChildAccent" presStyleLbl="solidFgAcc1" presStyleIdx="5" presStyleCnt="6"/>
      <dgm:spPr/>
    </dgm:pt>
    <dgm:pt modelId="{A60DDA3C-4656-45B0-972E-FF394DF14148}" type="pres">
      <dgm:prSet presAssocID="{BA6EFE29-ADB3-410A-92B2-67319AEB5316}" presName="Child" presStyleLbl="revTx" presStyleIdx="6" presStyleCnt="7">
        <dgm:presLayoutVars>
          <dgm:chMax val="0"/>
          <dgm:chPref val="0"/>
          <dgm:bulletEnabled val="1"/>
        </dgm:presLayoutVars>
      </dgm:prSet>
      <dgm:spPr/>
      <dgm:t>
        <a:bodyPr/>
        <a:lstStyle/>
        <a:p>
          <a:endParaRPr lang="en-US"/>
        </a:p>
      </dgm:t>
    </dgm:pt>
  </dgm:ptLst>
  <dgm:cxnLst>
    <dgm:cxn modelId="{F51BC739-CCC3-45AF-8998-86FFA9292936}" type="presOf" srcId="{9B909F51-E207-4622-8EE9-DB013A032F0E}" destId="{BC15A080-8EB2-4A6D-8259-ADF41293DDF4}" srcOrd="0" destOrd="0" presId="urn:microsoft.com/office/officeart/2008/layout/SquareAccentList"/>
    <dgm:cxn modelId="{B8D3551A-9FE8-45B6-98FC-B4C2B0CE7D9F}" srcId="{9B909F51-E207-4622-8EE9-DB013A032F0E}" destId="{AE8D4E6D-F269-480B-A321-9D87B71F5594}" srcOrd="2" destOrd="0" parTransId="{61ABB61A-228A-4DB9-B8CB-624CD9FD051A}" sibTransId="{6BEE7D2A-AE71-4A08-8FAC-647E4AFEC1ED}"/>
    <dgm:cxn modelId="{7C1E0A24-4784-447B-B13E-38043345A2D1}" srcId="{D1E8DB76-B96C-4F26-A219-5C346DACF7A2}" destId="{9B909F51-E207-4622-8EE9-DB013A032F0E}" srcOrd="0" destOrd="0" parTransId="{D049C158-8BFC-4DBD-83B3-0F812600EB4E}" sibTransId="{A85D76AA-4762-41A5-B646-E6CC0A910A1C}"/>
    <dgm:cxn modelId="{77059621-D3F9-494B-954F-C44D602C5855}" srcId="{9B909F51-E207-4622-8EE9-DB013A032F0E}" destId="{78060D5A-7CA8-4B60-94C4-B309D637768B}" srcOrd="4" destOrd="0" parTransId="{D4CCD7DE-CA84-4CCB-8B88-1F623869D0D7}" sibTransId="{CE87E35B-01E6-44D2-97BD-538181342DFF}"/>
    <dgm:cxn modelId="{BE0F9D3B-FA06-4EEB-9829-00C2B6EC6A1D}" srcId="{9B909F51-E207-4622-8EE9-DB013A032F0E}" destId="{BA6EFE29-ADB3-410A-92B2-67319AEB5316}" srcOrd="5" destOrd="0" parTransId="{ECF012C4-3D63-4959-8A19-23D055510E05}" sibTransId="{6FF26758-5E64-46E5-98F8-A9FDDAE3E4B4}"/>
    <dgm:cxn modelId="{326803FE-62FC-4A22-8B3C-9497B2E9FB3A}" type="presOf" srcId="{7C7440E3-7CE6-45C0-B528-ACBF12A36FA0}" destId="{9B480E20-23CA-448D-926D-943F58917CFE}" srcOrd="0" destOrd="0" presId="urn:microsoft.com/office/officeart/2008/layout/SquareAccentList"/>
    <dgm:cxn modelId="{0EFE0CCE-2FA3-48E9-A8EF-D515C025BAFD}" type="presOf" srcId="{AE8D4E6D-F269-480B-A321-9D87B71F5594}" destId="{9D3A0C73-0718-461B-A934-902FEF0E0073}" srcOrd="0" destOrd="0" presId="urn:microsoft.com/office/officeart/2008/layout/SquareAccentList"/>
    <dgm:cxn modelId="{E80B2B69-3F05-4B4B-9340-E22716C6361D}" type="presOf" srcId="{D1E8DB76-B96C-4F26-A219-5C346DACF7A2}" destId="{CD7A5B34-D4B5-4E4D-9A78-CB8D8E759C87}" srcOrd="0" destOrd="0" presId="urn:microsoft.com/office/officeart/2008/layout/SquareAccentList"/>
    <dgm:cxn modelId="{8BC8CA36-DFEA-4F24-9D54-71EDE9A15A68}" type="presOf" srcId="{BA6EFE29-ADB3-410A-92B2-67319AEB5316}" destId="{A60DDA3C-4656-45B0-972E-FF394DF14148}" srcOrd="0" destOrd="0" presId="urn:microsoft.com/office/officeart/2008/layout/SquareAccentList"/>
    <dgm:cxn modelId="{7936C664-4A3B-4F89-B208-1A0B1EFE1A7B}" type="presOf" srcId="{C1DCEA76-381F-4C8D-AAF7-DCCE8E3F533F}" destId="{5FF6C91C-B1B9-4C19-A730-6EEF576C94C3}" srcOrd="0" destOrd="0" presId="urn:microsoft.com/office/officeart/2008/layout/SquareAccentList"/>
    <dgm:cxn modelId="{BB6B7427-8857-4C6C-AF3F-606F3A2483AF}" srcId="{9B909F51-E207-4622-8EE9-DB013A032F0E}" destId="{C1DCEA76-381F-4C8D-AAF7-DCCE8E3F533F}" srcOrd="3" destOrd="0" parTransId="{8A4C0E5A-F09F-4A4E-8479-273C478E54EE}" sibTransId="{EF4BA01A-BD3E-4624-B968-60DC0E02FA24}"/>
    <dgm:cxn modelId="{7DD57F2E-4F53-4624-B555-30E3342886F1}" type="presOf" srcId="{15EAED29-835C-440C-8CF7-BFCD6C1FB9FF}" destId="{D0DE8C85-898C-473B-9D25-979AB3D5F79D}"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ADECCDC4-860E-4C4D-A330-9F933D1D5DC9}" srcId="{9B909F51-E207-4622-8EE9-DB013A032F0E}" destId="{15EAED29-835C-440C-8CF7-BFCD6C1FB9FF}" srcOrd="1" destOrd="0" parTransId="{F3C245DF-2E52-45DC-A1FB-2E9864A4943A}" sibTransId="{ED1A8E52-27C1-40ED-8F0B-CE9ABBDD324F}"/>
    <dgm:cxn modelId="{085347FF-ED21-416A-83DD-2F9C9797E341}" type="presOf" srcId="{78060D5A-7CA8-4B60-94C4-B309D637768B}" destId="{7080F9DB-AAFF-4F1B-9423-84E1A283C7E7}" srcOrd="0" destOrd="0" presId="urn:microsoft.com/office/officeart/2008/layout/SquareAccentList"/>
    <dgm:cxn modelId="{A1CF2F42-EB05-417D-BA06-845421D9B332}" type="presParOf" srcId="{CD7A5B34-D4B5-4E4D-9A78-CB8D8E759C87}" destId="{2CAA78BD-2C06-4661-B3B8-ACEFA1C86BF3}" srcOrd="0" destOrd="0" presId="urn:microsoft.com/office/officeart/2008/layout/SquareAccentList"/>
    <dgm:cxn modelId="{1A035CDA-ACC8-419D-B833-6B3F304EA7FD}" type="presParOf" srcId="{2CAA78BD-2C06-4661-B3B8-ACEFA1C86BF3}" destId="{FDA9D061-CA1F-440E-83A9-F4EB634E9F65}" srcOrd="0" destOrd="0" presId="urn:microsoft.com/office/officeart/2008/layout/SquareAccentList"/>
    <dgm:cxn modelId="{CE00FE60-AE72-443C-B7F7-D033AA3354D3}" type="presParOf" srcId="{FDA9D061-CA1F-440E-83A9-F4EB634E9F65}" destId="{3137926E-0F60-4AC9-832C-6270D33C3DAD}" srcOrd="0" destOrd="0" presId="urn:microsoft.com/office/officeart/2008/layout/SquareAccentList"/>
    <dgm:cxn modelId="{7F16E92C-2282-4634-8298-6C42B0031FB8}" type="presParOf" srcId="{FDA9D061-CA1F-440E-83A9-F4EB634E9F65}" destId="{F2895B9F-1717-4687-ACAD-0346909248A1}" srcOrd="1" destOrd="0" presId="urn:microsoft.com/office/officeart/2008/layout/SquareAccentList"/>
    <dgm:cxn modelId="{B25AD8CA-6243-457B-8268-7B68B3065956}" type="presParOf" srcId="{FDA9D061-CA1F-440E-83A9-F4EB634E9F65}" destId="{BC15A080-8EB2-4A6D-8259-ADF41293DDF4}" srcOrd="2" destOrd="0" presId="urn:microsoft.com/office/officeart/2008/layout/SquareAccentList"/>
    <dgm:cxn modelId="{CF874EAB-76F2-42BE-B9F7-19EB64958C59}" type="presParOf" srcId="{2CAA78BD-2C06-4661-B3B8-ACEFA1C86BF3}" destId="{4F38916B-E26D-47AC-959C-0904E7404B41}" srcOrd="1" destOrd="0" presId="urn:microsoft.com/office/officeart/2008/layout/SquareAccentList"/>
    <dgm:cxn modelId="{E5EB03A8-42D4-474C-9748-45BEB0E743FA}" type="presParOf" srcId="{4F38916B-E26D-47AC-959C-0904E7404B41}" destId="{761528AA-E8D1-4F2E-8594-67894137E5B3}" srcOrd="0" destOrd="0" presId="urn:microsoft.com/office/officeart/2008/layout/SquareAccentList"/>
    <dgm:cxn modelId="{7811CE38-1086-4DEE-964B-385DBB8163FB}" type="presParOf" srcId="{761528AA-E8D1-4F2E-8594-67894137E5B3}" destId="{E9B9BD4E-FDB7-4BEA-9C7B-6D57DE773DB8}" srcOrd="0" destOrd="0" presId="urn:microsoft.com/office/officeart/2008/layout/SquareAccentList"/>
    <dgm:cxn modelId="{407CE618-4D91-4D2B-8F8F-D6C309ED3D80}" type="presParOf" srcId="{761528AA-E8D1-4F2E-8594-67894137E5B3}" destId="{9B480E20-23CA-448D-926D-943F58917CFE}" srcOrd="1" destOrd="0" presId="urn:microsoft.com/office/officeart/2008/layout/SquareAccentList"/>
    <dgm:cxn modelId="{882F8850-6AC2-492B-9BA6-06A756A78920}" type="presParOf" srcId="{4F38916B-E26D-47AC-959C-0904E7404B41}" destId="{4B88B796-4E25-4BD9-9A8C-25DA6223542A}" srcOrd="1" destOrd="0" presId="urn:microsoft.com/office/officeart/2008/layout/SquareAccentList"/>
    <dgm:cxn modelId="{FC55F3F6-6C44-4B56-ADBB-809410DD8CBA}" type="presParOf" srcId="{4B88B796-4E25-4BD9-9A8C-25DA6223542A}" destId="{BDF62132-D15A-4D30-818E-0EE4436D048E}" srcOrd="0" destOrd="0" presId="urn:microsoft.com/office/officeart/2008/layout/SquareAccentList"/>
    <dgm:cxn modelId="{512B5490-1B87-45C6-A131-171ECF04C5EA}" type="presParOf" srcId="{4B88B796-4E25-4BD9-9A8C-25DA6223542A}" destId="{D0DE8C85-898C-473B-9D25-979AB3D5F79D}" srcOrd="1" destOrd="0" presId="urn:microsoft.com/office/officeart/2008/layout/SquareAccentList"/>
    <dgm:cxn modelId="{8B82D473-1CDC-4B04-B03A-E128095940D6}" type="presParOf" srcId="{4F38916B-E26D-47AC-959C-0904E7404B41}" destId="{BE262EAB-D3FA-4905-AC27-D67EC9C3DDEA}" srcOrd="2" destOrd="0" presId="urn:microsoft.com/office/officeart/2008/layout/SquareAccentList"/>
    <dgm:cxn modelId="{4E8F12EF-4A75-492F-AC9D-4E9A02878300}" type="presParOf" srcId="{BE262EAB-D3FA-4905-AC27-D67EC9C3DDEA}" destId="{44A33614-9A40-4A8F-B634-9A868827D2A7}" srcOrd="0" destOrd="0" presId="urn:microsoft.com/office/officeart/2008/layout/SquareAccentList"/>
    <dgm:cxn modelId="{25F5B342-4193-4E50-A418-CB8157B439D3}" type="presParOf" srcId="{BE262EAB-D3FA-4905-AC27-D67EC9C3DDEA}" destId="{9D3A0C73-0718-461B-A934-902FEF0E0073}" srcOrd="1" destOrd="0" presId="urn:microsoft.com/office/officeart/2008/layout/SquareAccentList"/>
    <dgm:cxn modelId="{D3A93E54-E13C-45B7-B64D-A8BA7433B528}" type="presParOf" srcId="{4F38916B-E26D-47AC-959C-0904E7404B41}" destId="{B9013DA4-89E9-4049-8F50-9A5A8FAA1FA4}" srcOrd="3" destOrd="0" presId="urn:microsoft.com/office/officeart/2008/layout/SquareAccentList"/>
    <dgm:cxn modelId="{6E42CC91-2E7B-49E5-B1B8-F80338F680F9}" type="presParOf" srcId="{B9013DA4-89E9-4049-8F50-9A5A8FAA1FA4}" destId="{56234C50-0F9A-4C82-BA55-FB33E7C82EE6}" srcOrd="0" destOrd="0" presId="urn:microsoft.com/office/officeart/2008/layout/SquareAccentList"/>
    <dgm:cxn modelId="{5348E305-7E17-4DDC-B843-406C2761B5E7}" type="presParOf" srcId="{B9013DA4-89E9-4049-8F50-9A5A8FAA1FA4}" destId="{5FF6C91C-B1B9-4C19-A730-6EEF576C94C3}" srcOrd="1" destOrd="0" presId="urn:microsoft.com/office/officeart/2008/layout/SquareAccentList"/>
    <dgm:cxn modelId="{A479B568-2B26-458A-A18E-3C8BBBADD99D}" type="presParOf" srcId="{4F38916B-E26D-47AC-959C-0904E7404B41}" destId="{BB582248-63D6-4138-934A-1DD88944A32F}" srcOrd="4" destOrd="0" presId="urn:microsoft.com/office/officeart/2008/layout/SquareAccentList"/>
    <dgm:cxn modelId="{4DFD9466-F1F3-4C57-B7FF-D851255B9ED8}" type="presParOf" srcId="{BB582248-63D6-4138-934A-1DD88944A32F}" destId="{3623BAC6-4955-4310-9920-00C4E03688A7}" srcOrd="0" destOrd="0" presId="urn:microsoft.com/office/officeart/2008/layout/SquareAccentList"/>
    <dgm:cxn modelId="{7FE56521-37AB-49F4-B4A2-156B0947AC4C}" type="presParOf" srcId="{BB582248-63D6-4138-934A-1DD88944A32F}" destId="{7080F9DB-AAFF-4F1B-9423-84E1A283C7E7}" srcOrd="1" destOrd="0" presId="urn:microsoft.com/office/officeart/2008/layout/SquareAccentList"/>
    <dgm:cxn modelId="{625CED2E-2BE5-4127-BD2A-A4B0CEEEB9E8}" type="presParOf" srcId="{4F38916B-E26D-47AC-959C-0904E7404B41}" destId="{A435C8E3-F97B-4423-A8F0-36934025FA34}" srcOrd="5" destOrd="0" presId="urn:microsoft.com/office/officeart/2008/layout/SquareAccentList"/>
    <dgm:cxn modelId="{2A20C79D-B7FE-4CCD-BD86-408A1C189FCB}" type="presParOf" srcId="{A435C8E3-F97B-4423-A8F0-36934025FA34}" destId="{709F55B3-0C39-4660-8EEE-DCC5D400DBD9}" srcOrd="0" destOrd="0" presId="urn:microsoft.com/office/officeart/2008/layout/SquareAccentList"/>
    <dgm:cxn modelId="{B29CF229-0E80-4E57-9BCF-37099C9D3B6F}" type="presParOf" srcId="{A435C8E3-F97B-4423-A8F0-36934025FA34}" destId="{A60DDA3C-4656-45B0-972E-FF394DF14148}"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Iroquois Confederacy </a:t>
          </a:r>
          <a:br>
            <a:rPr lang="en-US" dirty="0" smtClean="0"/>
          </a:b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Haudenosaunee (people of longhouse)</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FA4FC23D-A876-41EA-9E30-B23580E2983E}">
      <dgm:prSet phldrT="[Text]"/>
      <dgm:spPr/>
      <dgm:t>
        <a:bodyPr/>
        <a:lstStyle/>
        <a:p>
          <a:r>
            <a:rPr lang="en-US" dirty="0" smtClean="0"/>
            <a:t>Five Nations</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73FEE4DB-74D0-442F-AB12-2D882C251505}">
      <dgm:prSet phldrT="[Text]"/>
      <dgm:spPr/>
      <dgm:t>
        <a:bodyPr/>
        <a:lstStyle/>
        <a:p>
          <a:r>
            <a:rPr lang="en-US" dirty="0" smtClean="0"/>
            <a:t>Matriarchy (Clan Mother)</a:t>
          </a:r>
          <a:endParaRPr lang="en-US" dirty="0"/>
        </a:p>
      </dgm:t>
    </dgm:pt>
    <dgm:pt modelId="{7BDBBD65-9C62-4CA8-BE34-A361D95D95B7}" type="parTrans" cxnId="{63815DB4-14FA-4C40-807F-5CE7F04CDAF2}">
      <dgm:prSet/>
      <dgm:spPr/>
      <dgm:t>
        <a:bodyPr/>
        <a:lstStyle/>
        <a:p>
          <a:endParaRPr lang="en-US"/>
        </a:p>
      </dgm:t>
    </dgm:pt>
    <dgm:pt modelId="{6EDCFA97-611E-493D-A310-7E7F8B92A9BA}" type="sibTrans" cxnId="{63815DB4-14FA-4C40-807F-5CE7F04CDAF2}">
      <dgm:prSet/>
      <dgm:spPr/>
      <dgm:t>
        <a:bodyPr/>
        <a:lstStyle/>
        <a:p>
          <a:endParaRPr lang="en-US"/>
        </a:p>
      </dgm:t>
    </dgm:pt>
    <dgm:pt modelId="{62520602-F44B-418F-A820-5A909B4C49D3}">
      <dgm:prSet phldrT="[Text]"/>
      <dgm:spPr/>
      <dgm:t>
        <a:bodyPr/>
        <a:lstStyle/>
        <a:p>
          <a:r>
            <a:rPr lang="en-US" dirty="0" smtClean="0"/>
            <a:t>Political Appointees (Civil, War, Peace, Sachem)</a:t>
          </a:r>
          <a:endParaRPr lang="en-US" dirty="0"/>
        </a:p>
      </dgm:t>
    </dgm:pt>
    <dgm:pt modelId="{FED2F24E-AF36-4913-A561-4537B587D57E}" type="parTrans" cxnId="{82A1378A-4754-47FF-A282-EBFEF19D8CA4}">
      <dgm:prSet/>
      <dgm:spPr/>
      <dgm:t>
        <a:bodyPr/>
        <a:lstStyle/>
        <a:p>
          <a:endParaRPr lang="en-US"/>
        </a:p>
      </dgm:t>
    </dgm:pt>
    <dgm:pt modelId="{64DD7A35-AFC0-4F45-AFCD-D9836E752A3D}" type="sibTrans" cxnId="{82A1378A-4754-47FF-A282-EBFEF19D8CA4}">
      <dgm:prSet/>
      <dgm:spPr/>
      <dgm:t>
        <a:bodyPr/>
        <a:lstStyle/>
        <a:p>
          <a:endParaRPr lang="en-US"/>
        </a:p>
      </dgm:t>
    </dgm:pt>
    <dgm:pt modelId="{FB951482-66C9-464A-9253-75F2209D62C3}">
      <dgm:prSet phldrT="[Text]"/>
      <dgm:spPr/>
      <dgm:t>
        <a:bodyPr/>
        <a:lstStyle/>
        <a:p>
          <a:r>
            <a:rPr lang="en-US" dirty="0" smtClean="0"/>
            <a:t>Moieties (2)</a:t>
          </a:r>
          <a:endParaRPr lang="en-US" dirty="0"/>
        </a:p>
      </dgm:t>
    </dgm:pt>
    <dgm:pt modelId="{4D9E3155-0127-42C4-B8C2-E6728A85B4EA}" type="parTrans" cxnId="{9399A1B2-8843-465F-A601-DAC3612CEE93}">
      <dgm:prSet/>
      <dgm:spPr/>
      <dgm:t>
        <a:bodyPr/>
        <a:lstStyle/>
        <a:p>
          <a:endParaRPr lang="en-US"/>
        </a:p>
      </dgm:t>
    </dgm:pt>
    <dgm:pt modelId="{38935CCB-3197-4F54-A716-145B37755945}" type="sibTrans" cxnId="{9399A1B2-8843-465F-A601-DAC3612CEE93}">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6">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5"/>
      <dgm:spPr/>
    </dgm:pt>
    <dgm:pt modelId="{9B480E20-23CA-448D-926D-943F58917CFE}" type="pres">
      <dgm:prSet presAssocID="{7C7440E3-7CE6-45C0-B528-ACBF12A36FA0}" presName="Child" presStyleLbl="revTx" presStyleIdx="1" presStyleCnt="6">
        <dgm:presLayoutVars>
          <dgm:chMax val="0"/>
          <dgm:chPref val="0"/>
          <dgm:bulletEnabled val="1"/>
        </dgm:presLayoutVars>
      </dgm:prSet>
      <dgm:spPr/>
      <dgm:t>
        <a:bodyPr/>
        <a:lstStyle/>
        <a:p>
          <a:endParaRPr lang="en-US"/>
        </a:p>
      </dgm:t>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1" presStyleCnt="5"/>
      <dgm:spPr/>
    </dgm:pt>
    <dgm:pt modelId="{7907CE18-A9CA-4452-BC48-710BA43D72EE}" type="pres">
      <dgm:prSet presAssocID="{FA4FC23D-A876-41EA-9E30-B23580E2983E}" presName="Child" presStyleLbl="revTx" presStyleIdx="2" presStyleCnt="6">
        <dgm:presLayoutVars>
          <dgm:chMax val="0"/>
          <dgm:chPref val="0"/>
          <dgm:bulletEnabled val="1"/>
        </dgm:presLayoutVars>
      </dgm:prSet>
      <dgm:spPr/>
      <dgm:t>
        <a:bodyPr/>
        <a:lstStyle/>
        <a:p>
          <a:endParaRPr lang="en-US"/>
        </a:p>
      </dgm:t>
    </dgm:pt>
    <dgm:pt modelId="{4028BE9C-0608-4693-B2AE-1F281B002E47}" type="pres">
      <dgm:prSet presAssocID="{73FEE4DB-74D0-442F-AB12-2D882C251505}" presName="childComposite" presStyleCnt="0">
        <dgm:presLayoutVars>
          <dgm:chMax val="0"/>
          <dgm:chPref val="0"/>
        </dgm:presLayoutVars>
      </dgm:prSet>
      <dgm:spPr/>
    </dgm:pt>
    <dgm:pt modelId="{55E0B30D-4C83-4598-B228-4E2D3BD3FCD5}" type="pres">
      <dgm:prSet presAssocID="{73FEE4DB-74D0-442F-AB12-2D882C251505}" presName="ChildAccent" presStyleLbl="solidFgAcc1" presStyleIdx="2" presStyleCnt="5"/>
      <dgm:spPr/>
    </dgm:pt>
    <dgm:pt modelId="{EF61A053-A4C3-484E-A2E7-F31E25BCA336}" type="pres">
      <dgm:prSet presAssocID="{73FEE4DB-74D0-442F-AB12-2D882C251505}" presName="Child" presStyleLbl="revTx" presStyleIdx="3" presStyleCnt="6">
        <dgm:presLayoutVars>
          <dgm:chMax val="0"/>
          <dgm:chPref val="0"/>
          <dgm:bulletEnabled val="1"/>
        </dgm:presLayoutVars>
      </dgm:prSet>
      <dgm:spPr/>
      <dgm:t>
        <a:bodyPr/>
        <a:lstStyle/>
        <a:p>
          <a:endParaRPr lang="en-US"/>
        </a:p>
      </dgm:t>
    </dgm:pt>
    <dgm:pt modelId="{6EDEB283-629E-4773-8A60-01BD02128F39}" type="pres">
      <dgm:prSet presAssocID="{62520602-F44B-418F-A820-5A909B4C49D3}" presName="childComposite" presStyleCnt="0">
        <dgm:presLayoutVars>
          <dgm:chMax val="0"/>
          <dgm:chPref val="0"/>
        </dgm:presLayoutVars>
      </dgm:prSet>
      <dgm:spPr/>
    </dgm:pt>
    <dgm:pt modelId="{6F074353-73AC-4345-8291-B93C208EA0E7}" type="pres">
      <dgm:prSet presAssocID="{62520602-F44B-418F-A820-5A909B4C49D3}" presName="ChildAccent" presStyleLbl="solidFgAcc1" presStyleIdx="3" presStyleCnt="5"/>
      <dgm:spPr/>
    </dgm:pt>
    <dgm:pt modelId="{4E262FD1-5BA4-459A-964C-DAC6DB9612EA}" type="pres">
      <dgm:prSet presAssocID="{62520602-F44B-418F-A820-5A909B4C49D3}" presName="Child" presStyleLbl="revTx" presStyleIdx="4" presStyleCnt="6">
        <dgm:presLayoutVars>
          <dgm:chMax val="0"/>
          <dgm:chPref val="0"/>
          <dgm:bulletEnabled val="1"/>
        </dgm:presLayoutVars>
      </dgm:prSet>
      <dgm:spPr/>
      <dgm:t>
        <a:bodyPr/>
        <a:lstStyle/>
        <a:p>
          <a:endParaRPr lang="en-US"/>
        </a:p>
      </dgm:t>
    </dgm:pt>
    <dgm:pt modelId="{6202985E-5C5A-41DB-8565-C6308C4A665F}" type="pres">
      <dgm:prSet presAssocID="{FB951482-66C9-464A-9253-75F2209D62C3}" presName="childComposite" presStyleCnt="0">
        <dgm:presLayoutVars>
          <dgm:chMax val="0"/>
          <dgm:chPref val="0"/>
        </dgm:presLayoutVars>
      </dgm:prSet>
      <dgm:spPr/>
    </dgm:pt>
    <dgm:pt modelId="{CDB5D553-87D3-4FE1-9310-D08D9DF8FDB6}" type="pres">
      <dgm:prSet presAssocID="{FB951482-66C9-464A-9253-75F2209D62C3}" presName="ChildAccent" presStyleLbl="solidFgAcc1" presStyleIdx="4" presStyleCnt="5"/>
      <dgm:spPr/>
    </dgm:pt>
    <dgm:pt modelId="{4A54DAB1-C1BC-42E6-B9E3-DFE2D2A18383}" type="pres">
      <dgm:prSet presAssocID="{FB951482-66C9-464A-9253-75F2209D62C3}" presName="Child" presStyleLbl="revTx" presStyleIdx="5" presStyleCnt="6">
        <dgm:presLayoutVars>
          <dgm:chMax val="0"/>
          <dgm:chPref val="0"/>
          <dgm:bulletEnabled val="1"/>
        </dgm:presLayoutVars>
      </dgm:prSet>
      <dgm:spPr/>
      <dgm:t>
        <a:bodyPr/>
        <a:lstStyle/>
        <a:p>
          <a:endParaRPr lang="en-US"/>
        </a:p>
      </dgm:t>
    </dgm:pt>
  </dgm:ptLst>
  <dgm:cxnLst>
    <dgm:cxn modelId="{63815DB4-14FA-4C40-807F-5CE7F04CDAF2}" srcId="{9B909F51-E207-4622-8EE9-DB013A032F0E}" destId="{73FEE4DB-74D0-442F-AB12-2D882C251505}" srcOrd="2" destOrd="0" parTransId="{7BDBBD65-9C62-4CA8-BE34-A361D95D95B7}" sibTransId="{6EDCFA97-611E-493D-A310-7E7F8B92A9BA}"/>
    <dgm:cxn modelId="{8B6F9E74-86C5-4F80-90DF-44071C30C4A5}" type="presOf" srcId="{7C7440E3-7CE6-45C0-B528-ACBF12A36FA0}" destId="{9B480E20-23CA-448D-926D-943F58917CFE}" srcOrd="0" destOrd="0" presId="urn:microsoft.com/office/officeart/2008/layout/SquareAccentList"/>
    <dgm:cxn modelId="{453B6C4B-8529-470C-AA9C-946901FABA2C}" type="presOf" srcId="{FA4FC23D-A876-41EA-9E30-B23580E2983E}" destId="{7907CE18-A9CA-4452-BC48-710BA43D72EE}" srcOrd="0" destOrd="0" presId="urn:microsoft.com/office/officeart/2008/layout/SquareAccentList"/>
    <dgm:cxn modelId="{82A1378A-4754-47FF-A282-EBFEF19D8CA4}" srcId="{9B909F51-E207-4622-8EE9-DB013A032F0E}" destId="{62520602-F44B-418F-A820-5A909B4C49D3}" srcOrd="3" destOrd="0" parTransId="{FED2F24E-AF36-4913-A561-4537B587D57E}" sibTransId="{64DD7A35-AFC0-4F45-AFCD-D9836E752A3D}"/>
    <dgm:cxn modelId="{7C1E0A24-4784-447B-B13E-38043345A2D1}" srcId="{D1E8DB76-B96C-4F26-A219-5C346DACF7A2}" destId="{9B909F51-E207-4622-8EE9-DB013A032F0E}" srcOrd="0" destOrd="0" parTransId="{D049C158-8BFC-4DBD-83B3-0F812600EB4E}" sibTransId="{A85D76AA-4762-41A5-B646-E6CC0A910A1C}"/>
    <dgm:cxn modelId="{73A99610-84D0-4754-9415-5DC236FCDC0C}" type="presOf" srcId="{FB951482-66C9-464A-9253-75F2209D62C3}" destId="{4A54DAB1-C1BC-42E6-B9E3-DFE2D2A18383}" srcOrd="0" destOrd="0" presId="urn:microsoft.com/office/officeart/2008/layout/SquareAccentList"/>
    <dgm:cxn modelId="{5B2FB81A-DC10-48B7-B929-2FC74ACC669E}" type="presOf" srcId="{9B909F51-E207-4622-8EE9-DB013A032F0E}" destId="{BC15A080-8EB2-4A6D-8259-ADF41293DDF4}" srcOrd="0" destOrd="0" presId="urn:microsoft.com/office/officeart/2008/layout/SquareAccentList"/>
    <dgm:cxn modelId="{A87601D7-C6B4-4E34-8875-71A2ECB9D741}" type="presOf" srcId="{D1E8DB76-B96C-4F26-A219-5C346DACF7A2}" destId="{CD7A5B34-D4B5-4E4D-9A78-CB8D8E759C87}" srcOrd="0" destOrd="0" presId="urn:microsoft.com/office/officeart/2008/layout/SquareAccentList"/>
    <dgm:cxn modelId="{9AC916B2-122C-482C-9A31-3327D6C29D61}" srcId="{9B909F51-E207-4622-8EE9-DB013A032F0E}" destId="{FA4FC23D-A876-41EA-9E30-B23580E2983E}" srcOrd="1" destOrd="0" parTransId="{808570CF-13F2-4C4A-BF3C-B0976FABA517}" sibTransId="{2CC42F76-04F3-44F9-9A76-C7B32D803731}"/>
    <dgm:cxn modelId="{4A97857B-05F4-43CC-8852-48BD0D70C5FA}" type="presOf" srcId="{62520602-F44B-418F-A820-5A909B4C49D3}" destId="{4E262FD1-5BA4-459A-964C-DAC6DB9612EA}"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9399A1B2-8843-465F-A601-DAC3612CEE93}" srcId="{9B909F51-E207-4622-8EE9-DB013A032F0E}" destId="{FB951482-66C9-464A-9253-75F2209D62C3}" srcOrd="4" destOrd="0" parTransId="{4D9E3155-0127-42C4-B8C2-E6728A85B4EA}" sibTransId="{38935CCB-3197-4F54-A716-145B37755945}"/>
    <dgm:cxn modelId="{B3203222-D325-442E-8AA8-D77DDFE3D071}" type="presOf" srcId="{73FEE4DB-74D0-442F-AB12-2D882C251505}" destId="{EF61A053-A4C3-484E-A2E7-F31E25BCA336}" srcOrd="0" destOrd="0" presId="urn:microsoft.com/office/officeart/2008/layout/SquareAccentList"/>
    <dgm:cxn modelId="{F8D2B0E7-F5B9-4048-9BEF-CCA808F26309}" type="presParOf" srcId="{CD7A5B34-D4B5-4E4D-9A78-CB8D8E759C87}" destId="{2CAA78BD-2C06-4661-B3B8-ACEFA1C86BF3}" srcOrd="0" destOrd="0" presId="urn:microsoft.com/office/officeart/2008/layout/SquareAccentList"/>
    <dgm:cxn modelId="{35173DFA-DAC9-4455-ACA2-481FEAA13E0F}" type="presParOf" srcId="{2CAA78BD-2C06-4661-B3B8-ACEFA1C86BF3}" destId="{FDA9D061-CA1F-440E-83A9-F4EB634E9F65}" srcOrd="0" destOrd="0" presId="urn:microsoft.com/office/officeart/2008/layout/SquareAccentList"/>
    <dgm:cxn modelId="{6C2D6036-3A97-4E93-BD30-96293D1E64A2}" type="presParOf" srcId="{FDA9D061-CA1F-440E-83A9-F4EB634E9F65}" destId="{3137926E-0F60-4AC9-832C-6270D33C3DAD}" srcOrd="0" destOrd="0" presId="urn:microsoft.com/office/officeart/2008/layout/SquareAccentList"/>
    <dgm:cxn modelId="{BAC57287-D4B6-4AB1-B119-06695FF3311E}" type="presParOf" srcId="{FDA9D061-CA1F-440E-83A9-F4EB634E9F65}" destId="{F2895B9F-1717-4687-ACAD-0346909248A1}" srcOrd="1" destOrd="0" presId="urn:microsoft.com/office/officeart/2008/layout/SquareAccentList"/>
    <dgm:cxn modelId="{B7B45889-C38A-47C6-8B38-04D7F52D5C94}" type="presParOf" srcId="{FDA9D061-CA1F-440E-83A9-F4EB634E9F65}" destId="{BC15A080-8EB2-4A6D-8259-ADF41293DDF4}" srcOrd="2" destOrd="0" presId="urn:microsoft.com/office/officeart/2008/layout/SquareAccentList"/>
    <dgm:cxn modelId="{C20AECB1-DABF-4506-9C0C-484995765933}" type="presParOf" srcId="{2CAA78BD-2C06-4661-B3B8-ACEFA1C86BF3}" destId="{4F38916B-E26D-47AC-959C-0904E7404B41}" srcOrd="1" destOrd="0" presId="urn:microsoft.com/office/officeart/2008/layout/SquareAccentList"/>
    <dgm:cxn modelId="{1A482AAB-BCAD-4903-AF90-2C42F2938F77}" type="presParOf" srcId="{4F38916B-E26D-47AC-959C-0904E7404B41}" destId="{761528AA-E8D1-4F2E-8594-67894137E5B3}" srcOrd="0" destOrd="0" presId="urn:microsoft.com/office/officeart/2008/layout/SquareAccentList"/>
    <dgm:cxn modelId="{F79D5D4E-F378-4E41-8DCE-9752AD91D8AD}" type="presParOf" srcId="{761528AA-E8D1-4F2E-8594-67894137E5B3}" destId="{E9B9BD4E-FDB7-4BEA-9C7B-6D57DE773DB8}" srcOrd="0" destOrd="0" presId="urn:microsoft.com/office/officeart/2008/layout/SquareAccentList"/>
    <dgm:cxn modelId="{EA86D071-D726-405D-B682-16711BCDE8D0}" type="presParOf" srcId="{761528AA-E8D1-4F2E-8594-67894137E5B3}" destId="{9B480E20-23CA-448D-926D-943F58917CFE}" srcOrd="1" destOrd="0" presId="urn:microsoft.com/office/officeart/2008/layout/SquareAccentList"/>
    <dgm:cxn modelId="{E8C17179-3B72-43E6-A45D-D7EF5CC04EFE}" type="presParOf" srcId="{4F38916B-E26D-47AC-959C-0904E7404B41}" destId="{3AA2E78C-AA36-4936-97EB-9C8FB8D33811}" srcOrd="1" destOrd="0" presId="urn:microsoft.com/office/officeart/2008/layout/SquareAccentList"/>
    <dgm:cxn modelId="{416388ED-296E-46D8-A763-491823D7369E}" type="presParOf" srcId="{3AA2E78C-AA36-4936-97EB-9C8FB8D33811}" destId="{97A44495-5699-4307-AA0C-B42D10B4B6C5}" srcOrd="0" destOrd="0" presId="urn:microsoft.com/office/officeart/2008/layout/SquareAccentList"/>
    <dgm:cxn modelId="{17347EC9-9AD1-432E-A570-8D89EDB6F969}" type="presParOf" srcId="{3AA2E78C-AA36-4936-97EB-9C8FB8D33811}" destId="{7907CE18-A9CA-4452-BC48-710BA43D72EE}" srcOrd="1" destOrd="0" presId="urn:microsoft.com/office/officeart/2008/layout/SquareAccentList"/>
    <dgm:cxn modelId="{8DAE3FF5-EAE1-4CC0-8265-87B41EF981F6}" type="presParOf" srcId="{4F38916B-E26D-47AC-959C-0904E7404B41}" destId="{4028BE9C-0608-4693-B2AE-1F281B002E47}" srcOrd="2" destOrd="0" presId="urn:microsoft.com/office/officeart/2008/layout/SquareAccentList"/>
    <dgm:cxn modelId="{CBBD9D71-BFFE-4CE8-8950-2FE0CCF57328}" type="presParOf" srcId="{4028BE9C-0608-4693-B2AE-1F281B002E47}" destId="{55E0B30D-4C83-4598-B228-4E2D3BD3FCD5}" srcOrd="0" destOrd="0" presId="urn:microsoft.com/office/officeart/2008/layout/SquareAccentList"/>
    <dgm:cxn modelId="{3529560B-7C01-44AD-8960-C91CF2D12DFF}" type="presParOf" srcId="{4028BE9C-0608-4693-B2AE-1F281B002E47}" destId="{EF61A053-A4C3-484E-A2E7-F31E25BCA336}" srcOrd="1" destOrd="0" presId="urn:microsoft.com/office/officeart/2008/layout/SquareAccentList"/>
    <dgm:cxn modelId="{275FFF57-ED75-4C8B-8ECC-65FB09D48CBA}" type="presParOf" srcId="{4F38916B-E26D-47AC-959C-0904E7404B41}" destId="{6EDEB283-629E-4773-8A60-01BD02128F39}" srcOrd="3" destOrd="0" presId="urn:microsoft.com/office/officeart/2008/layout/SquareAccentList"/>
    <dgm:cxn modelId="{EE000A13-106D-4E9D-8649-1BA1782AA30B}" type="presParOf" srcId="{6EDEB283-629E-4773-8A60-01BD02128F39}" destId="{6F074353-73AC-4345-8291-B93C208EA0E7}" srcOrd="0" destOrd="0" presId="urn:microsoft.com/office/officeart/2008/layout/SquareAccentList"/>
    <dgm:cxn modelId="{B6CD365B-7FFE-4401-857B-2AD02F99B31A}" type="presParOf" srcId="{6EDEB283-629E-4773-8A60-01BD02128F39}" destId="{4E262FD1-5BA4-459A-964C-DAC6DB9612EA}" srcOrd="1" destOrd="0" presId="urn:microsoft.com/office/officeart/2008/layout/SquareAccentList"/>
    <dgm:cxn modelId="{B435E160-A579-466E-906A-60B0C8B493DD}" type="presParOf" srcId="{4F38916B-E26D-47AC-959C-0904E7404B41}" destId="{6202985E-5C5A-41DB-8565-C6308C4A665F}" srcOrd="4" destOrd="0" presId="urn:microsoft.com/office/officeart/2008/layout/SquareAccentList"/>
    <dgm:cxn modelId="{867C53D0-E102-41A4-90C3-C2F8A6FDDDDF}" type="presParOf" srcId="{6202985E-5C5A-41DB-8565-C6308C4A665F}" destId="{CDB5D553-87D3-4FE1-9310-D08D9DF8FDB6}" srcOrd="0" destOrd="0" presId="urn:microsoft.com/office/officeart/2008/layout/SquareAccentList"/>
    <dgm:cxn modelId="{ACC028CB-B6F0-4CA6-BFA2-1E30F306886B}" type="presParOf" srcId="{6202985E-5C5A-41DB-8565-C6308C4A665F}" destId="{4A54DAB1-C1BC-42E6-B9E3-DFE2D2A18383}"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97CE415-A759-48DA-8BFA-5AB2EA3D47B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0CB63A3-A4F4-4C36-AF0C-30C8B1DD86B6}">
      <dgm:prSet phldrT="[Text]"/>
      <dgm:spPr>
        <a:solidFill>
          <a:srgbClr val="00B050"/>
        </a:solidFill>
      </dgm:spPr>
      <dgm:t>
        <a:bodyPr/>
        <a:lstStyle/>
        <a:p>
          <a:r>
            <a:rPr lang="en-US" dirty="0" smtClean="0"/>
            <a:t>Mohawk</a:t>
          </a:r>
          <a:br>
            <a:rPr lang="en-US" dirty="0" smtClean="0"/>
          </a:br>
          <a:r>
            <a:rPr lang="en-US" dirty="0" smtClean="0"/>
            <a:t>9</a:t>
          </a:r>
          <a:endParaRPr lang="en-US" dirty="0"/>
        </a:p>
      </dgm:t>
    </dgm:pt>
    <dgm:pt modelId="{6B2E10ED-66E9-4AE2-B18B-2A6CE9D8DA66}" type="parTrans" cxnId="{5B1C4F8F-9D1C-4128-A099-E886F5BD9124}">
      <dgm:prSet/>
      <dgm:spPr/>
      <dgm:t>
        <a:bodyPr/>
        <a:lstStyle/>
        <a:p>
          <a:endParaRPr lang="en-US"/>
        </a:p>
      </dgm:t>
    </dgm:pt>
    <dgm:pt modelId="{0AFC59A0-9919-4B77-A04E-B6B56DB0AD99}" type="sibTrans" cxnId="{5B1C4F8F-9D1C-4128-A099-E886F5BD9124}">
      <dgm:prSet/>
      <dgm:spPr/>
      <dgm:t>
        <a:bodyPr/>
        <a:lstStyle/>
        <a:p>
          <a:endParaRPr lang="en-US"/>
        </a:p>
      </dgm:t>
    </dgm:pt>
    <dgm:pt modelId="{E9835966-2A28-4F2C-8012-265BAC2324DA}">
      <dgm:prSet phldrT="[Text]"/>
      <dgm:spPr>
        <a:solidFill>
          <a:srgbClr val="C00000"/>
        </a:solidFill>
      </dgm:spPr>
      <dgm:t>
        <a:bodyPr/>
        <a:lstStyle/>
        <a:p>
          <a:r>
            <a:rPr lang="en-US" dirty="0" smtClean="0"/>
            <a:t>Oneida</a:t>
          </a:r>
          <a:br>
            <a:rPr lang="en-US" dirty="0" smtClean="0"/>
          </a:br>
          <a:r>
            <a:rPr lang="en-US" dirty="0" smtClean="0"/>
            <a:t>9</a:t>
          </a:r>
          <a:endParaRPr lang="en-US" dirty="0"/>
        </a:p>
      </dgm:t>
    </dgm:pt>
    <dgm:pt modelId="{FB891142-4C72-44C0-AB95-0003D16F5AE9}" type="parTrans" cxnId="{14367582-FFB3-41F4-88D0-6981639602BA}">
      <dgm:prSet/>
      <dgm:spPr/>
      <dgm:t>
        <a:bodyPr/>
        <a:lstStyle/>
        <a:p>
          <a:endParaRPr lang="en-US"/>
        </a:p>
      </dgm:t>
    </dgm:pt>
    <dgm:pt modelId="{D90A7C03-5622-4A41-AEBA-9D2BE8524899}" type="sibTrans" cxnId="{14367582-FFB3-41F4-88D0-6981639602BA}">
      <dgm:prSet/>
      <dgm:spPr/>
      <dgm:t>
        <a:bodyPr/>
        <a:lstStyle/>
        <a:p>
          <a:endParaRPr lang="en-US"/>
        </a:p>
      </dgm:t>
    </dgm:pt>
    <dgm:pt modelId="{F18D3725-DF29-40E4-9DC2-28780A623A34}">
      <dgm:prSet phldrT="[Text]"/>
      <dgm:spPr>
        <a:solidFill>
          <a:srgbClr val="00B050"/>
        </a:solidFill>
      </dgm:spPr>
      <dgm:t>
        <a:bodyPr/>
        <a:lstStyle/>
        <a:p>
          <a:r>
            <a:rPr lang="en-US" dirty="0" smtClean="0">
              <a:solidFill>
                <a:schemeClr val="bg1"/>
              </a:solidFill>
            </a:rPr>
            <a:t>Seneca</a:t>
          </a:r>
          <a:r>
            <a:rPr lang="en-US" dirty="0" smtClean="0"/>
            <a:t/>
          </a:r>
          <a:br>
            <a:rPr lang="en-US" dirty="0" smtClean="0"/>
          </a:br>
          <a:r>
            <a:rPr lang="en-US" dirty="0" smtClean="0"/>
            <a:t>8</a:t>
          </a:r>
          <a:endParaRPr lang="en-US" dirty="0"/>
        </a:p>
      </dgm:t>
    </dgm:pt>
    <dgm:pt modelId="{B8AFFE4F-FAEF-4AAF-8DB1-8D43C6E6D878}" type="parTrans" cxnId="{42C9FC5E-0A0B-4E66-B846-FE88715E59D5}">
      <dgm:prSet/>
      <dgm:spPr/>
      <dgm:t>
        <a:bodyPr/>
        <a:lstStyle/>
        <a:p>
          <a:endParaRPr lang="en-US"/>
        </a:p>
      </dgm:t>
    </dgm:pt>
    <dgm:pt modelId="{57283916-5057-4CE8-9996-71827EEB7BE7}" type="sibTrans" cxnId="{42C9FC5E-0A0B-4E66-B846-FE88715E59D5}">
      <dgm:prSet/>
      <dgm:spPr/>
      <dgm:t>
        <a:bodyPr/>
        <a:lstStyle/>
        <a:p>
          <a:endParaRPr lang="en-US"/>
        </a:p>
      </dgm:t>
    </dgm:pt>
    <dgm:pt modelId="{7A07C362-FBDF-4D34-85C3-6E2228D4F956}">
      <dgm:prSet phldrT="[Text]"/>
      <dgm:spPr>
        <a:solidFill>
          <a:srgbClr val="C00000"/>
        </a:solidFill>
      </dgm:spPr>
      <dgm:t>
        <a:bodyPr/>
        <a:lstStyle/>
        <a:p>
          <a:r>
            <a:rPr lang="en-US" dirty="0" smtClean="0"/>
            <a:t>Cayuga </a:t>
          </a:r>
          <a:br>
            <a:rPr lang="en-US" dirty="0" smtClean="0"/>
          </a:br>
          <a:r>
            <a:rPr lang="en-US" dirty="0" smtClean="0"/>
            <a:t>10</a:t>
          </a:r>
          <a:endParaRPr lang="en-US" dirty="0"/>
        </a:p>
      </dgm:t>
    </dgm:pt>
    <dgm:pt modelId="{78FF07DE-AE38-482F-9751-823C3CF2F78E}" type="parTrans" cxnId="{2371AC5F-0F80-4452-B757-752CAE9EBA62}">
      <dgm:prSet/>
      <dgm:spPr/>
      <dgm:t>
        <a:bodyPr/>
        <a:lstStyle/>
        <a:p>
          <a:endParaRPr lang="en-US"/>
        </a:p>
      </dgm:t>
    </dgm:pt>
    <dgm:pt modelId="{B46E2CEE-DF67-4495-A78D-3A91FE214FD2}" type="sibTrans" cxnId="{2371AC5F-0F80-4452-B757-752CAE9EBA62}">
      <dgm:prSet/>
      <dgm:spPr/>
      <dgm:t>
        <a:bodyPr/>
        <a:lstStyle/>
        <a:p>
          <a:endParaRPr lang="en-US"/>
        </a:p>
      </dgm:t>
    </dgm:pt>
    <dgm:pt modelId="{F9FB73F3-F536-4361-B0F3-5015728975A7}">
      <dgm:prSet phldrT="[Text]"/>
      <dgm:spPr>
        <a:solidFill>
          <a:schemeClr val="bg2">
            <a:lumMod val="90000"/>
          </a:schemeClr>
        </a:solidFill>
      </dgm:spPr>
      <dgm:t>
        <a:bodyPr/>
        <a:lstStyle/>
        <a:p>
          <a:r>
            <a:rPr lang="en-US" dirty="0" smtClean="0">
              <a:solidFill>
                <a:schemeClr val="tx1"/>
              </a:solidFill>
            </a:rPr>
            <a:t>Onondaga</a:t>
          </a:r>
          <a:r>
            <a:rPr lang="en-US" dirty="0" smtClean="0"/>
            <a:t/>
          </a:r>
          <a:br>
            <a:rPr lang="en-US" dirty="0" smtClean="0"/>
          </a:br>
          <a:r>
            <a:rPr lang="en-US" dirty="0" smtClean="0">
              <a:solidFill>
                <a:schemeClr val="tx1"/>
              </a:solidFill>
            </a:rPr>
            <a:t>14</a:t>
          </a:r>
          <a:r>
            <a:rPr lang="en-US" dirty="0" smtClean="0"/>
            <a:t> </a:t>
          </a:r>
          <a:endParaRPr lang="en-US" dirty="0"/>
        </a:p>
      </dgm:t>
    </dgm:pt>
    <dgm:pt modelId="{5AB46520-7EF4-4F48-8B2E-68E561B7861E}" type="parTrans" cxnId="{367B2EC7-6F75-43E9-A742-7AFCC957583B}">
      <dgm:prSet/>
      <dgm:spPr/>
      <dgm:t>
        <a:bodyPr/>
        <a:lstStyle/>
        <a:p>
          <a:endParaRPr lang="en-US"/>
        </a:p>
      </dgm:t>
    </dgm:pt>
    <dgm:pt modelId="{0AF57F9E-554A-49AE-A0E7-7C260766C5FE}" type="sibTrans" cxnId="{367B2EC7-6F75-43E9-A742-7AFCC957583B}">
      <dgm:prSet/>
      <dgm:spPr/>
      <dgm:t>
        <a:bodyPr/>
        <a:lstStyle/>
        <a:p>
          <a:endParaRPr lang="en-US"/>
        </a:p>
      </dgm:t>
    </dgm:pt>
    <dgm:pt modelId="{2A23FF9D-404A-4202-A37B-DC79F868EEC0}" type="pres">
      <dgm:prSet presAssocID="{B97CE415-A759-48DA-8BFA-5AB2EA3D47B7}" presName="diagram" presStyleCnt="0">
        <dgm:presLayoutVars>
          <dgm:dir/>
          <dgm:resizeHandles val="exact"/>
        </dgm:presLayoutVars>
      </dgm:prSet>
      <dgm:spPr/>
      <dgm:t>
        <a:bodyPr/>
        <a:lstStyle/>
        <a:p>
          <a:endParaRPr lang="en-US"/>
        </a:p>
      </dgm:t>
    </dgm:pt>
    <dgm:pt modelId="{F3BF2C2D-8EFA-406A-88C9-9F3D7AD1ACB1}" type="pres">
      <dgm:prSet presAssocID="{A0CB63A3-A4F4-4C36-AF0C-30C8B1DD86B6}" presName="node" presStyleLbl="node1" presStyleIdx="0" presStyleCnt="5" custLinFactY="14277" custLinFactNeighborX="-12162" custLinFactNeighborY="100000">
        <dgm:presLayoutVars>
          <dgm:bulletEnabled val="1"/>
        </dgm:presLayoutVars>
      </dgm:prSet>
      <dgm:spPr/>
      <dgm:t>
        <a:bodyPr/>
        <a:lstStyle/>
        <a:p>
          <a:endParaRPr lang="en-US"/>
        </a:p>
      </dgm:t>
    </dgm:pt>
    <dgm:pt modelId="{6688596D-EB25-41D9-A3C6-DBC4B5DEC534}" type="pres">
      <dgm:prSet presAssocID="{0AFC59A0-9919-4B77-A04E-B6B56DB0AD99}" presName="sibTrans" presStyleCnt="0"/>
      <dgm:spPr/>
    </dgm:pt>
    <dgm:pt modelId="{75ED5867-60AF-445C-96AC-1618C8A6B9F7}" type="pres">
      <dgm:prSet presAssocID="{E9835966-2A28-4F2C-8012-265BAC2324DA}" presName="node" presStyleLbl="node1" presStyleIdx="1" presStyleCnt="5" custLinFactY="14277" custLinFactNeighborX="12163" custLinFactNeighborY="100000">
        <dgm:presLayoutVars>
          <dgm:bulletEnabled val="1"/>
        </dgm:presLayoutVars>
      </dgm:prSet>
      <dgm:spPr/>
      <dgm:t>
        <a:bodyPr/>
        <a:lstStyle/>
        <a:p>
          <a:endParaRPr lang="en-US"/>
        </a:p>
      </dgm:t>
    </dgm:pt>
    <dgm:pt modelId="{0B9B432C-97EC-4FDE-AE6D-3220201CFE4B}" type="pres">
      <dgm:prSet presAssocID="{D90A7C03-5622-4A41-AEBA-9D2BE8524899}" presName="sibTrans" presStyleCnt="0"/>
      <dgm:spPr/>
    </dgm:pt>
    <dgm:pt modelId="{D26FC9ED-2F78-425F-93F5-159ADEFB31D5}" type="pres">
      <dgm:prSet presAssocID="{F18D3725-DF29-40E4-9DC2-28780A623A34}" presName="node" presStyleLbl="node1" presStyleIdx="2" presStyleCnt="5" custLinFactY="16678" custLinFactNeighborX="-12162" custLinFactNeighborY="100000">
        <dgm:presLayoutVars>
          <dgm:bulletEnabled val="1"/>
        </dgm:presLayoutVars>
      </dgm:prSet>
      <dgm:spPr/>
      <dgm:t>
        <a:bodyPr/>
        <a:lstStyle/>
        <a:p>
          <a:endParaRPr lang="en-US"/>
        </a:p>
      </dgm:t>
    </dgm:pt>
    <dgm:pt modelId="{26E4CBCA-945D-43C3-88AF-A1E03C014407}" type="pres">
      <dgm:prSet presAssocID="{57283916-5057-4CE8-9996-71827EEB7BE7}" presName="sibTrans" presStyleCnt="0"/>
      <dgm:spPr/>
    </dgm:pt>
    <dgm:pt modelId="{4E636986-4890-46DE-BBD7-2AFAC101E8EC}" type="pres">
      <dgm:prSet presAssocID="{7A07C362-FBDF-4D34-85C3-6E2228D4F956}" presName="node" presStyleLbl="node1" presStyleIdx="3" presStyleCnt="5" custLinFactY="16678" custLinFactNeighborX="12461" custLinFactNeighborY="100000">
        <dgm:presLayoutVars>
          <dgm:bulletEnabled val="1"/>
        </dgm:presLayoutVars>
      </dgm:prSet>
      <dgm:spPr/>
      <dgm:t>
        <a:bodyPr/>
        <a:lstStyle/>
        <a:p>
          <a:endParaRPr lang="en-US"/>
        </a:p>
      </dgm:t>
    </dgm:pt>
    <dgm:pt modelId="{65EA2C4C-E688-4DCD-A94C-19859D8B769A}" type="pres">
      <dgm:prSet presAssocID="{B46E2CEE-DF67-4495-A78D-3A91FE214FD2}" presName="sibTrans" presStyleCnt="0"/>
      <dgm:spPr/>
    </dgm:pt>
    <dgm:pt modelId="{0BEB055E-2448-48F6-9066-9EB6A9D4097C}" type="pres">
      <dgm:prSet presAssocID="{F9FB73F3-F536-4361-B0F3-5015728975A7}" presName="node" presStyleLbl="node1" presStyleIdx="4" presStyleCnt="5" custLinFactY="-100000" custLinFactNeighborX="-1101" custLinFactNeighborY="-172490">
        <dgm:presLayoutVars>
          <dgm:bulletEnabled val="1"/>
        </dgm:presLayoutVars>
      </dgm:prSet>
      <dgm:spPr/>
      <dgm:t>
        <a:bodyPr/>
        <a:lstStyle/>
        <a:p>
          <a:endParaRPr lang="en-US"/>
        </a:p>
      </dgm:t>
    </dgm:pt>
  </dgm:ptLst>
  <dgm:cxnLst>
    <dgm:cxn modelId="{890B2FF3-1C54-4848-98F6-A31AC2B7B2E8}" type="presOf" srcId="{B97CE415-A759-48DA-8BFA-5AB2EA3D47B7}" destId="{2A23FF9D-404A-4202-A37B-DC79F868EEC0}" srcOrd="0" destOrd="0" presId="urn:microsoft.com/office/officeart/2005/8/layout/default"/>
    <dgm:cxn modelId="{71CB03BC-D778-485F-ABF7-127EF6F2C475}" type="presOf" srcId="{F18D3725-DF29-40E4-9DC2-28780A623A34}" destId="{D26FC9ED-2F78-425F-93F5-159ADEFB31D5}" srcOrd="0" destOrd="0" presId="urn:microsoft.com/office/officeart/2005/8/layout/default"/>
    <dgm:cxn modelId="{2371AC5F-0F80-4452-B757-752CAE9EBA62}" srcId="{B97CE415-A759-48DA-8BFA-5AB2EA3D47B7}" destId="{7A07C362-FBDF-4D34-85C3-6E2228D4F956}" srcOrd="3" destOrd="0" parTransId="{78FF07DE-AE38-482F-9751-823C3CF2F78E}" sibTransId="{B46E2CEE-DF67-4495-A78D-3A91FE214FD2}"/>
    <dgm:cxn modelId="{880788E3-C186-417B-98B0-8C7B0CD54092}" type="presOf" srcId="{F9FB73F3-F536-4361-B0F3-5015728975A7}" destId="{0BEB055E-2448-48F6-9066-9EB6A9D4097C}" srcOrd="0" destOrd="0" presId="urn:microsoft.com/office/officeart/2005/8/layout/default"/>
    <dgm:cxn modelId="{5B1C4F8F-9D1C-4128-A099-E886F5BD9124}" srcId="{B97CE415-A759-48DA-8BFA-5AB2EA3D47B7}" destId="{A0CB63A3-A4F4-4C36-AF0C-30C8B1DD86B6}" srcOrd="0" destOrd="0" parTransId="{6B2E10ED-66E9-4AE2-B18B-2A6CE9D8DA66}" sibTransId="{0AFC59A0-9919-4B77-A04E-B6B56DB0AD99}"/>
    <dgm:cxn modelId="{A8E26BA7-F747-4C4A-B123-5B49B9C2042F}" type="presOf" srcId="{E9835966-2A28-4F2C-8012-265BAC2324DA}" destId="{75ED5867-60AF-445C-96AC-1618C8A6B9F7}" srcOrd="0" destOrd="0" presId="urn:microsoft.com/office/officeart/2005/8/layout/default"/>
    <dgm:cxn modelId="{09A67E22-E0F0-430A-9E02-69DBB3015AFD}" type="presOf" srcId="{A0CB63A3-A4F4-4C36-AF0C-30C8B1DD86B6}" destId="{F3BF2C2D-8EFA-406A-88C9-9F3D7AD1ACB1}" srcOrd="0" destOrd="0" presId="urn:microsoft.com/office/officeart/2005/8/layout/default"/>
    <dgm:cxn modelId="{367B2EC7-6F75-43E9-A742-7AFCC957583B}" srcId="{B97CE415-A759-48DA-8BFA-5AB2EA3D47B7}" destId="{F9FB73F3-F536-4361-B0F3-5015728975A7}" srcOrd="4" destOrd="0" parTransId="{5AB46520-7EF4-4F48-8B2E-68E561B7861E}" sibTransId="{0AF57F9E-554A-49AE-A0E7-7C260766C5FE}"/>
    <dgm:cxn modelId="{14367582-FFB3-41F4-88D0-6981639602BA}" srcId="{B97CE415-A759-48DA-8BFA-5AB2EA3D47B7}" destId="{E9835966-2A28-4F2C-8012-265BAC2324DA}" srcOrd="1" destOrd="0" parTransId="{FB891142-4C72-44C0-AB95-0003D16F5AE9}" sibTransId="{D90A7C03-5622-4A41-AEBA-9D2BE8524899}"/>
    <dgm:cxn modelId="{42C9FC5E-0A0B-4E66-B846-FE88715E59D5}" srcId="{B97CE415-A759-48DA-8BFA-5AB2EA3D47B7}" destId="{F18D3725-DF29-40E4-9DC2-28780A623A34}" srcOrd="2" destOrd="0" parTransId="{B8AFFE4F-FAEF-4AAF-8DB1-8D43C6E6D878}" sibTransId="{57283916-5057-4CE8-9996-71827EEB7BE7}"/>
    <dgm:cxn modelId="{278E7BF4-035B-4FF1-A8DE-AFF9658BB3C8}" type="presOf" srcId="{7A07C362-FBDF-4D34-85C3-6E2228D4F956}" destId="{4E636986-4890-46DE-BBD7-2AFAC101E8EC}" srcOrd="0" destOrd="0" presId="urn:microsoft.com/office/officeart/2005/8/layout/default"/>
    <dgm:cxn modelId="{1979B436-0AEB-4C78-B448-1C39806E078E}" type="presParOf" srcId="{2A23FF9D-404A-4202-A37B-DC79F868EEC0}" destId="{F3BF2C2D-8EFA-406A-88C9-9F3D7AD1ACB1}" srcOrd="0" destOrd="0" presId="urn:microsoft.com/office/officeart/2005/8/layout/default"/>
    <dgm:cxn modelId="{F4A99766-93CA-4457-B9A4-39FB71F4A94F}" type="presParOf" srcId="{2A23FF9D-404A-4202-A37B-DC79F868EEC0}" destId="{6688596D-EB25-41D9-A3C6-DBC4B5DEC534}" srcOrd="1" destOrd="0" presId="urn:microsoft.com/office/officeart/2005/8/layout/default"/>
    <dgm:cxn modelId="{A98ADBB8-5F21-4CB6-9B5A-690E28B667FF}" type="presParOf" srcId="{2A23FF9D-404A-4202-A37B-DC79F868EEC0}" destId="{75ED5867-60AF-445C-96AC-1618C8A6B9F7}" srcOrd="2" destOrd="0" presId="urn:microsoft.com/office/officeart/2005/8/layout/default"/>
    <dgm:cxn modelId="{8EC85A31-3796-4DAD-A974-90BAD3727E6B}" type="presParOf" srcId="{2A23FF9D-404A-4202-A37B-DC79F868EEC0}" destId="{0B9B432C-97EC-4FDE-AE6D-3220201CFE4B}" srcOrd="3" destOrd="0" presId="urn:microsoft.com/office/officeart/2005/8/layout/default"/>
    <dgm:cxn modelId="{4DF4C300-724B-4C16-A84F-4B66A15DA7D6}" type="presParOf" srcId="{2A23FF9D-404A-4202-A37B-DC79F868EEC0}" destId="{D26FC9ED-2F78-425F-93F5-159ADEFB31D5}" srcOrd="4" destOrd="0" presId="urn:microsoft.com/office/officeart/2005/8/layout/default"/>
    <dgm:cxn modelId="{B909924E-D038-4DEA-B2B3-67B244C560C5}" type="presParOf" srcId="{2A23FF9D-404A-4202-A37B-DC79F868EEC0}" destId="{26E4CBCA-945D-43C3-88AF-A1E03C014407}" srcOrd="5" destOrd="0" presId="urn:microsoft.com/office/officeart/2005/8/layout/default"/>
    <dgm:cxn modelId="{F8EFE5EB-D9B8-4039-97A7-9DDF948DBEA6}" type="presParOf" srcId="{2A23FF9D-404A-4202-A37B-DC79F868EEC0}" destId="{4E636986-4890-46DE-BBD7-2AFAC101E8EC}" srcOrd="6" destOrd="0" presId="urn:microsoft.com/office/officeart/2005/8/layout/default"/>
    <dgm:cxn modelId="{942E49B9-113B-415F-B655-6BEB90BAF703}" type="presParOf" srcId="{2A23FF9D-404A-4202-A37B-DC79F868EEC0}" destId="{65EA2C4C-E688-4DCD-A94C-19859D8B769A}" srcOrd="7" destOrd="0" presId="urn:microsoft.com/office/officeart/2005/8/layout/default"/>
    <dgm:cxn modelId="{929C7475-9024-42BE-8ED6-5A60A41BAC91}" type="presParOf" srcId="{2A23FF9D-404A-4202-A37B-DC79F868EEC0}" destId="{0BEB055E-2448-48F6-9066-9EB6A9D4097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Powhatan Confederacy </a:t>
          </a:r>
          <a:br>
            <a:rPr lang="en-US" dirty="0" smtClean="0"/>
          </a:br>
          <a:r>
            <a:rPr lang="en-US" dirty="0" smtClean="0"/>
            <a:t>1570AD-1646/77AD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err="1" smtClean="0"/>
            <a:t>Wahunsenacah</a:t>
          </a:r>
          <a:r>
            <a:rPr lang="en-US" dirty="0" smtClean="0"/>
            <a:t>, Werowocomoco, Algonquian (language), +30 tribes, chiefs (F+M), Mother’s Bloodline. </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D382C1CD-4A96-465C-AD6E-24530217D534}">
      <dgm:prSet phldrT="[Text]"/>
      <dgm:spPr/>
      <dgm:t>
        <a:bodyPr/>
        <a:lstStyle/>
        <a:p>
          <a:r>
            <a:rPr lang="en-US" dirty="0" smtClean="0"/>
            <a:t>Peace through common interest, ending intertribal warfare</a:t>
          </a:r>
          <a:endParaRPr lang="en-US" dirty="0"/>
        </a:p>
      </dgm:t>
    </dgm:pt>
    <dgm:pt modelId="{B8628E4F-8CBE-4BB9-B19C-9F6C82AA92D3}" type="parTrans" cxnId="{C8C13D26-9252-4A57-A43A-671984758714}">
      <dgm:prSet/>
      <dgm:spPr/>
      <dgm:t>
        <a:bodyPr/>
        <a:lstStyle/>
        <a:p>
          <a:endParaRPr lang="en-US"/>
        </a:p>
      </dgm:t>
    </dgm:pt>
    <dgm:pt modelId="{D42F13CA-EF18-4A51-913E-1BDA45892D59}" type="sibTrans" cxnId="{C8C13D26-9252-4A57-A43A-671984758714}">
      <dgm:prSet/>
      <dgm:spPr/>
      <dgm:t>
        <a:bodyPr/>
        <a:lstStyle/>
        <a:p>
          <a:endParaRPr lang="en-US"/>
        </a:p>
      </dgm:t>
    </dgm:pt>
    <dgm:pt modelId="{FA4FC23D-A876-41EA-9E30-B23580E2983E}">
      <dgm:prSet phldrT="[Text]"/>
      <dgm:spPr/>
      <dgm:t>
        <a:bodyPr/>
        <a:lstStyle/>
        <a:p>
          <a:r>
            <a:rPr lang="en-US" dirty="0" smtClean="0"/>
            <a:t>James town (1607), Anglo-Powhatan wars 1610-1646, Diseases</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82E240E8-77AD-4991-B009-EF970C4ADC72}">
      <dgm:prSet/>
      <dgm:spPr/>
      <dgm:t>
        <a:bodyPr/>
        <a:lstStyle/>
        <a:p>
          <a:r>
            <a:rPr lang="en-US" dirty="0"/>
            <a:t>Protection against other tribes, primarily the Iroquois Confederacy</a:t>
          </a:r>
        </a:p>
      </dgm:t>
    </dgm:pt>
    <dgm:pt modelId="{A391CD0C-0A9D-4B88-9147-A2DDD93ABE42}" type="parTrans" cxnId="{6F4AD929-40D2-446F-BBE9-209CDE667A8E}">
      <dgm:prSet/>
      <dgm:spPr/>
      <dgm:t>
        <a:bodyPr/>
        <a:lstStyle/>
        <a:p>
          <a:endParaRPr lang="en-US"/>
        </a:p>
      </dgm:t>
    </dgm:pt>
    <dgm:pt modelId="{1A862F58-F93C-453A-A6C5-24C4AFF1EA81}" type="sibTrans" cxnId="{6F4AD929-40D2-446F-BBE9-209CDE667A8E}">
      <dgm:prSet/>
      <dgm:spPr/>
      <dgm:t>
        <a:bodyPr/>
        <a:lstStyle/>
        <a:p>
          <a:endParaRPr lang="en-US"/>
        </a:p>
      </dgm:t>
    </dgm:pt>
    <dgm:pt modelId="{8F719DD3-066B-462C-9F0C-03B409725E85}">
      <dgm:prSet/>
      <dgm:spPr/>
      <dgm:t>
        <a:bodyPr/>
        <a:lstStyle/>
        <a:p>
          <a:r>
            <a:rPr lang="en-US" dirty="0"/>
            <a:t>Protection of the resources and land of Tsenacommacah</a:t>
          </a:r>
        </a:p>
      </dgm:t>
    </dgm:pt>
    <dgm:pt modelId="{51DDC81B-A094-441D-8BD5-BAAC5160A1FB}" type="parTrans" cxnId="{C0ED55A9-FAB3-4C27-B294-F537227FDBA6}">
      <dgm:prSet/>
      <dgm:spPr/>
      <dgm:t>
        <a:bodyPr/>
        <a:lstStyle/>
        <a:p>
          <a:endParaRPr lang="en-US"/>
        </a:p>
      </dgm:t>
    </dgm:pt>
    <dgm:pt modelId="{F3408710-E178-4DC7-85A0-4B88DDC96A8C}" type="sibTrans" cxnId="{C0ED55A9-FAB3-4C27-B294-F537227FDBA6}">
      <dgm:prSet/>
      <dgm:spPr/>
      <dgm:t>
        <a:bodyPr/>
        <a:lstStyle/>
        <a:p>
          <a:endParaRPr lang="en-US"/>
        </a:p>
      </dgm:t>
    </dgm:pt>
    <dgm:pt modelId="{24DA41D3-CE70-49D1-948E-89FC700F19CB}">
      <dgm:prSet/>
      <dgm:spPr/>
      <dgm:t>
        <a:bodyPr/>
        <a:lstStyle/>
        <a:p>
          <a:r>
            <a:rPr lang="en-US" dirty="0"/>
            <a:t>Ensuring an adequate food and clothing supply for all the people</a:t>
          </a:r>
        </a:p>
      </dgm:t>
    </dgm:pt>
    <dgm:pt modelId="{1C9BA69A-58E3-468D-A492-22F4242B0D57}" type="parTrans" cxnId="{5E74BA49-36C3-4396-8008-01365C85DAAD}">
      <dgm:prSet/>
      <dgm:spPr/>
      <dgm:t>
        <a:bodyPr/>
        <a:lstStyle/>
        <a:p>
          <a:endParaRPr lang="en-US"/>
        </a:p>
      </dgm:t>
    </dgm:pt>
    <dgm:pt modelId="{B95BA327-4063-4194-BDA1-F7813EB89985}" type="sibTrans" cxnId="{5E74BA49-36C3-4396-8008-01365C85DAAD}">
      <dgm:prSet/>
      <dgm:spPr/>
      <dgm:t>
        <a:bodyPr/>
        <a:lstStyle/>
        <a:p>
          <a:endParaRPr lang="en-US"/>
        </a:p>
      </dgm:t>
    </dgm:pt>
    <dgm:pt modelId="{03A7BE95-72D4-4C64-A6F9-4AC544A4BA55}">
      <dgm:prSet/>
      <dgm:spPr/>
      <dgm:t>
        <a:bodyPr/>
        <a:lstStyle/>
        <a:p>
          <a:r>
            <a:rPr lang="en-US" dirty="0"/>
            <a:t>Honoring the land and the deities who had provided them with a home</a:t>
          </a:r>
        </a:p>
      </dgm:t>
    </dgm:pt>
    <dgm:pt modelId="{68F7F3CB-94B9-41BB-B3DC-51C5CBB5436A}" type="parTrans" cxnId="{A0B6E236-FA57-4ECE-B7F4-5396A118D42C}">
      <dgm:prSet/>
      <dgm:spPr/>
      <dgm:t>
        <a:bodyPr/>
        <a:lstStyle/>
        <a:p>
          <a:endParaRPr lang="en-US"/>
        </a:p>
      </dgm:t>
    </dgm:pt>
    <dgm:pt modelId="{615FD594-561B-4307-941B-C65ED8B5B741}" type="sibTrans" cxnId="{A0B6E236-FA57-4ECE-B7F4-5396A118D42C}">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8">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7"/>
      <dgm:spPr/>
    </dgm:pt>
    <dgm:pt modelId="{9B480E20-23CA-448D-926D-943F58917CFE}" type="pres">
      <dgm:prSet presAssocID="{7C7440E3-7CE6-45C0-B528-ACBF12A36FA0}" presName="Child" presStyleLbl="revTx" presStyleIdx="1" presStyleCnt="8">
        <dgm:presLayoutVars>
          <dgm:chMax val="0"/>
          <dgm:chPref val="0"/>
          <dgm:bulletEnabled val="1"/>
        </dgm:presLayoutVars>
      </dgm:prSet>
      <dgm:spPr/>
      <dgm:t>
        <a:bodyPr/>
        <a:lstStyle/>
        <a:p>
          <a:endParaRPr lang="en-US"/>
        </a:p>
      </dgm:t>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1" presStyleCnt="7"/>
      <dgm:spPr/>
    </dgm:pt>
    <dgm:pt modelId="{7907CE18-A9CA-4452-BC48-710BA43D72EE}" type="pres">
      <dgm:prSet presAssocID="{FA4FC23D-A876-41EA-9E30-B23580E2983E}" presName="Child" presStyleLbl="revTx" presStyleIdx="2" presStyleCnt="8">
        <dgm:presLayoutVars>
          <dgm:chMax val="0"/>
          <dgm:chPref val="0"/>
          <dgm:bulletEnabled val="1"/>
        </dgm:presLayoutVars>
      </dgm:prSet>
      <dgm:spPr/>
      <dgm:t>
        <a:bodyPr/>
        <a:lstStyle/>
        <a:p>
          <a:endParaRPr lang="en-US"/>
        </a:p>
      </dgm:t>
    </dgm:pt>
    <dgm:pt modelId="{8D6896CE-4176-4BAF-B8C5-B1953DCF389D}" type="pres">
      <dgm:prSet presAssocID="{D382C1CD-4A96-465C-AD6E-24530217D534}" presName="childComposite" presStyleCnt="0">
        <dgm:presLayoutVars>
          <dgm:chMax val="0"/>
          <dgm:chPref val="0"/>
        </dgm:presLayoutVars>
      </dgm:prSet>
      <dgm:spPr/>
    </dgm:pt>
    <dgm:pt modelId="{E4A9F9E6-8305-4B75-A08A-9FDD8D7C3054}" type="pres">
      <dgm:prSet presAssocID="{D382C1CD-4A96-465C-AD6E-24530217D534}" presName="ChildAccent" presStyleLbl="solidFgAcc1" presStyleIdx="2" presStyleCnt="7"/>
      <dgm:spPr/>
    </dgm:pt>
    <dgm:pt modelId="{51EFF76B-D3E4-434B-8496-125077731ACC}" type="pres">
      <dgm:prSet presAssocID="{D382C1CD-4A96-465C-AD6E-24530217D534}" presName="Child" presStyleLbl="revTx" presStyleIdx="3" presStyleCnt="8">
        <dgm:presLayoutVars>
          <dgm:chMax val="0"/>
          <dgm:chPref val="0"/>
          <dgm:bulletEnabled val="1"/>
        </dgm:presLayoutVars>
      </dgm:prSet>
      <dgm:spPr/>
      <dgm:t>
        <a:bodyPr/>
        <a:lstStyle/>
        <a:p>
          <a:endParaRPr lang="en-US"/>
        </a:p>
      </dgm:t>
    </dgm:pt>
    <dgm:pt modelId="{405B5E94-803D-4E53-A9B0-2A5BB9332346}" type="pres">
      <dgm:prSet presAssocID="{82E240E8-77AD-4991-B009-EF970C4ADC72}" presName="childComposite" presStyleCnt="0">
        <dgm:presLayoutVars>
          <dgm:chMax val="0"/>
          <dgm:chPref val="0"/>
        </dgm:presLayoutVars>
      </dgm:prSet>
      <dgm:spPr/>
    </dgm:pt>
    <dgm:pt modelId="{17AD148C-6AD8-4E4B-AEAA-0C87887137CA}" type="pres">
      <dgm:prSet presAssocID="{82E240E8-77AD-4991-B009-EF970C4ADC72}" presName="ChildAccent" presStyleLbl="solidFgAcc1" presStyleIdx="3" presStyleCnt="7"/>
      <dgm:spPr/>
    </dgm:pt>
    <dgm:pt modelId="{30321F42-DDBC-4444-AEFF-638A1FA9E4D6}" type="pres">
      <dgm:prSet presAssocID="{82E240E8-77AD-4991-B009-EF970C4ADC72}" presName="Child" presStyleLbl="revTx" presStyleIdx="4" presStyleCnt="8">
        <dgm:presLayoutVars>
          <dgm:chMax val="0"/>
          <dgm:chPref val="0"/>
          <dgm:bulletEnabled val="1"/>
        </dgm:presLayoutVars>
      </dgm:prSet>
      <dgm:spPr/>
      <dgm:t>
        <a:bodyPr/>
        <a:lstStyle/>
        <a:p>
          <a:endParaRPr lang="en-US"/>
        </a:p>
      </dgm:t>
    </dgm:pt>
    <dgm:pt modelId="{C9436E2E-A957-4BB7-8163-A07850D77BC1}" type="pres">
      <dgm:prSet presAssocID="{8F719DD3-066B-462C-9F0C-03B409725E85}" presName="childComposite" presStyleCnt="0">
        <dgm:presLayoutVars>
          <dgm:chMax val="0"/>
          <dgm:chPref val="0"/>
        </dgm:presLayoutVars>
      </dgm:prSet>
      <dgm:spPr/>
    </dgm:pt>
    <dgm:pt modelId="{DFD70769-66D7-482C-B649-B72D33276325}" type="pres">
      <dgm:prSet presAssocID="{8F719DD3-066B-462C-9F0C-03B409725E85}" presName="ChildAccent" presStyleLbl="solidFgAcc1" presStyleIdx="4" presStyleCnt="7"/>
      <dgm:spPr/>
    </dgm:pt>
    <dgm:pt modelId="{EC1CA887-7808-4167-B6A2-87232AA46B75}" type="pres">
      <dgm:prSet presAssocID="{8F719DD3-066B-462C-9F0C-03B409725E85}" presName="Child" presStyleLbl="revTx" presStyleIdx="5" presStyleCnt="8">
        <dgm:presLayoutVars>
          <dgm:chMax val="0"/>
          <dgm:chPref val="0"/>
          <dgm:bulletEnabled val="1"/>
        </dgm:presLayoutVars>
      </dgm:prSet>
      <dgm:spPr/>
      <dgm:t>
        <a:bodyPr/>
        <a:lstStyle/>
        <a:p>
          <a:endParaRPr lang="en-US"/>
        </a:p>
      </dgm:t>
    </dgm:pt>
    <dgm:pt modelId="{19FB0393-66E4-463C-9B62-D5F921A528F3}" type="pres">
      <dgm:prSet presAssocID="{24DA41D3-CE70-49D1-948E-89FC700F19CB}" presName="childComposite" presStyleCnt="0">
        <dgm:presLayoutVars>
          <dgm:chMax val="0"/>
          <dgm:chPref val="0"/>
        </dgm:presLayoutVars>
      </dgm:prSet>
      <dgm:spPr/>
    </dgm:pt>
    <dgm:pt modelId="{BF68139F-4D09-4380-A2AE-B85878099895}" type="pres">
      <dgm:prSet presAssocID="{24DA41D3-CE70-49D1-948E-89FC700F19CB}" presName="ChildAccent" presStyleLbl="solidFgAcc1" presStyleIdx="5" presStyleCnt="7"/>
      <dgm:spPr/>
    </dgm:pt>
    <dgm:pt modelId="{DF23D566-6D32-4FDE-B271-9AED88EE1DED}" type="pres">
      <dgm:prSet presAssocID="{24DA41D3-CE70-49D1-948E-89FC700F19CB}" presName="Child" presStyleLbl="revTx" presStyleIdx="6" presStyleCnt="8">
        <dgm:presLayoutVars>
          <dgm:chMax val="0"/>
          <dgm:chPref val="0"/>
          <dgm:bulletEnabled val="1"/>
        </dgm:presLayoutVars>
      </dgm:prSet>
      <dgm:spPr/>
      <dgm:t>
        <a:bodyPr/>
        <a:lstStyle/>
        <a:p>
          <a:endParaRPr lang="en-US"/>
        </a:p>
      </dgm:t>
    </dgm:pt>
    <dgm:pt modelId="{5F053820-46BA-45D9-8BF8-BA74A6FAE2C9}" type="pres">
      <dgm:prSet presAssocID="{03A7BE95-72D4-4C64-A6F9-4AC544A4BA55}" presName="childComposite" presStyleCnt="0">
        <dgm:presLayoutVars>
          <dgm:chMax val="0"/>
          <dgm:chPref val="0"/>
        </dgm:presLayoutVars>
      </dgm:prSet>
      <dgm:spPr/>
    </dgm:pt>
    <dgm:pt modelId="{D9950F16-280A-4CAD-8CE3-8A2B5B1839A6}" type="pres">
      <dgm:prSet presAssocID="{03A7BE95-72D4-4C64-A6F9-4AC544A4BA55}" presName="ChildAccent" presStyleLbl="solidFgAcc1" presStyleIdx="6" presStyleCnt="7"/>
      <dgm:spPr/>
    </dgm:pt>
    <dgm:pt modelId="{3038498A-A6A9-4010-8C29-274EB0DC3609}" type="pres">
      <dgm:prSet presAssocID="{03A7BE95-72D4-4C64-A6F9-4AC544A4BA55}" presName="Child" presStyleLbl="revTx" presStyleIdx="7" presStyleCnt="8">
        <dgm:presLayoutVars>
          <dgm:chMax val="0"/>
          <dgm:chPref val="0"/>
          <dgm:bulletEnabled val="1"/>
        </dgm:presLayoutVars>
      </dgm:prSet>
      <dgm:spPr/>
      <dgm:t>
        <a:bodyPr/>
        <a:lstStyle/>
        <a:p>
          <a:endParaRPr lang="en-US"/>
        </a:p>
      </dgm:t>
    </dgm:pt>
  </dgm:ptLst>
  <dgm:cxnLst>
    <dgm:cxn modelId="{C8C13D26-9252-4A57-A43A-671984758714}" srcId="{9B909F51-E207-4622-8EE9-DB013A032F0E}" destId="{D382C1CD-4A96-465C-AD6E-24530217D534}" srcOrd="2" destOrd="0" parTransId="{B8628E4F-8CBE-4BB9-B19C-9F6C82AA92D3}" sibTransId="{D42F13CA-EF18-4A51-913E-1BDA45892D59}"/>
    <dgm:cxn modelId="{EFDF7994-56BA-491D-95D6-92CA128B0477}" type="presOf" srcId="{82E240E8-77AD-4991-B009-EF970C4ADC72}" destId="{30321F42-DDBC-4444-AEFF-638A1FA9E4D6}" srcOrd="0" destOrd="0" presId="urn:microsoft.com/office/officeart/2008/layout/SquareAccentList"/>
    <dgm:cxn modelId="{A0B6E236-FA57-4ECE-B7F4-5396A118D42C}" srcId="{9B909F51-E207-4622-8EE9-DB013A032F0E}" destId="{03A7BE95-72D4-4C64-A6F9-4AC544A4BA55}" srcOrd="6" destOrd="0" parTransId="{68F7F3CB-94B9-41BB-B3DC-51C5CBB5436A}" sibTransId="{615FD594-561B-4307-941B-C65ED8B5B741}"/>
    <dgm:cxn modelId="{7C1E0A24-4784-447B-B13E-38043345A2D1}" srcId="{D1E8DB76-B96C-4F26-A219-5C346DACF7A2}" destId="{9B909F51-E207-4622-8EE9-DB013A032F0E}" srcOrd="0" destOrd="0" parTransId="{D049C158-8BFC-4DBD-83B3-0F812600EB4E}" sibTransId="{A85D76AA-4762-41A5-B646-E6CC0A910A1C}"/>
    <dgm:cxn modelId="{9AC916B2-122C-482C-9A31-3327D6C29D61}" srcId="{9B909F51-E207-4622-8EE9-DB013A032F0E}" destId="{FA4FC23D-A876-41EA-9E30-B23580E2983E}" srcOrd="1" destOrd="0" parTransId="{808570CF-13F2-4C4A-BF3C-B0976FABA517}" sibTransId="{2CC42F76-04F3-44F9-9A76-C7B32D803731}"/>
    <dgm:cxn modelId="{A3E33F5E-0A34-44FF-AE66-AAA2DF824915}" type="presOf" srcId="{03A7BE95-72D4-4C64-A6F9-4AC544A4BA55}" destId="{3038498A-A6A9-4010-8C29-274EB0DC3609}" srcOrd="0" destOrd="0" presId="urn:microsoft.com/office/officeart/2008/layout/SquareAccentList"/>
    <dgm:cxn modelId="{06B51288-B895-4593-A169-4D7BCD12E2A2}" type="presOf" srcId="{D1E8DB76-B96C-4F26-A219-5C346DACF7A2}" destId="{CD7A5B34-D4B5-4E4D-9A78-CB8D8E759C87}" srcOrd="0" destOrd="0" presId="urn:microsoft.com/office/officeart/2008/layout/SquareAccentList"/>
    <dgm:cxn modelId="{5E74BA49-36C3-4396-8008-01365C85DAAD}" srcId="{9B909F51-E207-4622-8EE9-DB013A032F0E}" destId="{24DA41D3-CE70-49D1-948E-89FC700F19CB}" srcOrd="5" destOrd="0" parTransId="{1C9BA69A-58E3-468D-A492-22F4242B0D57}" sibTransId="{B95BA327-4063-4194-BDA1-F7813EB89985}"/>
    <dgm:cxn modelId="{55EEC999-0E5D-436A-858B-7C6923AE12A3}" type="presOf" srcId="{24DA41D3-CE70-49D1-948E-89FC700F19CB}" destId="{DF23D566-6D32-4FDE-B271-9AED88EE1DED}" srcOrd="0" destOrd="0" presId="urn:microsoft.com/office/officeart/2008/layout/SquareAccentList"/>
    <dgm:cxn modelId="{DB66A17A-0B8F-4AB3-9BE1-C50091B1B892}" type="presOf" srcId="{9B909F51-E207-4622-8EE9-DB013A032F0E}" destId="{BC15A080-8EB2-4A6D-8259-ADF41293DDF4}" srcOrd="0" destOrd="0" presId="urn:microsoft.com/office/officeart/2008/layout/SquareAccentList"/>
    <dgm:cxn modelId="{CB90DAB4-E4D1-4B6C-913F-CEA0A5AEBD45}" type="presOf" srcId="{8F719DD3-066B-462C-9F0C-03B409725E85}" destId="{EC1CA887-7808-4167-B6A2-87232AA46B75}" srcOrd="0" destOrd="0" presId="urn:microsoft.com/office/officeart/2008/layout/SquareAccentList"/>
    <dgm:cxn modelId="{FFD360EB-7C83-4F61-9E9B-3DD4D5414E2F}" type="presOf" srcId="{FA4FC23D-A876-41EA-9E30-B23580E2983E}" destId="{7907CE18-A9CA-4452-BC48-710BA43D72EE}" srcOrd="0" destOrd="0" presId="urn:microsoft.com/office/officeart/2008/layout/SquareAccentList"/>
    <dgm:cxn modelId="{A4E6B20D-9DDE-4DE3-82D5-8F7598F20352}" type="presOf" srcId="{7C7440E3-7CE6-45C0-B528-ACBF12A36FA0}" destId="{9B480E20-23CA-448D-926D-943F58917CFE}"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C0ED55A9-FAB3-4C27-B294-F537227FDBA6}" srcId="{9B909F51-E207-4622-8EE9-DB013A032F0E}" destId="{8F719DD3-066B-462C-9F0C-03B409725E85}" srcOrd="4" destOrd="0" parTransId="{51DDC81B-A094-441D-8BD5-BAAC5160A1FB}" sibTransId="{F3408710-E178-4DC7-85A0-4B88DDC96A8C}"/>
    <dgm:cxn modelId="{6F4AD929-40D2-446F-BBE9-209CDE667A8E}" srcId="{9B909F51-E207-4622-8EE9-DB013A032F0E}" destId="{82E240E8-77AD-4991-B009-EF970C4ADC72}" srcOrd="3" destOrd="0" parTransId="{A391CD0C-0A9D-4B88-9147-A2DDD93ABE42}" sibTransId="{1A862F58-F93C-453A-A6C5-24C4AFF1EA81}"/>
    <dgm:cxn modelId="{8339D2A8-D1E6-445C-8133-9A9DC471A8EB}" type="presOf" srcId="{D382C1CD-4A96-465C-AD6E-24530217D534}" destId="{51EFF76B-D3E4-434B-8496-125077731ACC}" srcOrd="0" destOrd="0" presId="urn:microsoft.com/office/officeart/2008/layout/SquareAccentList"/>
    <dgm:cxn modelId="{547E57AF-FF04-482A-A782-D84BA69CB574}" type="presParOf" srcId="{CD7A5B34-D4B5-4E4D-9A78-CB8D8E759C87}" destId="{2CAA78BD-2C06-4661-B3B8-ACEFA1C86BF3}" srcOrd="0" destOrd="0" presId="urn:microsoft.com/office/officeart/2008/layout/SquareAccentList"/>
    <dgm:cxn modelId="{3FD8DCFF-B840-4928-9877-ECC14F430F5A}" type="presParOf" srcId="{2CAA78BD-2C06-4661-B3B8-ACEFA1C86BF3}" destId="{FDA9D061-CA1F-440E-83A9-F4EB634E9F65}" srcOrd="0" destOrd="0" presId="urn:microsoft.com/office/officeart/2008/layout/SquareAccentList"/>
    <dgm:cxn modelId="{C06D2AB9-4AFA-4B8E-AFA7-1ACADDC06FD7}" type="presParOf" srcId="{FDA9D061-CA1F-440E-83A9-F4EB634E9F65}" destId="{3137926E-0F60-4AC9-832C-6270D33C3DAD}" srcOrd="0" destOrd="0" presId="urn:microsoft.com/office/officeart/2008/layout/SquareAccentList"/>
    <dgm:cxn modelId="{C9974718-31CD-48A2-BD4B-9A3CE06FF54D}" type="presParOf" srcId="{FDA9D061-CA1F-440E-83A9-F4EB634E9F65}" destId="{F2895B9F-1717-4687-ACAD-0346909248A1}" srcOrd="1" destOrd="0" presId="urn:microsoft.com/office/officeart/2008/layout/SquareAccentList"/>
    <dgm:cxn modelId="{74BBE64D-AF2A-4FBE-A813-A9A1C5040CEE}" type="presParOf" srcId="{FDA9D061-CA1F-440E-83A9-F4EB634E9F65}" destId="{BC15A080-8EB2-4A6D-8259-ADF41293DDF4}" srcOrd="2" destOrd="0" presId="urn:microsoft.com/office/officeart/2008/layout/SquareAccentList"/>
    <dgm:cxn modelId="{20BC4A83-7435-43BD-9FCE-7D01AA77B389}" type="presParOf" srcId="{2CAA78BD-2C06-4661-B3B8-ACEFA1C86BF3}" destId="{4F38916B-E26D-47AC-959C-0904E7404B41}" srcOrd="1" destOrd="0" presId="urn:microsoft.com/office/officeart/2008/layout/SquareAccentList"/>
    <dgm:cxn modelId="{55E246A3-860D-4AA3-8CF7-1F219725C773}" type="presParOf" srcId="{4F38916B-E26D-47AC-959C-0904E7404B41}" destId="{761528AA-E8D1-4F2E-8594-67894137E5B3}" srcOrd="0" destOrd="0" presId="urn:microsoft.com/office/officeart/2008/layout/SquareAccentList"/>
    <dgm:cxn modelId="{BA49789D-030D-48D2-B529-9473C16FAEF5}" type="presParOf" srcId="{761528AA-E8D1-4F2E-8594-67894137E5B3}" destId="{E9B9BD4E-FDB7-4BEA-9C7B-6D57DE773DB8}" srcOrd="0" destOrd="0" presId="urn:microsoft.com/office/officeart/2008/layout/SquareAccentList"/>
    <dgm:cxn modelId="{ADE1E38A-A76F-4C3C-A016-F9203E1004FD}" type="presParOf" srcId="{761528AA-E8D1-4F2E-8594-67894137E5B3}" destId="{9B480E20-23CA-448D-926D-943F58917CFE}" srcOrd="1" destOrd="0" presId="urn:microsoft.com/office/officeart/2008/layout/SquareAccentList"/>
    <dgm:cxn modelId="{BDDF869E-39E4-40D1-96A7-5AF1847B0386}" type="presParOf" srcId="{4F38916B-E26D-47AC-959C-0904E7404B41}" destId="{3AA2E78C-AA36-4936-97EB-9C8FB8D33811}" srcOrd="1" destOrd="0" presId="urn:microsoft.com/office/officeart/2008/layout/SquareAccentList"/>
    <dgm:cxn modelId="{1212A1F2-60EF-47A0-A70F-EAF353E20360}" type="presParOf" srcId="{3AA2E78C-AA36-4936-97EB-9C8FB8D33811}" destId="{97A44495-5699-4307-AA0C-B42D10B4B6C5}" srcOrd="0" destOrd="0" presId="urn:microsoft.com/office/officeart/2008/layout/SquareAccentList"/>
    <dgm:cxn modelId="{5A4AF117-198E-422E-B91C-D89FA22FB1AF}" type="presParOf" srcId="{3AA2E78C-AA36-4936-97EB-9C8FB8D33811}" destId="{7907CE18-A9CA-4452-BC48-710BA43D72EE}" srcOrd="1" destOrd="0" presId="urn:microsoft.com/office/officeart/2008/layout/SquareAccentList"/>
    <dgm:cxn modelId="{6D8D2FF6-61CF-4EA5-8804-775712D35FF5}" type="presParOf" srcId="{4F38916B-E26D-47AC-959C-0904E7404B41}" destId="{8D6896CE-4176-4BAF-B8C5-B1953DCF389D}" srcOrd="2" destOrd="0" presId="urn:microsoft.com/office/officeart/2008/layout/SquareAccentList"/>
    <dgm:cxn modelId="{B5CF3144-0B64-4F5E-831C-8BE201527F70}" type="presParOf" srcId="{8D6896CE-4176-4BAF-B8C5-B1953DCF389D}" destId="{E4A9F9E6-8305-4B75-A08A-9FDD8D7C3054}" srcOrd="0" destOrd="0" presId="urn:microsoft.com/office/officeart/2008/layout/SquareAccentList"/>
    <dgm:cxn modelId="{745F5679-896C-4D43-9FDF-81526C99C515}" type="presParOf" srcId="{8D6896CE-4176-4BAF-B8C5-B1953DCF389D}" destId="{51EFF76B-D3E4-434B-8496-125077731ACC}" srcOrd="1" destOrd="0" presId="urn:microsoft.com/office/officeart/2008/layout/SquareAccentList"/>
    <dgm:cxn modelId="{5F19D447-BBE4-4ADB-8CED-4365DA2D2F5D}" type="presParOf" srcId="{4F38916B-E26D-47AC-959C-0904E7404B41}" destId="{405B5E94-803D-4E53-A9B0-2A5BB9332346}" srcOrd="3" destOrd="0" presId="urn:microsoft.com/office/officeart/2008/layout/SquareAccentList"/>
    <dgm:cxn modelId="{DB862DD9-00AB-48BA-A394-156318DDA47A}" type="presParOf" srcId="{405B5E94-803D-4E53-A9B0-2A5BB9332346}" destId="{17AD148C-6AD8-4E4B-AEAA-0C87887137CA}" srcOrd="0" destOrd="0" presId="urn:microsoft.com/office/officeart/2008/layout/SquareAccentList"/>
    <dgm:cxn modelId="{9FE77EF9-5355-44FC-B397-BE42D3DB1780}" type="presParOf" srcId="{405B5E94-803D-4E53-A9B0-2A5BB9332346}" destId="{30321F42-DDBC-4444-AEFF-638A1FA9E4D6}" srcOrd="1" destOrd="0" presId="urn:microsoft.com/office/officeart/2008/layout/SquareAccentList"/>
    <dgm:cxn modelId="{8DF12717-7982-487D-9316-D2922B3DD142}" type="presParOf" srcId="{4F38916B-E26D-47AC-959C-0904E7404B41}" destId="{C9436E2E-A957-4BB7-8163-A07850D77BC1}" srcOrd="4" destOrd="0" presId="urn:microsoft.com/office/officeart/2008/layout/SquareAccentList"/>
    <dgm:cxn modelId="{592F687E-62B0-4365-9AF3-B2020907EF64}" type="presParOf" srcId="{C9436E2E-A957-4BB7-8163-A07850D77BC1}" destId="{DFD70769-66D7-482C-B649-B72D33276325}" srcOrd="0" destOrd="0" presId="urn:microsoft.com/office/officeart/2008/layout/SquareAccentList"/>
    <dgm:cxn modelId="{098806C6-19F9-49A3-B918-7E04DB88D237}" type="presParOf" srcId="{C9436E2E-A957-4BB7-8163-A07850D77BC1}" destId="{EC1CA887-7808-4167-B6A2-87232AA46B75}" srcOrd="1" destOrd="0" presId="urn:microsoft.com/office/officeart/2008/layout/SquareAccentList"/>
    <dgm:cxn modelId="{719ABC3F-5423-4397-B114-22ADCAAB8F22}" type="presParOf" srcId="{4F38916B-E26D-47AC-959C-0904E7404B41}" destId="{19FB0393-66E4-463C-9B62-D5F921A528F3}" srcOrd="5" destOrd="0" presId="urn:microsoft.com/office/officeart/2008/layout/SquareAccentList"/>
    <dgm:cxn modelId="{5740F165-95B9-4AB8-91DC-BBF370380FF1}" type="presParOf" srcId="{19FB0393-66E4-463C-9B62-D5F921A528F3}" destId="{BF68139F-4D09-4380-A2AE-B85878099895}" srcOrd="0" destOrd="0" presId="urn:microsoft.com/office/officeart/2008/layout/SquareAccentList"/>
    <dgm:cxn modelId="{4D6EB2DC-EA11-4BBF-8CF8-5CCCBB2D7271}" type="presParOf" srcId="{19FB0393-66E4-463C-9B62-D5F921A528F3}" destId="{DF23D566-6D32-4FDE-B271-9AED88EE1DED}" srcOrd="1" destOrd="0" presId="urn:microsoft.com/office/officeart/2008/layout/SquareAccentList"/>
    <dgm:cxn modelId="{5131540F-AFB8-4E15-AB1A-90088658654E}" type="presParOf" srcId="{4F38916B-E26D-47AC-959C-0904E7404B41}" destId="{5F053820-46BA-45D9-8BF8-BA74A6FAE2C9}" srcOrd="6" destOrd="0" presId="urn:microsoft.com/office/officeart/2008/layout/SquareAccentList"/>
    <dgm:cxn modelId="{C36EBCE3-13DA-4C31-B13E-B87E61EA605F}" type="presParOf" srcId="{5F053820-46BA-45D9-8BF8-BA74A6FAE2C9}" destId="{D9950F16-280A-4CAD-8CE3-8A2B5B1839A6}" srcOrd="0" destOrd="0" presId="urn:microsoft.com/office/officeart/2008/layout/SquareAccentList"/>
    <dgm:cxn modelId="{73BF4AA5-71E8-41D4-937E-E0147FFCF05D}" type="presParOf" srcId="{5F053820-46BA-45D9-8BF8-BA74A6FAE2C9}" destId="{3038498A-A6A9-4010-8C29-274EB0DC3609}"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493A2-22A5-41D0-866C-608AE2CA4EAC}"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B203078C-0110-479C-966A-FF7C744E50FE}">
      <dgm:prSet phldrT="[Text]" custT="1"/>
      <dgm:spPr/>
      <dgm:t>
        <a:bodyPr/>
        <a:lstStyle/>
        <a:p>
          <a:r>
            <a:rPr lang="en-US" sz="2800" dirty="0" smtClean="0"/>
            <a:t>Caral-Supe Civilization (3000BC-2500BC)</a:t>
          </a:r>
          <a:endParaRPr lang="en-US" sz="2800" dirty="0"/>
        </a:p>
      </dgm:t>
    </dgm:pt>
    <dgm:pt modelId="{FFF3642E-8FA2-4BD7-B6C0-7CDE29328727}" type="parTrans" cxnId="{1D7D021C-93A2-4132-B675-2AFAD5E39335}">
      <dgm:prSet/>
      <dgm:spPr/>
      <dgm:t>
        <a:bodyPr/>
        <a:lstStyle/>
        <a:p>
          <a:endParaRPr lang="en-US"/>
        </a:p>
      </dgm:t>
    </dgm:pt>
    <dgm:pt modelId="{BE3C23DF-7390-4907-A777-D76276F958F6}" type="sibTrans" cxnId="{1D7D021C-93A2-4132-B675-2AFAD5E39335}">
      <dgm:prSet/>
      <dgm:spPr/>
      <dgm:t>
        <a:bodyPr/>
        <a:lstStyle/>
        <a:p>
          <a:endParaRPr lang="en-US"/>
        </a:p>
      </dgm:t>
    </dgm:pt>
    <dgm:pt modelId="{59AA39E2-6144-453B-9589-AEF86FF9E61B}">
      <dgm:prSet phldrT="[Text]" custT="1"/>
      <dgm:spPr/>
      <dgm:t>
        <a:bodyPr/>
        <a:lstStyle/>
        <a:p>
          <a:r>
            <a:rPr lang="en-US" sz="2800" dirty="0" smtClean="0"/>
            <a:t>Urban Community (Temple)</a:t>
          </a:r>
        </a:p>
      </dgm:t>
    </dgm:pt>
    <dgm:pt modelId="{E752FE0B-5DC1-439A-AA82-75C9BA8EE882}" type="parTrans" cxnId="{260AE553-0EE9-4567-A854-8CB916A8537B}">
      <dgm:prSet/>
      <dgm:spPr/>
      <dgm:t>
        <a:bodyPr/>
        <a:lstStyle/>
        <a:p>
          <a:endParaRPr lang="en-US"/>
        </a:p>
      </dgm:t>
    </dgm:pt>
    <dgm:pt modelId="{52A69674-5248-47A0-BADA-1626CAAC4F9E}" type="sibTrans" cxnId="{260AE553-0EE9-4567-A854-8CB916A8537B}">
      <dgm:prSet/>
      <dgm:spPr/>
      <dgm:t>
        <a:bodyPr/>
        <a:lstStyle/>
        <a:p>
          <a:endParaRPr lang="en-US"/>
        </a:p>
      </dgm:t>
    </dgm:pt>
    <dgm:pt modelId="{A64ED711-21EE-4E88-9407-5016B27D53FB}">
      <dgm:prSet phldrT="[Text]" custT="1"/>
      <dgm:spPr/>
      <dgm:t>
        <a:bodyPr/>
        <a:lstStyle/>
        <a:p>
          <a:r>
            <a:rPr lang="en-US" sz="2800" dirty="0" smtClean="0"/>
            <a:t>Quipu, Cotton Trade</a:t>
          </a:r>
        </a:p>
      </dgm:t>
    </dgm:pt>
    <dgm:pt modelId="{35248757-EE86-42C9-838D-1C99406C2D61}" type="parTrans" cxnId="{8D8F99B5-2DBB-4534-8934-3AF874277726}">
      <dgm:prSet/>
      <dgm:spPr/>
      <dgm:t>
        <a:bodyPr/>
        <a:lstStyle/>
        <a:p>
          <a:endParaRPr lang="en-US"/>
        </a:p>
      </dgm:t>
    </dgm:pt>
    <dgm:pt modelId="{90A81484-C713-4C7E-B374-EE1DCFB0D455}" type="sibTrans" cxnId="{8D8F99B5-2DBB-4534-8934-3AF874277726}">
      <dgm:prSet/>
      <dgm:spPr/>
      <dgm:t>
        <a:bodyPr/>
        <a:lstStyle/>
        <a:p>
          <a:endParaRPr lang="en-US"/>
        </a:p>
      </dgm:t>
    </dgm:pt>
    <dgm:pt modelId="{12B435DE-4974-4E76-8FA2-9C655279A2A7}">
      <dgm:prSet phldrT="[Text]" custT="1"/>
      <dgm:spPr/>
      <dgm:t>
        <a:bodyPr/>
        <a:lstStyle/>
        <a:p>
          <a:r>
            <a:rPr lang="en-US" sz="2800" dirty="0" smtClean="0"/>
            <a:t>Peru, Lima</a:t>
          </a:r>
        </a:p>
      </dgm:t>
    </dgm:pt>
    <dgm:pt modelId="{88ABB88E-6CF0-4BB6-A8C2-BE5F08CFC450}" type="parTrans" cxnId="{934E36FD-FA0D-476D-96BC-697D9AEDA91E}">
      <dgm:prSet/>
      <dgm:spPr/>
      <dgm:t>
        <a:bodyPr/>
        <a:lstStyle/>
        <a:p>
          <a:endParaRPr lang="en-US"/>
        </a:p>
      </dgm:t>
    </dgm:pt>
    <dgm:pt modelId="{A5586CC3-2918-4EF4-8461-036CE241CC5A}" type="sibTrans" cxnId="{934E36FD-FA0D-476D-96BC-697D9AEDA91E}">
      <dgm:prSet/>
      <dgm:spPr/>
      <dgm:t>
        <a:bodyPr/>
        <a:lstStyle/>
        <a:p>
          <a:endParaRPr lang="en-US"/>
        </a:p>
      </dgm:t>
    </dgm:pt>
    <dgm:pt modelId="{70829317-B380-4220-862E-09F1CA5A615D}">
      <dgm:prSet phldrT="[Text]" custT="1"/>
      <dgm:spPr/>
      <dgm:t>
        <a:bodyPr/>
        <a:lstStyle/>
        <a:p>
          <a:r>
            <a:rPr lang="en-US" sz="2800" b="0" i="0" dirty="0" smtClean="0">
              <a:solidFill>
                <a:srgbClr val="141414"/>
              </a:solidFill>
              <a:effectLst/>
              <a:latin typeface="Spectral"/>
            </a:rPr>
            <a:t>Peaceful society based on commerce &amp; pleasure</a:t>
          </a:r>
          <a:endParaRPr lang="en-US" sz="2800" dirty="0" smtClean="0"/>
        </a:p>
      </dgm:t>
    </dgm:pt>
    <dgm:pt modelId="{79669129-F275-4D57-AE67-5A0AA0DF5D5B}" type="parTrans" cxnId="{D8C74DE0-D7C2-4461-85AB-D75A5773958C}">
      <dgm:prSet/>
      <dgm:spPr/>
      <dgm:t>
        <a:bodyPr/>
        <a:lstStyle/>
        <a:p>
          <a:endParaRPr lang="en-US"/>
        </a:p>
      </dgm:t>
    </dgm:pt>
    <dgm:pt modelId="{A5ADAD36-DD6C-4212-B339-C2830FB50408}" type="sibTrans" cxnId="{D8C74DE0-D7C2-4461-85AB-D75A5773958C}">
      <dgm:prSet/>
      <dgm:spPr/>
      <dgm:t>
        <a:bodyPr/>
        <a:lstStyle/>
        <a:p>
          <a:endParaRPr lang="en-US"/>
        </a:p>
      </dgm:t>
    </dgm:pt>
    <dgm:pt modelId="{C3F9C803-8E10-4028-8AB4-E39F059D04FD}">
      <dgm:prSet phldrT="[Text]" custT="1"/>
      <dgm:spPr/>
      <dgm:t>
        <a:bodyPr/>
        <a:lstStyle/>
        <a:p>
          <a:r>
            <a:rPr lang="en-US" sz="2800" dirty="0" smtClean="0"/>
            <a:t>Musical Instruments (Bones)</a:t>
          </a:r>
          <a:endParaRPr lang="en-US" sz="2800" dirty="0"/>
        </a:p>
      </dgm:t>
    </dgm:pt>
    <dgm:pt modelId="{39A4E7AE-442B-403E-B883-E6B0ED794948}" type="parTrans" cxnId="{76C52D6E-F374-4388-AF90-12D99AAC5D08}">
      <dgm:prSet/>
      <dgm:spPr/>
      <dgm:t>
        <a:bodyPr/>
        <a:lstStyle/>
        <a:p>
          <a:endParaRPr lang="en-US"/>
        </a:p>
      </dgm:t>
    </dgm:pt>
    <dgm:pt modelId="{A8C9C30F-A031-40DF-90DB-A8A97275684D}" type="sibTrans" cxnId="{76C52D6E-F374-4388-AF90-12D99AAC5D08}">
      <dgm:prSet/>
      <dgm:spPr/>
      <dgm:t>
        <a:bodyPr/>
        <a:lstStyle/>
        <a:p>
          <a:endParaRPr lang="en-US"/>
        </a:p>
      </dgm:t>
    </dgm:pt>
    <dgm:pt modelId="{B663CEE4-5DBC-46EC-872B-7EA5509F4E0C}" type="pres">
      <dgm:prSet presAssocID="{DBA493A2-22A5-41D0-866C-608AE2CA4EAC}" presName="layout" presStyleCnt="0">
        <dgm:presLayoutVars>
          <dgm:chMax/>
          <dgm:chPref/>
          <dgm:dir/>
          <dgm:resizeHandles/>
        </dgm:presLayoutVars>
      </dgm:prSet>
      <dgm:spPr/>
      <dgm:t>
        <a:bodyPr/>
        <a:lstStyle/>
        <a:p>
          <a:endParaRPr lang="en-US"/>
        </a:p>
      </dgm:t>
    </dgm:pt>
    <dgm:pt modelId="{3229C80F-9F92-40CA-817A-BCE6BA4637CF}" type="pres">
      <dgm:prSet presAssocID="{B203078C-0110-479C-966A-FF7C744E50FE}" presName="root" presStyleCnt="0">
        <dgm:presLayoutVars>
          <dgm:chMax/>
          <dgm:chPref/>
        </dgm:presLayoutVars>
      </dgm:prSet>
      <dgm:spPr/>
    </dgm:pt>
    <dgm:pt modelId="{65A900FA-EC62-4F3B-9B12-4AB3EBCCD8BB}" type="pres">
      <dgm:prSet presAssocID="{B203078C-0110-479C-966A-FF7C744E50FE}" presName="rootComposite" presStyleCnt="0">
        <dgm:presLayoutVars/>
      </dgm:prSet>
      <dgm:spPr/>
    </dgm:pt>
    <dgm:pt modelId="{233318F9-D706-44D0-8E93-E3C39EB058F3}" type="pres">
      <dgm:prSet presAssocID="{B203078C-0110-479C-966A-FF7C744E50FE}" presName="ParentAccent" presStyleLbl="alignNode1" presStyleIdx="0" presStyleCnt="1"/>
      <dgm:spPr/>
    </dgm:pt>
    <dgm:pt modelId="{42A218C6-0D0F-43B6-BD18-628B1EF49D42}" type="pres">
      <dgm:prSet presAssocID="{B203078C-0110-479C-966A-FF7C744E50FE}" presName="ParentSmallAccent" presStyleLbl="fgAcc1" presStyleIdx="0" presStyleCnt="1"/>
      <dgm:spPr/>
    </dgm:pt>
    <dgm:pt modelId="{0487A32E-335A-43CA-B44F-C5743E04788A}" type="pres">
      <dgm:prSet presAssocID="{B203078C-0110-479C-966A-FF7C744E50FE}" presName="Parent" presStyleLbl="revTx" presStyleIdx="0" presStyleCnt="6">
        <dgm:presLayoutVars>
          <dgm:chMax/>
          <dgm:chPref val="4"/>
          <dgm:bulletEnabled val="1"/>
        </dgm:presLayoutVars>
      </dgm:prSet>
      <dgm:spPr/>
      <dgm:t>
        <a:bodyPr/>
        <a:lstStyle/>
        <a:p>
          <a:endParaRPr lang="en-US"/>
        </a:p>
      </dgm:t>
    </dgm:pt>
    <dgm:pt modelId="{B186A463-E67B-4388-9540-FB64D2646B75}" type="pres">
      <dgm:prSet presAssocID="{B203078C-0110-479C-966A-FF7C744E50FE}" presName="childShape" presStyleCnt="0">
        <dgm:presLayoutVars>
          <dgm:chMax val="0"/>
          <dgm:chPref val="0"/>
        </dgm:presLayoutVars>
      </dgm:prSet>
      <dgm:spPr/>
    </dgm:pt>
    <dgm:pt modelId="{E1A8B60D-0996-4A03-9904-4EED27547B2D}" type="pres">
      <dgm:prSet presAssocID="{59AA39E2-6144-453B-9589-AEF86FF9E61B}" presName="childComposite" presStyleCnt="0">
        <dgm:presLayoutVars>
          <dgm:chMax val="0"/>
          <dgm:chPref val="0"/>
        </dgm:presLayoutVars>
      </dgm:prSet>
      <dgm:spPr/>
    </dgm:pt>
    <dgm:pt modelId="{6434692C-BFAE-48BF-8C7D-E156ED1580A9}" type="pres">
      <dgm:prSet presAssocID="{59AA39E2-6144-453B-9589-AEF86FF9E61B}" presName="ChildAccent" presStyleLbl="solidFgAcc1" presStyleIdx="0" presStyleCnt="5"/>
      <dgm:spPr/>
    </dgm:pt>
    <dgm:pt modelId="{22D1F912-260A-4E54-ADB4-6C41CE2C6BBC}" type="pres">
      <dgm:prSet presAssocID="{59AA39E2-6144-453B-9589-AEF86FF9E61B}" presName="Child" presStyleLbl="revTx" presStyleIdx="1" presStyleCnt="6">
        <dgm:presLayoutVars>
          <dgm:chMax val="0"/>
          <dgm:chPref val="0"/>
          <dgm:bulletEnabled val="1"/>
        </dgm:presLayoutVars>
      </dgm:prSet>
      <dgm:spPr/>
      <dgm:t>
        <a:bodyPr/>
        <a:lstStyle/>
        <a:p>
          <a:endParaRPr lang="en-US"/>
        </a:p>
      </dgm:t>
    </dgm:pt>
    <dgm:pt modelId="{E2A34719-EA10-492D-A286-BE2F0340505C}" type="pres">
      <dgm:prSet presAssocID="{70829317-B380-4220-862E-09F1CA5A615D}" presName="childComposite" presStyleCnt="0">
        <dgm:presLayoutVars>
          <dgm:chMax val="0"/>
          <dgm:chPref val="0"/>
        </dgm:presLayoutVars>
      </dgm:prSet>
      <dgm:spPr/>
    </dgm:pt>
    <dgm:pt modelId="{6399518B-1CAA-4FEB-B6A4-5193BA042DA8}" type="pres">
      <dgm:prSet presAssocID="{70829317-B380-4220-862E-09F1CA5A615D}" presName="ChildAccent" presStyleLbl="solidFgAcc1" presStyleIdx="1" presStyleCnt="5"/>
      <dgm:spPr/>
    </dgm:pt>
    <dgm:pt modelId="{83B6DA79-74F7-448D-97FA-290C2D9EEC56}" type="pres">
      <dgm:prSet presAssocID="{70829317-B380-4220-862E-09F1CA5A615D}" presName="Child" presStyleLbl="revTx" presStyleIdx="2" presStyleCnt="6">
        <dgm:presLayoutVars>
          <dgm:chMax val="0"/>
          <dgm:chPref val="0"/>
          <dgm:bulletEnabled val="1"/>
        </dgm:presLayoutVars>
      </dgm:prSet>
      <dgm:spPr/>
      <dgm:t>
        <a:bodyPr/>
        <a:lstStyle/>
        <a:p>
          <a:endParaRPr lang="en-US"/>
        </a:p>
      </dgm:t>
    </dgm:pt>
    <dgm:pt modelId="{F658DF38-2E43-4E7E-954B-7207C95AD87D}" type="pres">
      <dgm:prSet presAssocID="{A64ED711-21EE-4E88-9407-5016B27D53FB}" presName="childComposite" presStyleCnt="0">
        <dgm:presLayoutVars>
          <dgm:chMax val="0"/>
          <dgm:chPref val="0"/>
        </dgm:presLayoutVars>
      </dgm:prSet>
      <dgm:spPr/>
    </dgm:pt>
    <dgm:pt modelId="{D2C12C00-27E6-4443-B39C-CA1A98E12BF8}" type="pres">
      <dgm:prSet presAssocID="{A64ED711-21EE-4E88-9407-5016B27D53FB}" presName="ChildAccent" presStyleLbl="solidFgAcc1" presStyleIdx="2" presStyleCnt="5"/>
      <dgm:spPr/>
    </dgm:pt>
    <dgm:pt modelId="{7D30F961-EBB9-44D9-9E33-667A24FBC75F}" type="pres">
      <dgm:prSet presAssocID="{A64ED711-21EE-4E88-9407-5016B27D53FB}" presName="Child" presStyleLbl="revTx" presStyleIdx="3" presStyleCnt="6">
        <dgm:presLayoutVars>
          <dgm:chMax val="0"/>
          <dgm:chPref val="0"/>
          <dgm:bulletEnabled val="1"/>
        </dgm:presLayoutVars>
      </dgm:prSet>
      <dgm:spPr/>
      <dgm:t>
        <a:bodyPr/>
        <a:lstStyle/>
        <a:p>
          <a:endParaRPr lang="en-US"/>
        </a:p>
      </dgm:t>
    </dgm:pt>
    <dgm:pt modelId="{680AA74A-E329-48E3-A1AF-0A426ECCEF96}" type="pres">
      <dgm:prSet presAssocID="{C3F9C803-8E10-4028-8AB4-E39F059D04FD}" presName="childComposite" presStyleCnt="0">
        <dgm:presLayoutVars>
          <dgm:chMax val="0"/>
          <dgm:chPref val="0"/>
        </dgm:presLayoutVars>
      </dgm:prSet>
      <dgm:spPr/>
    </dgm:pt>
    <dgm:pt modelId="{EBD5ACDE-A390-4AD6-A0DC-A8B4B6B393A3}" type="pres">
      <dgm:prSet presAssocID="{C3F9C803-8E10-4028-8AB4-E39F059D04FD}" presName="ChildAccent" presStyleLbl="solidFgAcc1" presStyleIdx="3" presStyleCnt="5"/>
      <dgm:spPr/>
    </dgm:pt>
    <dgm:pt modelId="{5D05904F-4747-464E-9019-FEA041161D72}" type="pres">
      <dgm:prSet presAssocID="{C3F9C803-8E10-4028-8AB4-E39F059D04FD}" presName="Child" presStyleLbl="revTx" presStyleIdx="4" presStyleCnt="6">
        <dgm:presLayoutVars>
          <dgm:chMax val="0"/>
          <dgm:chPref val="0"/>
          <dgm:bulletEnabled val="1"/>
        </dgm:presLayoutVars>
      </dgm:prSet>
      <dgm:spPr/>
      <dgm:t>
        <a:bodyPr/>
        <a:lstStyle/>
        <a:p>
          <a:endParaRPr lang="en-US"/>
        </a:p>
      </dgm:t>
    </dgm:pt>
    <dgm:pt modelId="{11E1BA90-1F51-4280-B38F-E653B1C42AA1}" type="pres">
      <dgm:prSet presAssocID="{12B435DE-4974-4E76-8FA2-9C655279A2A7}" presName="childComposite" presStyleCnt="0">
        <dgm:presLayoutVars>
          <dgm:chMax val="0"/>
          <dgm:chPref val="0"/>
        </dgm:presLayoutVars>
      </dgm:prSet>
      <dgm:spPr/>
    </dgm:pt>
    <dgm:pt modelId="{47D3EE79-B41F-4ABF-A4E8-47A1471DF0AD}" type="pres">
      <dgm:prSet presAssocID="{12B435DE-4974-4E76-8FA2-9C655279A2A7}" presName="ChildAccent" presStyleLbl="solidFgAcc1" presStyleIdx="4" presStyleCnt="5"/>
      <dgm:spPr/>
    </dgm:pt>
    <dgm:pt modelId="{32A27328-FA5E-4128-84B3-4187AC4A50FD}" type="pres">
      <dgm:prSet presAssocID="{12B435DE-4974-4E76-8FA2-9C655279A2A7}" presName="Child" presStyleLbl="revTx" presStyleIdx="5" presStyleCnt="6">
        <dgm:presLayoutVars>
          <dgm:chMax val="0"/>
          <dgm:chPref val="0"/>
          <dgm:bulletEnabled val="1"/>
        </dgm:presLayoutVars>
      </dgm:prSet>
      <dgm:spPr/>
      <dgm:t>
        <a:bodyPr/>
        <a:lstStyle/>
        <a:p>
          <a:endParaRPr lang="en-US"/>
        </a:p>
      </dgm:t>
    </dgm:pt>
  </dgm:ptLst>
  <dgm:cxnLst>
    <dgm:cxn modelId="{260AE553-0EE9-4567-A854-8CB916A8537B}" srcId="{B203078C-0110-479C-966A-FF7C744E50FE}" destId="{59AA39E2-6144-453B-9589-AEF86FF9E61B}" srcOrd="0" destOrd="0" parTransId="{E752FE0B-5DC1-439A-AA82-75C9BA8EE882}" sibTransId="{52A69674-5248-47A0-BADA-1626CAAC4F9E}"/>
    <dgm:cxn modelId="{8D8F99B5-2DBB-4534-8934-3AF874277726}" srcId="{B203078C-0110-479C-966A-FF7C744E50FE}" destId="{A64ED711-21EE-4E88-9407-5016B27D53FB}" srcOrd="2" destOrd="0" parTransId="{35248757-EE86-42C9-838D-1C99406C2D61}" sibTransId="{90A81484-C713-4C7E-B374-EE1DCFB0D455}"/>
    <dgm:cxn modelId="{86002700-1B66-4070-8DA0-85456900A6E1}" type="presOf" srcId="{12B435DE-4974-4E76-8FA2-9C655279A2A7}" destId="{32A27328-FA5E-4128-84B3-4187AC4A50FD}" srcOrd="0" destOrd="0" presId="urn:microsoft.com/office/officeart/2008/layout/SquareAccentList"/>
    <dgm:cxn modelId="{934E36FD-FA0D-476D-96BC-697D9AEDA91E}" srcId="{B203078C-0110-479C-966A-FF7C744E50FE}" destId="{12B435DE-4974-4E76-8FA2-9C655279A2A7}" srcOrd="4" destOrd="0" parTransId="{88ABB88E-6CF0-4BB6-A8C2-BE5F08CFC450}" sibTransId="{A5586CC3-2918-4EF4-8461-036CE241CC5A}"/>
    <dgm:cxn modelId="{B16FCA66-3DBE-479A-A5E0-94898A7BA9CD}" type="presOf" srcId="{59AA39E2-6144-453B-9589-AEF86FF9E61B}" destId="{22D1F912-260A-4E54-ADB4-6C41CE2C6BBC}" srcOrd="0" destOrd="0" presId="urn:microsoft.com/office/officeart/2008/layout/SquareAccentList"/>
    <dgm:cxn modelId="{169E9826-D155-4DFC-9B4A-71948E08C6E4}" type="presOf" srcId="{70829317-B380-4220-862E-09F1CA5A615D}" destId="{83B6DA79-74F7-448D-97FA-290C2D9EEC56}" srcOrd="0" destOrd="0" presId="urn:microsoft.com/office/officeart/2008/layout/SquareAccentList"/>
    <dgm:cxn modelId="{811439BD-BA7A-4A52-BE29-11DF894C18B7}" type="presOf" srcId="{C3F9C803-8E10-4028-8AB4-E39F059D04FD}" destId="{5D05904F-4747-464E-9019-FEA041161D72}" srcOrd="0" destOrd="0" presId="urn:microsoft.com/office/officeart/2008/layout/SquareAccentList"/>
    <dgm:cxn modelId="{7A0F0D71-BAC7-4ABA-AACB-5384E44AF9A3}" type="presOf" srcId="{B203078C-0110-479C-966A-FF7C744E50FE}" destId="{0487A32E-335A-43CA-B44F-C5743E04788A}" srcOrd="0" destOrd="0" presId="urn:microsoft.com/office/officeart/2008/layout/SquareAccentList"/>
    <dgm:cxn modelId="{58B9577F-F268-4C97-A261-577A16AD9346}" type="presOf" srcId="{A64ED711-21EE-4E88-9407-5016B27D53FB}" destId="{7D30F961-EBB9-44D9-9E33-667A24FBC75F}" srcOrd="0" destOrd="0" presId="urn:microsoft.com/office/officeart/2008/layout/SquareAccentList"/>
    <dgm:cxn modelId="{1D7D021C-93A2-4132-B675-2AFAD5E39335}" srcId="{DBA493A2-22A5-41D0-866C-608AE2CA4EAC}" destId="{B203078C-0110-479C-966A-FF7C744E50FE}" srcOrd="0" destOrd="0" parTransId="{FFF3642E-8FA2-4BD7-B6C0-7CDE29328727}" sibTransId="{BE3C23DF-7390-4907-A777-D76276F958F6}"/>
    <dgm:cxn modelId="{76C52D6E-F374-4388-AF90-12D99AAC5D08}" srcId="{B203078C-0110-479C-966A-FF7C744E50FE}" destId="{C3F9C803-8E10-4028-8AB4-E39F059D04FD}" srcOrd="3" destOrd="0" parTransId="{39A4E7AE-442B-403E-B883-E6B0ED794948}" sibTransId="{A8C9C30F-A031-40DF-90DB-A8A97275684D}"/>
    <dgm:cxn modelId="{27FE57C2-2B0B-4A7F-973F-AF1943ED1A38}" type="presOf" srcId="{DBA493A2-22A5-41D0-866C-608AE2CA4EAC}" destId="{B663CEE4-5DBC-46EC-872B-7EA5509F4E0C}" srcOrd="0" destOrd="0" presId="urn:microsoft.com/office/officeart/2008/layout/SquareAccentList"/>
    <dgm:cxn modelId="{D8C74DE0-D7C2-4461-85AB-D75A5773958C}" srcId="{B203078C-0110-479C-966A-FF7C744E50FE}" destId="{70829317-B380-4220-862E-09F1CA5A615D}" srcOrd="1" destOrd="0" parTransId="{79669129-F275-4D57-AE67-5A0AA0DF5D5B}" sibTransId="{A5ADAD36-DD6C-4212-B339-C2830FB50408}"/>
    <dgm:cxn modelId="{C0D6EBE4-77D9-4240-8630-FAC9CA888C9B}" type="presParOf" srcId="{B663CEE4-5DBC-46EC-872B-7EA5509F4E0C}" destId="{3229C80F-9F92-40CA-817A-BCE6BA4637CF}" srcOrd="0" destOrd="0" presId="urn:microsoft.com/office/officeart/2008/layout/SquareAccentList"/>
    <dgm:cxn modelId="{1130E63F-7DA0-433E-B469-502C2F96A9C3}" type="presParOf" srcId="{3229C80F-9F92-40CA-817A-BCE6BA4637CF}" destId="{65A900FA-EC62-4F3B-9B12-4AB3EBCCD8BB}" srcOrd="0" destOrd="0" presId="urn:microsoft.com/office/officeart/2008/layout/SquareAccentList"/>
    <dgm:cxn modelId="{C8EAE295-DF18-4BA9-8225-AFA39B37A887}" type="presParOf" srcId="{65A900FA-EC62-4F3B-9B12-4AB3EBCCD8BB}" destId="{233318F9-D706-44D0-8E93-E3C39EB058F3}" srcOrd="0" destOrd="0" presId="urn:microsoft.com/office/officeart/2008/layout/SquareAccentList"/>
    <dgm:cxn modelId="{5B919247-B68B-4B46-93D2-DE8C507A9209}" type="presParOf" srcId="{65A900FA-EC62-4F3B-9B12-4AB3EBCCD8BB}" destId="{42A218C6-0D0F-43B6-BD18-628B1EF49D42}" srcOrd="1" destOrd="0" presId="urn:microsoft.com/office/officeart/2008/layout/SquareAccentList"/>
    <dgm:cxn modelId="{13B521F6-51B5-4A24-B657-1F9EB194792A}" type="presParOf" srcId="{65A900FA-EC62-4F3B-9B12-4AB3EBCCD8BB}" destId="{0487A32E-335A-43CA-B44F-C5743E04788A}" srcOrd="2" destOrd="0" presId="urn:microsoft.com/office/officeart/2008/layout/SquareAccentList"/>
    <dgm:cxn modelId="{5568FDE8-168E-438D-8412-795038B24C8F}" type="presParOf" srcId="{3229C80F-9F92-40CA-817A-BCE6BA4637CF}" destId="{B186A463-E67B-4388-9540-FB64D2646B75}" srcOrd="1" destOrd="0" presId="urn:microsoft.com/office/officeart/2008/layout/SquareAccentList"/>
    <dgm:cxn modelId="{E0F2A314-D126-44E5-86B6-1E1FD95094C0}" type="presParOf" srcId="{B186A463-E67B-4388-9540-FB64D2646B75}" destId="{E1A8B60D-0996-4A03-9904-4EED27547B2D}" srcOrd="0" destOrd="0" presId="urn:microsoft.com/office/officeart/2008/layout/SquareAccentList"/>
    <dgm:cxn modelId="{7719D6FB-C6C5-42DD-A34C-571C5C1ED540}" type="presParOf" srcId="{E1A8B60D-0996-4A03-9904-4EED27547B2D}" destId="{6434692C-BFAE-48BF-8C7D-E156ED1580A9}" srcOrd="0" destOrd="0" presId="urn:microsoft.com/office/officeart/2008/layout/SquareAccentList"/>
    <dgm:cxn modelId="{0B99D349-5B85-4F99-BFE6-7DEE7AF44A9C}" type="presParOf" srcId="{E1A8B60D-0996-4A03-9904-4EED27547B2D}" destId="{22D1F912-260A-4E54-ADB4-6C41CE2C6BBC}" srcOrd="1" destOrd="0" presId="urn:microsoft.com/office/officeart/2008/layout/SquareAccentList"/>
    <dgm:cxn modelId="{CAD80117-4034-4599-94D3-4CB7B76CF30B}" type="presParOf" srcId="{B186A463-E67B-4388-9540-FB64D2646B75}" destId="{E2A34719-EA10-492D-A286-BE2F0340505C}" srcOrd="1" destOrd="0" presId="urn:microsoft.com/office/officeart/2008/layout/SquareAccentList"/>
    <dgm:cxn modelId="{75353C2C-D778-4080-AA28-3F89FEAFF55A}" type="presParOf" srcId="{E2A34719-EA10-492D-A286-BE2F0340505C}" destId="{6399518B-1CAA-4FEB-B6A4-5193BA042DA8}" srcOrd="0" destOrd="0" presId="urn:microsoft.com/office/officeart/2008/layout/SquareAccentList"/>
    <dgm:cxn modelId="{6CEB210F-0C26-4FFB-BD1E-085251167F3A}" type="presParOf" srcId="{E2A34719-EA10-492D-A286-BE2F0340505C}" destId="{83B6DA79-74F7-448D-97FA-290C2D9EEC56}" srcOrd="1" destOrd="0" presId="urn:microsoft.com/office/officeart/2008/layout/SquareAccentList"/>
    <dgm:cxn modelId="{133B0EEC-7919-4974-ADB4-889C6C053913}" type="presParOf" srcId="{B186A463-E67B-4388-9540-FB64D2646B75}" destId="{F658DF38-2E43-4E7E-954B-7207C95AD87D}" srcOrd="2" destOrd="0" presId="urn:microsoft.com/office/officeart/2008/layout/SquareAccentList"/>
    <dgm:cxn modelId="{C2C36BEC-E630-45F5-B85E-C9084DA99BE6}" type="presParOf" srcId="{F658DF38-2E43-4E7E-954B-7207C95AD87D}" destId="{D2C12C00-27E6-4443-B39C-CA1A98E12BF8}" srcOrd="0" destOrd="0" presId="urn:microsoft.com/office/officeart/2008/layout/SquareAccentList"/>
    <dgm:cxn modelId="{7AAE647C-D965-4F25-8526-53ED8F54D9CC}" type="presParOf" srcId="{F658DF38-2E43-4E7E-954B-7207C95AD87D}" destId="{7D30F961-EBB9-44D9-9E33-667A24FBC75F}" srcOrd="1" destOrd="0" presId="urn:microsoft.com/office/officeart/2008/layout/SquareAccentList"/>
    <dgm:cxn modelId="{5E1411DE-4054-474E-845A-70062271DB3C}" type="presParOf" srcId="{B186A463-E67B-4388-9540-FB64D2646B75}" destId="{680AA74A-E329-48E3-A1AF-0A426ECCEF96}" srcOrd="3" destOrd="0" presId="urn:microsoft.com/office/officeart/2008/layout/SquareAccentList"/>
    <dgm:cxn modelId="{9EC8ED93-3D9D-4B2C-A792-E4D019788306}" type="presParOf" srcId="{680AA74A-E329-48E3-A1AF-0A426ECCEF96}" destId="{EBD5ACDE-A390-4AD6-A0DC-A8B4B6B393A3}" srcOrd="0" destOrd="0" presId="urn:microsoft.com/office/officeart/2008/layout/SquareAccentList"/>
    <dgm:cxn modelId="{C67DD111-2504-49F3-B73C-5CE1178C86A6}" type="presParOf" srcId="{680AA74A-E329-48E3-A1AF-0A426ECCEF96}" destId="{5D05904F-4747-464E-9019-FEA041161D72}" srcOrd="1" destOrd="0" presId="urn:microsoft.com/office/officeart/2008/layout/SquareAccentList"/>
    <dgm:cxn modelId="{BABCE9ED-42B7-4509-8EB1-A744FECB2EE4}" type="presParOf" srcId="{B186A463-E67B-4388-9540-FB64D2646B75}" destId="{11E1BA90-1F51-4280-B38F-E653B1C42AA1}" srcOrd="4" destOrd="0" presId="urn:microsoft.com/office/officeart/2008/layout/SquareAccentList"/>
    <dgm:cxn modelId="{16D9DDF0-8FEC-4D9C-8E58-EC872BD4E94A}" type="presParOf" srcId="{11E1BA90-1F51-4280-B38F-E653B1C42AA1}" destId="{47D3EE79-B41F-4ABF-A4E8-47A1471DF0AD}" srcOrd="0" destOrd="0" presId="urn:microsoft.com/office/officeart/2008/layout/SquareAccentList"/>
    <dgm:cxn modelId="{851E7202-AE2A-4BD0-9B08-DDCA94D400EC}" type="presParOf" srcId="{11E1BA90-1F51-4280-B38F-E653B1C42AA1}" destId="{32A27328-FA5E-4128-84B3-4187AC4A50FD}"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Olmec Civilization</a:t>
          </a:r>
          <a:br>
            <a:rPr lang="en-US" dirty="0" smtClean="0"/>
          </a:br>
          <a:r>
            <a:rPr lang="en-US" dirty="0" smtClean="0"/>
            <a:t>1200BC-400BC</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Kings</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86E5BB36-4FBE-4C67-A530-90C6666178F0}">
      <dgm:prSet phldrT="[Text]"/>
      <dgm:spPr/>
      <dgm:t>
        <a:bodyPr/>
        <a:lstStyle/>
        <a:p>
          <a:r>
            <a:rPr lang="en-US" dirty="0" smtClean="0"/>
            <a:t>Arts, Writing</a:t>
          </a:r>
          <a:endParaRPr lang="en-US" dirty="0"/>
        </a:p>
      </dgm:t>
    </dgm:pt>
    <dgm:pt modelId="{8A1F72AF-F00A-4A37-9FE3-FEB6FC422E67}" type="parTrans" cxnId="{4590497A-CD8E-4AFA-ABFF-369A8A80C89D}">
      <dgm:prSet/>
      <dgm:spPr/>
      <dgm:t>
        <a:bodyPr/>
        <a:lstStyle/>
        <a:p>
          <a:endParaRPr lang="en-US"/>
        </a:p>
      </dgm:t>
    </dgm:pt>
    <dgm:pt modelId="{19DDEED1-B0A7-45AE-B787-D5DD575C71E3}" type="sibTrans" cxnId="{4590497A-CD8E-4AFA-ABFF-369A8A80C89D}">
      <dgm:prSet/>
      <dgm:spPr/>
      <dgm:t>
        <a:bodyPr/>
        <a:lstStyle/>
        <a:p>
          <a:endParaRPr lang="en-US"/>
        </a:p>
      </dgm:t>
    </dgm:pt>
    <dgm:pt modelId="{7A3D124C-0FA3-4CF4-A7C1-428E34E1552B}">
      <dgm:prSet phldrT="[Text]"/>
      <dgm:spPr/>
      <dgm:t>
        <a:bodyPr/>
        <a:lstStyle/>
        <a:p>
          <a:r>
            <a:rPr lang="en-US" dirty="0" smtClean="0"/>
            <a:t>Crops(2), Chocolate</a:t>
          </a:r>
          <a:endParaRPr lang="en-US" dirty="0"/>
        </a:p>
      </dgm:t>
    </dgm:pt>
    <dgm:pt modelId="{B64AD133-FF34-44FE-9E47-DCD409D12A50}" type="parTrans" cxnId="{C3D94C7D-3CC9-4E65-9E5C-5C095A036AB1}">
      <dgm:prSet/>
      <dgm:spPr/>
      <dgm:t>
        <a:bodyPr/>
        <a:lstStyle/>
        <a:p>
          <a:endParaRPr lang="en-US"/>
        </a:p>
      </dgm:t>
    </dgm:pt>
    <dgm:pt modelId="{B34052E8-B45B-4234-A8A7-9289FA08FEF2}" type="sibTrans" cxnId="{C3D94C7D-3CC9-4E65-9E5C-5C095A036AB1}">
      <dgm:prSet/>
      <dgm:spPr/>
      <dgm:t>
        <a:bodyPr/>
        <a:lstStyle/>
        <a:p>
          <a:endParaRPr lang="en-US"/>
        </a:p>
      </dgm:t>
    </dgm:pt>
    <dgm:pt modelId="{71C68697-345D-4DA6-B728-1CD088882FEA}">
      <dgm:prSet phldrT="[Text]"/>
      <dgm:spPr/>
      <dgm:t>
        <a:bodyPr/>
        <a:lstStyle/>
        <a:p>
          <a:r>
            <a:rPr lang="en-US" dirty="0" smtClean="0"/>
            <a:t>Gulf of Mexico (Veracruz)</a:t>
          </a:r>
          <a:endParaRPr lang="en-US" dirty="0"/>
        </a:p>
      </dgm:t>
    </dgm:pt>
    <dgm:pt modelId="{13922BF3-5241-43FB-9CFD-B70223196D48}" type="parTrans" cxnId="{FBE5FA13-4FA0-4CC1-9863-B84343BF2A10}">
      <dgm:prSet/>
      <dgm:spPr/>
      <dgm:t>
        <a:bodyPr/>
        <a:lstStyle/>
        <a:p>
          <a:endParaRPr lang="en-US"/>
        </a:p>
      </dgm:t>
    </dgm:pt>
    <dgm:pt modelId="{9B3FAFFD-D1CA-483A-97A7-CD7F60A9C985}" type="sibTrans" cxnId="{FBE5FA13-4FA0-4CC1-9863-B84343BF2A10}">
      <dgm:prSet/>
      <dgm:spPr/>
      <dgm:t>
        <a:bodyPr/>
        <a:lstStyle/>
        <a:p>
          <a:endParaRPr lang="en-US"/>
        </a:p>
      </dgm:t>
    </dgm:pt>
    <dgm:pt modelId="{01D200C2-B13F-4CE1-BE6F-E3AD265198B6}">
      <dgm:prSet phldrT="[Text]"/>
      <dgm:spPr/>
      <dgm:t>
        <a:bodyPr/>
        <a:lstStyle/>
        <a:p>
          <a:r>
            <a:rPr lang="en-US" dirty="0" smtClean="0"/>
            <a:t>Strategic Position</a:t>
          </a:r>
          <a:endParaRPr lang="en-US" dirty="0"/>
        </a:p>
      </dgm:t>
    </dgm:pt>
    <dgm:pt modelId="{E37BDFF5-289F-4F01-AB5A-AE053A80B6ED}" type="parTrans" cxnId="{C8EB3EC8-1B08-4E78-A002-52C08C35817A}">
      <dgm:prSet/>
      <dgm:spPr/>
      <dgm:t>
        <a:bodyPr/>
        <a:lstStyle/>
        <a:p>
          <a:endParaRPr lang="en-US"/>
        </a:p>
      </dgm:t>
    </dgm:pt>
    <dgm:pt modelId="{966D6839-F266-43B4-B61F-574DB4325CB6}" type="sibTrans" cxnId="{C8EB3EC8-1B08-4E78-A002-52C08C35817A}">
      <dgm:prSet/>
      <dgm:spPr/>
      <dgm:t>
        <a:bodyPr/>
        <a:lstStyle/>
        <a:p>
          <a:endParaRPr lang="en-US"/>
        </a:p>
      </dgm:t>
    </dgm:pt>
    <dgm:pt modelId="{047D2D0C-C45B-4901-A3B1-E1D4D4528F58}" type="pres">
      <dgm:prSet presAssocID="{D1E8DB76-B96C-4F26-A219-5C346DACF7A2}" presName="layout" presStyleCnt="0">
        <dgm:presLayoutVars>
          <dgm:chMax/>
          <dgm:chPref/>
          <dgm:dir/>
          <dgm:resizeHandles/>
        </dgm:presLayoutVars>
      </dgm:prSet>
      <dgm:spPr/>
      <dgm:t>
        <a:bodyPr/>
        <a:lstStyle/>
        <a:p>
          <a:endParaRPr lang="en-US"/>
        </a:p>
      </dgm:t>
    </dgm:pt>
    <dgm:pt modelId="{8E63C9D0-9E05-40A0-92B1-AA470BD0D135}" type="pres">
      <dgm:prSet presAssocID="{9B909F51-E207-4622-8EE9-DB013A032F0E}" presName="root" presStyleCnt="0">
        <dgm:presLayoutVars>
          <dgm:chMax/>
          <dgm:chPref/>
        </dgm:presLayoutVars>
      </dgm:prSet>
      <dgm:spPr/>
    </dgm:pt>
    <dgm:pt modelId="{E49F0C26-5549-4CA7-A3AB-3BE30AB5132F}" type="pres">
      <dgm:prSet presAssocID="{9B909F51-E207-4622-8EE9-DB013A032F0E}" presName="rootComposite" presStyleCnt="0">
        <dgm:presLayoutVars/>
      </dgm:prSet>
      <dgm:spPr/>
    </dgm:pt>
    <dgm:pt modelId="{A69309CB-3CA4-4E74-A01C-2C06975F41F2}" type="pres">
      <dgm:prSet presAssocID="{9B909F51-E207-4622-8EE9-DB013A032F0E}" presName="ParentAccent" presStyleLbl="alignNode1" presStyleIdx="0" presStyleCnt="1"/>
      <dgm:spPr/>
    </dgm:pt>
    <dgm:pt modelId="{8DCA01CC-27E5-4A1D-A28C-45F02D0F6730}" type="pres">
      <dgm:prSet presAssocID="{9B909F51-E207-4622-8EE9-DB013A032F0E}" presName="ParentSmallAccent" presStyleLbl="fgAcc1" presStyleIdx="0" presStyleCnt="1"/>
      <dgm:spPr/>
    </dgm:pt>
    <dgm:pt modelId="{7BBAD2E9-791A-466B-A123-5CCF8544332C}" type="pres">
      <dgm:prSet presAssocID="{9B909F51-E207-4622-8EE9-DB013A032F0E}" presName="Parent" presStyleLbl="revTx" presStyleIdx="0" presStyleCnt="6">
        <dgm:presLayoutVars>
          <dgm:chMax/>
          <dgm:chPref val="4"/>
          <dgm:bulletEnabled val="1"/>
        </dgm:presLayoutVars>
      </dgm:prSet>
      <dgm:spPr/>
      <dgm:t>
        <a:bodyPr/>
        <a:lstStyle/>
        <a:p>
          <a:endParaRPr lang="en-US"/>
        </a:p>
      </dgm:t>
    </dgm:pt>
    <dgm:pt modelId="{F8A6C438-B224-442B-980A-D6ACB3CA44A2}" type="pres">
      <dgm:prSet presAssocID="{9B909F51-E207-4622-8EE9-DB013A032F0E}" presName="childShape" presStyleCnt="0">
        <dgm:presLayoutVars>
          <dgm:chMax val="0"/>
          <dgm:chPref val="0"/>
        </dgm:presLayoutVars>
      </dgm:prSet>
      <dgm:spPr/>
    </dgm:pt>
    <dgm:pt modelId="{0710B71A-D0C8-4563-94C5-1DBD84937D8C}" type="pres">
      <dgm:prSet presAssocID="{7C7440E3-7CE6-45C0-B528-ACBF12A36FA0}" presName="childComposite" presStyleCnt="0">
        <dgm:presLayoutVars>
          <dgm:chMax val="0"/>
          <dgm:chPref val="0"/>
        </dgm:presLayoutVars>
      </dgm:prSet>
      <dgm:spPr/>
    </dgm:pt>
    <dgm:pt modelId="{A4F85FB0-85EB-4F9C-BD45-F5F4A5C87AF4}" type="pres">
      <dgm:prSet presAssocID="{7C7440E3-7CE6-45C0-B528-ACBF12A36FA0}" presName="ChildAccent" presStyleLbl="solidFgAcc1" presStyleIdx="0" presStyleCnt="5"/>
      <dgm:spPr/>
    </dgm:pt>
    <dgm:pt modelId="{8ADACE2A-93E5-4FAB-9C3A-5F410A744FBE}" type="pres">
      <dgm:prSet presAssocID="{7C7440E3-7CE6-45C0-B528-ACBF12A36FA0}" presName="Child" presStyleLbl="revTx" presStyleIdx="1" presStyleCnt="6">
        <dgm:presLayoutVars>
          <dgm:chMax val="0"/>
          <dgm:chPref val="0"/>
          <dgm:bulletEnabled val="1"/>
        </dgm:presLayoutVars>
      </dgm:prSet>
      <dgm:spPr/>
      <dgm:t>
        <a:bodyPr/>
        <a:lstStyle/>
        <a:p>
          <a:endParaRPr lang="en-US"/>
        </a:p>
      </dgm:t>
    </dgm:pt>
    <dgm:pt modelId="{ECDFCD7B-1B4C-4497-816F-4CF1A2EF1ABC}" type="pres">
      <dgm:prSet presAssocID="{86E5BB36-4FBE-4C67-A530-90C6666178F0}" presName="childComposite" presStyleCnt="0">
        <dgm:presLayoutVars>
          <dgm:chMax val="0"/>
          <dgm:chPref val="0"/>
        </dgm:presLayoutVars>
      </dgm:prSet>
      <dgm:spPr/>
    </dgm:pt>
    <dgm:pt modelId="{FCDE4182-7118-4156-916B-0B68F1FC553A}" type="pres">
      <dgm:prSet presAssocID="{86E5BB36-4FBE-4C67-A530-90C6666178F0}" presName="ChildAccent" presStyleLbl="solidFgAcc1" presStyleIdx="1" presStyleCnt="5"/>
      <dgm:spPr/>
    </dgm:pt>
    <dgm:pt modelId="{1E7606BE-1D68-466E-AA0A-38CAD97A4E96}" type="pres">
      <dgm:prSet presAssocID="{86E5BB36-4FBE-4C67-A530-90C6666178F0}" presName="Child" presStyleLbl="revTx" presStyleIdx="2" presStyleCnt="6">
        <dgm:presLayoutVars>
          <dgm:chMax val="0"/>
          <dgm:chPref val="0"/>
          <dgm:bulletEnabled val="1"/>
        </dgm:presLayoutVars>
      </dgm:prSet>
      <dgm:spPr/>
      <dgm:t>
        <a:bodyPr/>
        <a:lstStyle/>
        <a:p>
          <a:endParaRPr lang="en-US"/>
        </a:p>
      </dgm:t>
    </dgm:pt>
    <dgm:pt modelId="{0FBBF110-EDC1-48C8-948C-A6BF55FDB035}" type="pres">
      <dgm:prSet presAssocID="{7A3D124C-0FA3-4CF4-A7C1-428E34E1552B}" presName="childComposite" presStyleCnt="0">
        <dgm:presLayoutVars>
          <dgm:chMax val="0"/>
          <dgm:chPref val="0"/>
        </dgm:presLayoutVars>
      </dgm:prSet>
      <dgm:spPr/>
    </dgm:pt>
    <dgm:pt modelId="{FF48C9EB-2FB1-4B31-9EC9-4DA278A94964}" type="pres">
      <dgm:prSet presAssocID="{7A3D124C-0FA3-4CF4-A7C1-428E34E1552B}" presName="ChildAccent" presStyleLbl="solidFgAcc1" presStyleIdx="2" presStyleCnt="5"/>
      <dgm:spPr/>
    </dgm:pt>
    <dgm:pt modelId="{18683DC0-DB00-4339-A5BA-80D73D9914FA}" type="pres">
      <dgm:prSet presAssocID="{7A3D124C-0FA3-4CF4-A7C1-428E34E1552B}" presName="Child" presStyleLbl="revTx" presStyleIdx="3" presStyleCnt="6">
        <dgm:presLayoutVars>
          <dgm:chMax val="0"/>
          <dgm:chPref val="0"/>
          <dgm:bulletEnabled val="1"/>
        </dgm:presLayoutVars>
      </dgm:prSet>
      <dgm:spPr/>
      <dgm:t>
        <a:bodyPr/>
        <a:lstStyle/>
        <a:p>
          <a:endParaRPr lang="en-US"/>
        </a:p>
      </dgm:t>
    </dgm:pt>
    <dgm:pt modelId="{C398AADA-3C37-4B38-883C-0563425BD8F9}" type="pres">
      <dgm:prSet presAssocID="{71C68697-345D-4DA6-B728-1CD088882FEA}" presName="childComposite" presStyleCnt="0">
        <dgm:presLayoutVars>
          <dgm:chMax val="0"/>
          <dgm:chPref val="0"/>
        </dgm:presLayoutVars>
      </dgm:prSet>
      <dgm:spPr/>
    </dgm:pt>
    <dgm:pt modelId="{85FB5298-8107-42D2-A4EF-AEB9B267BAC1}" type="pres">
      <dgm:prSet presAssocID="{71C68697-345D-4DA6-B728-1CD088882FEA}" presName="ChildAccent" presStyleLbl="solidFgAcc1" presStyleIdx="3" presStyleCnt="5"/>
      <dgm:spPr/>
    </dgm:pt>
    <dgm:pt modelId="{1D4BA13E-124E-4D59-9006-70147CD42462}" type="pres">
      <dgm:prSet presAssocID="{71C68697-345D-4DA6-B728-1CD088882FEA}" presName="Child" presStyleLbl="revTx" presStyleIdx="4" presStyleCnt="6">
        <dgm:presLayoutVars>
          <dgm:chMax val="0"/>
          <dgm:chPref val="0"/>
          <dgm:bulletEnabled val="1"/>
        </dgm:presLayoutVars>
      </dgm:prSet>
      <dgm:spPr/>
      <dgm:t>
        <a:bodyPr/>
        <a:lstStyle/>
        <a:p>
          <a:endParaRPr lang="en-US"/>
        </a:p>
      </dgm:t>
    </dgm:pt>
    <dgm:pt modelId="{37E52016-7BEB-485A-9D22-AE6D71A96D8A}" type="pres">
      <dgm:prSet presAssocID="{01D200C2-B13F-4CE1-BE6F-E3AD265198B6}" presName="childComposite" presStyleCnt="0">
        <dgm:presLayoutVars>
          <dgm:chMax val="0"/>
          <dgm:chPref val="0"/>
        </dgm:presLayoutVars>
      </dgm:prSet>
      <dgm:spPr/>
    </dgm:pt>
    <dgm:pt modelId="{07DD4AC0-FFFF-447B-8503-186632D67933}" type="pres">
      <dgm:prSet presAssocID="{01D200C2-B13F-4CE1-BE6F-E3AD265198B6}" presName="ChildAccent" presStyleLbl="solidFgAcc1" presStyleIdx="4" presStyleCnt="5"/>
      <dgm:spPr/>
    </dgm:pt>
    <dgm:pt modelId="{7030730C-EB07-4D9A-BA72-85C4BBFD7A04}" type="pres">
      <dgm:prSet presAssocID="{01D200C2-B13F-4CE1-BE6F-E3AD265198B6}" presName="Child" presStyleLbl="revTx" presStyleIdx="5" presStyleCnt="6">
        <dgm:presLayoutVars>
          <dgm:chMax val="0"/>
          <dgm:chPref val="0"/>
          <dgm:bulletEnabled val="1"/>
        </dgm:presLayoutVars>
      </dgm:prSet>
      <dgm:spPr/>
      <dgm:t>
        <a:bodyPr/>
        <a:lstStyle/>
        <a:p>
          <a:endParaRPr lang="en-US"/>
        </a:p>
      </dgm:t>
    </dgm:pt>
  </dgm:ptLst>
  <dgm:cxnLst>
    <dgm:cxn modelId="{C16C6166-E6EC-4BCA-BC91-68102C684E7D}" type="presOf" srcId="{9B909F51-E207-4622-8EE9-DB013A032F0E}" destId="{7BBAD2E9-791A-466B-A123-5CCF8544332C}" srcOrd="0" destOrd="0" presId="urn:microsoft.com/office/officeart/2008/layout/SquareAccentList"/>
    <dgm:cxn modelId="{4590497A-CD8E-4AFA-ABFF-369A8A80C89D}" srcId="{9B909F51-E207-4622-8EE9-DB013A032F0E}" destId="{86E5BB36-4FBE-4C67-A530-90C6666178F0}" srcOrd="1" destOrd="0" parTransId="{8A1F72AF-F00A-4A37-9FE3-FEB6FC422E67}" sibTransId="{19DDEED1-B0A7-45AE-B787-D5DD575C71E3}"/>
    <dgm:cxn modelId="{1754D9C6-F583-4E6F-8920-257576CD14A9}" type="presOf" srcId="{7C7440E3-7CE6-45C0-B528-ACBF12A36FA0}" destId="{8ADACE2A-93E5-4FAB-9C3A-5F410A744FBE}" srcOrd="0" destOrd="0" presId="urn:microsoft.com/office/officeart/2008/layout/SquareAccentList"/>
    <dgm:cxn modelId="{6AEA7AF6-4AAF-4B63-BC60-B882F0E6881D}" type="presOf" srcId="{86E5BB36-4FBE-4C67-A530-90C6666178F0}" destId="{1E7606BE-1D68-466E-AA0A-38CAD97A4E96}" srcOrd="0" destOrd="0" presId="urn:microsoft.com/office/officeart/2008/layout/SquareAccentList"/>
    <dgm:cxn modelId="{7C1E0A24-4784-447B-B13E-38043345A2D1}" srcId="{D1E8DB76-B96C-4F26-A219-5C346DACF7A2}" destId="{9B909F51-E207-4622-8EE9-DB013A032F0E}" srcOrd="0" destOrd="0" parTransId="{D049C158-8BFC-4DBD-83B3-0F812600EB4E}" sibTransId="{A85D76AA-4762-41A5-B646-E6CC0A910A1C}"/>
    <dgm:cxn modelId="{E46DAA3E-1934-4976-901C-895BCC8BE095}" type="presOf" srcId="{7A3D124C-0FA3-4CF4-A7C1-428E34E1552B}" destId="{18683DC0-DB00-4339-A5BA-80D73D9914FA}" srcOrd="0" destOrd="0" presId="urn:microsoft.com/office/officeart/2008/layout/SquareAccentList"/>
    <dgm:cxn modelId="{C3D94C7D-3CC9-4E65-9E5C-5C095A036AB1}" srcId="{9B909F51-E207-4622-8EE9-DB013A032F0E}" destId="{7A3D124C-0FA3-4CF4-A7C1-428E34E1552B}" srcOrd="2" destOrd="0" parTransId="{B64AD133-FF34-44FE-9E47-DCD409D12A50}" sibTransId="{B34052E8-B45B-4234-A8A7-9289FA08FEF2}"/>
    <dgm:cxn modelId="{FBE5FA13-4FA0-4CC1-9863-B84343BF2A10}" srcId="{9B909F51-E207-4622-8EE9-DB013A032F0E}" destId="{71C68697-345D-4DA6-B728-1CD088882FEA}" srcOrd="3" destOrd="0" parTransId="{13922BF3-5241-43FB-9CFD-B70223196D48}" sibTransId="{9B3FAFFD-D1CA-483A-97A7-CD7F60A9C985}"/>
    <dgm:cxn modelId="{C8EB3EC8-1B08-4E78-A002-52C08C35817A}" srcId="{9B909F51-E207-4622-8EE9-DB013A032F0E}" destId="{01D200C2-B13F-4CE1-BE6F-E3AD265198B6}" srcOrd="4" destOrd="0" parTransId="{E37BDFF5-289F-4F01-AB5A-AE053A80B6ED}" sibTransId="{966D6839-F266-43B4-B61F-574DB4325CB6}"/>
    <dgm:cxn modelId="{FD06A3C2-8BC4-4585-B193-BA9F31FD0689}" type="presOf" srcId="{71C68697-345D-4DA6-B728-1CD088882FEA}" destId="{1D4BA13E-124E-4D59-9006-70147CD42462}"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09737D1B-A70F-46B2-B985-D46FC550F92D}" type="presOf" srcId="{01D200C2-B13F-4CE1-BE6F-E3AD265198B6}" destId="{7030730C-EB07-4D9A-BA72-85C4BBFD7A04}" srcOrd="0" destOrd="0" presId="urn:microsoft.com/office/officeart/2008/layout/SquareAccentList"/>
    <dgm:cxn modelId="{B8D4E329-B5AF-4902-A002-296E7952DA93}" type="presOf" srcId="{D1E8DB76-B96C-4F26-A219-5C346DACF7A2}" destId="{047D2D0C-C45B-4901-A3B1-E1D4D4528F58}" srcOrd="0" destOrd="0" presId="urn:microsoft.com/office/officeart/2008/layout/SquareAccentList"/>
    <dgm:cxn modelId="{5AA6BB3E-CA34-4C01-968B-9F43D5527884}" type="presParOf" srcId="{047D2D0C-C45B-4901-A3B1-E1D4D4528F58}" destId="{8E63C9D0-9E05-40A0-92B1-AA470BD0D135}" srcOrd="0" destOrd="0" presId="urn:microsoft.com/office/officeart/2008/layout/SquareAccentList"/>
    <dgm:cxn modelId="{DE577F02-1D2B-4D19-9ADD-0E92A750B3CC}" type="presParOf" srcId="{8E63C9D0-9E05-40A0-92B1-AA470BD0D135}" destId="{E49F0C26-5549-4CA7-A3AB-3BE30AB5132F}" srcOrd="0" destOrd="0" presId="urn:microsoft.com/office/officeart/2008/layout/SquareAccentList"/>
    <dgm:cxn modelId="{9B84E7C5-0C8E-4827-8CDE-E0C61ECEBFEA}" type="presParOf" srcId="{E49F0C26-5549-4CA7-A3AB-3BE30AB5132F}" destId="{A69309CB-3CA4-4E74-A01C-2C06975F41F2}" srcOrd="0" destOrd="0" presId="urn:microsoft.com/office/officeart/2008/layout/SquareAccentList"/>
    <dgm:cxn modelId="{EB592DD6-14DF-48A4-B16D-1997806015F8}" type="presParOf" srcId="{E49F0C26-5549-4CA7-A3AB-3BE30AB5132F}" destId="{8DCA01CC-27E5-4A1D-A28C-45F02D0F6730}" srcOrd="1" destOrd="0" presId="urn:microsoft.com/office/officeart/2008/layout/SquareAccentList"/>
    <dgm:cxn modelId="{C5F8235C-699A-41A0-8F63-41CFBC9985C2}" type="presParOf" srcId="{E49F0C26-5549-4CA7-A3AB-3BE30AB5132F}" destId="{7BBAD2E9-791A-466B-A123-5CCF8544332C}" srcOrd="2" destOrd="0" presId="urn:microsoft.com/office/officeart/2008/layout/SquareAccentList"/>
    <dgm:cxn modelId="{AB8EA103-A99D-4A2B-914F-4B47EE16F84F}" type="presParOf" srcId="{8E63C9D0-9E05-40A0-92B1-AA470BD0D135}" destId="{F8A6C438-B224-442B-980A-D6ACB3CA44A2}" srcOrd="1" destOrd="0" presId="urn:microsoft.com/office/officeart/2008/layout/SquareAccentList"/>
    <dgm:cxn modelId="{0FFDC274-EE80-4FDD-86F4-9456A9CC7E39}" type="presParOf" srcId="{F8A6C438-B224-442B-980A-D6ACB3CA44A2}" destId="{0710B71A-D0C8-4563-94C5-1DBD84937D8C}" srcOrd="0" destOrd="0" presId="urn:microsoft.com/office/officeart/2008/layout/SquareAccentList"/>
    <dgm:cxn modelId="{7C3AFA2E-68DF-4E26-8F0F-4BAB2F72B2D2}" type="presParOf" srcId="{0710B71A-D0C8-4563-94C5-1DBD84937D8C}" destId="{A4F85FB0-85EB-4F9C-BD45-F5F4A5C87AF4}" srcOrd="0" destOrd="0" presId="urn:microsoft.com/office/officeart/2008/layout/SquareAccentList"/>
    <dgm:cxn modelId="{DD5F8402-7067-4788-BCE4-77AFCC08791D}" type="presParOf" srcId="{0710B71A-D0C8-4563-94C5-1DBD84937D8C}" destId="{8ADACE2A-93E5-4FAB-9C3A-5F410A744FBE}" srcOrd="1" destOrd="0" presId="urn:microsoft.com/office/officeart/2008/layout/SquareAccentList"/>
    <dgm:cxn modelId="{4724CB80-7F3F-4C40-B88C-B45E47028FC1}" type="presParOf" srcId="{F8A6C438-B224-442B-980A-D6ACB3CA44A2}" destId="{ECDFCD7B-1B4C-4497-816F-4CF1A2EF1ABC}" srcOrd="1" destOrd="0" presId="urn:microsoft.com/office/officeart/2008/layout/SquareAccentList"/>
    <dgm:cxn modelId="{3BEEB2E7-E143-4702-A4B5-9EE344CA50F1}" type="presParOf" srcId="{ECDFCD7B-1B4C-4497-816F-4CF1A2EF1ABC}" destId="{FCDE4182-7118-4156-916B-0B68F1FC553A}" srcOrd="0" destOrd="0" presId="urn:microsoft.com/office/officeart/2008/layout/SquareAccentList"/>
    <dgm:cxn modelId="{DCBD5A7E-4DED-43A5-8534-824679A4DE1E}" type="presParOf" srcId="{ECDFCD7B-1B4C-4497-816F-4CF1A2EF1ABC}" destId="{1E7606BE-1D68-466E-AA0A-38CAD97A4E96}" srcOrd="1" destOrd="0" presId="urn:microsoft.com/office/officeart/2008/layout/SquareAccentList"/>
    <dgm:cxn modelId="{81FBC048-4512-4F21-A10A-FBE2F2E5D411}" type="presParOf" srcId="{F8A6C438-B224-442B-980A-D6ACB3CA44A2}" destId="{0FBBF110-EDC1-48C8-948C-A6BF55FDB035}" srcOrd="2" destOrd="0" presId="urn:microsoft.com/office/officeart/2008/layout/SquareAccentList"/>
    <dgm:cxn modelId="{78401841-A4C9-4C49-B96D-00FA191E37E0}" type="presParOf" srcId="{0FBBF110-EDC1-48C8-948C-A6BF55FDB035}" destId="{FF48C9EB-2FB1-4B31-9EC9-4DA278A94964}" srcOrd="0" destOrd="0" presId="urn:microsoft.com/office/officeart/2008/layout/SquareAccentList"/>
    <dgm:cxn modelId="{D8CB856E-60C1-4ADE-93C2-30E02A7BE2FC}" type="presParOf" srcId="{0FBBF110-EDC1-48C8-948C-A6BF55FDB035}" destId="{18683DC0-DB00-4339-A5BA-80D73D9914FA}" srcOrd="1" destOrd="0" presId="urn:microsoft.com/office/officeart/2008/layout/SquareAccentList"/>
    <dgm:cxn modelId="{86E2ADC7-A20E-4F10-8EFC-87D9A5EDB3A6}" type="presParOf" srcId="{F8A6C438-B224-442B-980A-D6ACB3CA44A2}" destId="{C398AADA-3C37-4B38-883C-0563425BD8F9}" srcOrd="3" destOrd="0" presId="urn:microsoft.com/office/officeart/2008/layout/SquareAccentList"/>
    <dgm:cxn modelId="{DFB31347-729B-4580-9938-CC0EFA0718D9}" type="presParOf" srcId="{C398AADA-3C37-4B38-883C-0563425BD8F9}" destId="{85FB5298-8107-42D2-A4EF-AEB9B267BAC1}" srcOrd="0" destOrd="0" presId="urn:microsoft.com/office/officeart/2008/layout/SquareAccentList"/>
    <dgm:cxn modelId="{5E17EF04-9E12-4B21-AF8D-C65D73513E64}" type="presParOf" srcId="{C398AADA-3C37-4B38-883C-0563425BD8F9}" destId="{1D4BA13E-124E-4D59-9006-70147CD42462}" srcOrd="1" destOrd="0" presId="urn:microsoft.com/office/officeart/2008/layout/SquareAccentList"/>
    <dgm:cxn modelId="{F8582A04-6F0E-4E27-BFD7-E9F7FD3E598D}" type="presParOf" srcId="{F8A6C438-B224-442B-980A-D6ACB3CA44A2}" destId="{37E52016-7BEB-485A-9D22-AE6D71A96D8A}" srcOrd="4" destOrd="0" presId="urn:microsoft.com/office/officeart/2008/layout/SquareAccentList"/>
    <dgm:cxn modelId="{17B6BC21-B36F-43B9-8E30-8D322B877860}" type="presParOf" srcId="{37E52016-7BEB-485A-9D22-AE6D71A96D8A}" destId="{07DD4AC0-FFFF-447B-8503-186632D67933}" srcOrd="0" destOrd="0" presId="urn:microsoft.com/office/officeart/2008/layout/SquareAccentList"/>
    <dgm:cxn modelId="{D8D32C2E-B7B2-43E4-956D-67B11A9735F1}" type="presParOf" srcId="{37E52016-7BEB-485A-9D22-AE6D71A96D8A}" destId="{7030730C-EB07-4D9A-BA72-85C4BBFD7A04}"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Maya Civilization</a:t>
          </a:r>
          <a:br>
            <a:rPr lang="en-US" dirty="0" smtClean="0"/>
          </a:br>
          <a:r>
            <a:rPr lang="en-US" dirty="0" smtClean="0"/>
            <a:t>500BC-800AD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custT="1"/>
      <dgm:spPr/>
      <dgm:t>
        <a:bodyPr/>
        <a:lstStyle/>
        <a:p>
          <a:r>
            <a:rPr lang="en-US" sz="2800" b="0" dirty="0" smtClean="0"/>
            <a:t>City States, Cultural Identity</a:t>
          </a:r>
          <a:endParaRPr lang="en-US" sz="2800" b="0"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86E5BB36-4FBE-4C67-A530-90C6666178F0}">
      <dgm:prSet phldrT="[Text]" custT="1"/>
      <dgm:spPr/>
      <dgm:t>
        <a:bodyPr/>
        <a:lstStyle/>
        <a:p>
          <a:r>
            <a:rPr lang="en-US" sz="2800" b="0" dirty="0" smtClean="0"/>
            <a:t>Mexico + Central America (Yucatan, Guatemala) </a:t>
          </a:r>
          <a:endParaRPr lang="en-US" sz="2800" b="0" dirty="0"/>
        </a:p>
      </dgm:t>
    </dgm:pt>
    <dgm:pt modelId="{8A1F72AF-F00A-4A37-9FE3-FEB6FC422E67}" type="parTrans" cxnId="{4590497A-CD8E-4AFA-ABFF-369A8A80C89D}">
      <dgm:prSet/>
      <dgm:spPr/>
      <dgm:t>
        <a:bodyPr/>
        <a:lstStyle/>
        <a:p>
          <a:endParaRPr lang="en-US"/>
        </a:p>
      </dgm:t>
    </dgm:pt>
    <dgm:pt modelId="{19DDEED1-B0A7-45AE-B787-D5DD575C71E3}" type="sibTrans" cxnId="{4590497A-CD8E-4AFA-ABFF-369A8A80C89D}">
      <dgm:prSet/>
      <dgm:spPr/>
      <dgm:t>
        <a:bodyPr/>
        <a:lstStyle/>
        <a:p>
          <a:endParaRPr lang="en-US"/>
        </a:p>
      </dgm:t>
    </dgm:pt>
    <dgm:pt modelId="{8683EA70-5979-4C91-B1A2-574FC4821993}">
      <dgm:prSet phldrT="[Text]" custT="1"/>
      <dgm:spPr/>
      <dgm:t>
        <a:bodyPr/>
        <a:lstStyle/>
        <a:p>
          <a:r>
            <a:rPr lang="en-US" sz="2800" b="0" dirty="0" err="1" smtClean="0"/>
            <a:t>Pok</a:t>
          </a:r>
          <a:r>
            <a:rPr lang="en-US" sz="2800" b="0" dirty="0" smtClean="0"/>
            <a:t> a </a:t>
          </a:r>
          <a:r>
            <a:rPr lang="en-US" sz="2800" b="0" dirty="0" err="1" smtClean="0"/>
            <a:t>Tok</a:t>
          </a:r>
          <a:endParaRPr lang="en-US" sz="2800" b="0" dirty="0"/>
        </a:p>
      </dgm:t>
    </dgm:pt>
    <dgm:pt modelId="{F1FD2CE3-36E1-4C73-824F-9F8123471F22}" type="parTrans" cxnId="{AAE336AC-687F-4629-A96C-1D73690B27EA}">
      <dgm:prSet/>
      <dgm:spPr/>
      <dgm:t>
        <a:bodyPr/>
        <a:lstStyle/>
        <a:p>
          <a:endParaRPr lang="en-US"/>
        </a:p>
      </dgm:t>
    </dgm:pt>
    <dgm:pt modelId="{A7997195-598F-490B-8492-07820CC1F7A1}" type="sibTrans" cxnId="{AAE336AC-687F-4629-A96C-1D73690B27EA}">
      <dgm:prSet/>
      <dgm:spPr/>
      <dgm:t>
        <a:bodyPr/>
        <a:lstStyle/>
        <a:p>
          <a:endParaRPr lang="en-US"/>
        </a:p>
      </dgm:t>
    </dgm:pt>
    <dgm:pt modelId="{AF7D2651-90D9-45F4-AEC7-561C197164B1}">
      <dgm:prSet phldrT="[Text]" custT="1"/>
      <dgm:spPr/>
      <dgm:t>
        <a:bodyPr/>
        <a:lstStyle/>
        <a:p>
          <a:r>
            <a:rPr lang="en-US" sz="2800" b="0" dirty="0" smtClean="0"/>
            <a:t>Cosmological views</a:t>
          </a:r>
          <a:endParaRPr lang="en-US" sz="2800" b="0" dirty="0"/>
        </a:p>
      </dgm:t>
    </dgm:pt>
    <dgm:pt modelId="{46DD5286-88F2-480E-8C2F-6871C691D8AD}" type="parTrans" cxnId="{CA067E9C-2B49-4699-988B-0302B53AD7A5}">
      <dgm:prSet/>
      <dgm:spPr/>
      <dgm:t>
        <a:bodyPr/>
        <a:lstStyle/>
        <a:p>
          <a:endParaRPr lang="en-US"/>
        </a:p>
      </dgm:t>
    </dgm:pt>
    <dgm:pt modelId="{1200E674-E96A-44D4-81E6-8DE77A684D49}" type="sibTrans" cxnId="{CA067E9C-2B49-4699-988B-0302B53AD7A5}">
      <dgm:prSet/>
      <dgm:spPr/>
      <dgm:t>
        <a:bodyPr/>
        <a:lstStyle/>
        <a:p>
          <a:endParaRPr lang="en-US"/>
        </a:p>
      </dgm:t>
    </dgm:pt>
    <dgm:pt modelId="{3D51B56F-BD79-4270-9767-E6E4B86D0174}">
      <dgm:prSet phldrT="[Text]" custT="1"/>
      <dgm:spPr/>
      <dgm:t>
        <a:bodyPr/>
        <a:lstStyle/>
        <a:p>
          <a:r>
            <a:rPr lang="en-US" sz="2800" b="0" dirty="0" smtClean="0"/>
            <a:t>Developed Calendar(365/18)</a:t>
          </a:r>
          <a:endParaRPr lang="en-US" sz="2800" b="0" dirty="0"/>
        </a:p>
      </dgm:t>
    </dgm:pt>
    <dgm:pt modelId="{3A21492E-89B8-40B1-A804-2C8626D9211B}" type="parTrans" cxnId="{C3BF186A-A18A-45AC-9FC0-5E3CFFA98C37}">
      <dgm:prSet/>
      <dgm:spPr/>
      <dgm:t>
        <a:bodyPr/>
        <a:lstStyle/>
        <a:p>
          <a:endParaRPr lang="en-US"/>
        </a:p>
      </dgm:t>
    </dgm:pt>
    <dgm:pt modelId="{DE86239E-EC8A-4412-9415-1B563DBF67A2}" type="sibTrans" cxnId="{C3BF186A-A18A-45AC-9FC0-5E3CFFA98C37}">
      <dgm:prSet/>
      <dgm:spPr/>
      <dgm:t>
        <a:bodyPr/>
        <a:lstStyle/>
        <a:p>
          <a:endParaRPr lang="en-US"/>
        </a:p>
      </dgm:t>
    </dgm:pt>
    <dgm:pt modelId="{FA05310C-5D73-4C1E-843C-38CFCDDD3E09}" type="pres">
      <dgm:prSet presAssocID="{D1E8DB76-B96C-4F26-A219-5C346DACF7A2}" presName="layout" presStyleCnt="0">
        <dgm:presLayoutVars>
          <dgm:chMax/>
          <dgm:chPref/>
          <dgm:dir/>
          <dgm:resizeHandles/>
        </dgm:presLayoutVars>
      </dgm:prSet>
      <dgm:spPr/>
      <dgm:t>
        <a:bodyPr/>
        <a:lstStyle/>
        <a:p>
          <a:endParaRPr lang="en-US"/>
        </a:p>
      </dgm:t>
    </dgm:pt>
    <dgm:pt modelId="{BA639FDF-D0C0-4D8A-8451-F2BA0B477978}" type="pres">
      <dgm:prSet presAssocID="{9B909F51-E207-4622-8EE9-DB013A032F0E}" presName="root" presStyleCnt="0">
        <dgm:presLayoutVars>
          <dgm:chMax/>
          <dgm:chPref/>
        </dgm:presLayoutVars>
      </dgm:prSet>
      <dgm:spPr/>
    </dgm:pt>
    <dgm:pt modelId="{F7A472F4-1AEC-4635-B3F2-07582DEA406A}" type="pres">
      <dgm:prSet presAssocID="{9B909F51-E207-4622-8EE9-DB013A032F0E}" presName="rootComposite" presStyleCnt="0">
        <dgm:presLayoutVars/>
      </dgm:prSet>
      <dgm:spPr/>
    </dgm:pt>
    <dgm:pt modelId="{19A3E40E-037F-4E8F-827F-CE2447EDBB38}" type="pres">
      <dgm:prSet presAssocID="{9B909F51-E207-4622-8EE9-DB013A032F0E}" presName="ParentAccent" presStyleLbl="alignNode1" presStyleIdx="0" presStyleCnt="1"/>
      <dgm:spPr/>
    </dgm:pt>
    <dgm:pt modelId="{70BC3F31-8F64-46DD-A61C-DDB76692060C}" type="pres">
      <dgm:prSet presAssocID="{9B909F51-E207-4622-8EE9-DB013A032F0E}" presName="ParentSmallAccent" presStyleLbl="fgAcc1" presStyleIdx="0" presStyleCnt="1"/>
      <dgm:spPr/>
    </dgm:pt>
    <dgm:pt modelId="{2DBD400E-282B-4CBA-B5F6-B187BFEA1BB5}" type="pres">
      <dgm:prSet presAssocID="{9B909F51-E207-4622-8EE9-DB013A032F0E}" presName="Parent" presStyleLbl="revTx" presStyleIdx="0" presStyleCnt="6">
        <dgm:presLayoutVars>
          <dgm:chMax/>
          <dgm:chPref val="4"/>
          <dgm:bulletEnabled val="1"/>
        </dgm:presLayoutVars>
      </dgm:prSet>
      <dgm:spPr/>
      <dgm:t>
        <a:bodyPr/>
        <a:lstStyle/>
        <a:p>
          <a:endParaRPr lang="en-US"/>
        </a:p>
      </dgm:t>
    </dgm:pt>
    <dgm:pt modelId="{11E6A2C0-C751-413C-AEAC-49AB7E9028F4}" type="pres">
      <dgm:prSet presAssocID="{9B909F51-E207-4622-8EE9-DB013A032F0E}" presName="childShape" presStyleCnt="0">
        <dgm:presLayoutVars>
          <dgm:chMax val="0"/>
          <dgm:chPref val="0"/>
        </dgm:presLayoutVars>
      </dgm:prSet>
      <dgm:spPr/>
    </dgm:pt>
    <dgm:pt modelId="{0B13CA5D-F753-425F-B952-518B165882AA}" type="pres">
      <dgm:prSet presAssocID="{7C7440E3-7CE6-45C0-B528-ACBF12A36FA0}" presName="childComposite" presStyleCnt="0">
        <dgm:presLayoutVars>
          <dgm:chMax val="0"/>
          <dgm:chPref val="0"/>
        </dgm:presLayoutVars>
      </dgm:prSet>
      <dgm:spPr/>
    </dgm:pt>
    <dgm:pt modelId="{2F63F2BD-EFF3-4DE3-B859-B50D145C7408}" type="pres">
      <dgm:prSet presAssocID="{7C7440E3-7CE6-45C0-B528-ACBF12A36FA0}" presName="ChildAccent" presStyleLbl="solidFgAcc1" presStyleIdx="0" presStyleCnt="5"/>
      <dgm:spPr/>
    </dgm:pt>
    <dgm:pt modelId="{1095A000-13E8-4D89-AA43-3A266710FAFA}" type="pres">
      <dgm:prSet presAssocID="{7C7440E3-7CE6-45C0-B528-ACBF12A36FA0}" presName="Child" presStyleLbl="revTx" presStyleIdx="1" presStyleCnt="6">
        <dgm:presLayoutVars>
          <dgm:chMax val="0"/>
          <dgm:chPref val="0"/>
          <dgm:bulletEnabled val="1"/>
        </dgm:presLayoutVars>
      </dgm:prSet>
      <dgm:spPr/>
      <dgm:t>
        <a:bodyPr/>
        <a:lstStyle/>
        <a:p>
          <a:endParaRPr lang="en-US"/>
        </a:p>
      </dgm:t>
    </dgm:pt>
    <dgm:pt modelId="{B4FA3829-1A34-44B3-9FD9-BF571FA6D338}" type="pres">
      <dgm:prSet presAssocID="{3D51B56F-BD79-4270-9767-E6E4B86D0174}" presName="childComposite" presStyleCnt="0">
        <dgm:presLayoutVars>
          <dgm:chMax val="0"/>
          <dgm:chPref val="0"/>
        </dgm:presLayoutVars>
      </dgm:prSet>
      <dgm:spPr/>
    </dgm:pt>
    <dgm:pt modelId="{460F55DA-6000-4F52-A756-DA53FBE968E1}" type="pres">
      <dgm:prSet presAssocID="{3D51B56F-BD79-4270-9767-E6E4B86D0174}" presName="ChildAccent" presStyleLbl="solidFgAcc1" presStyleIdx="1" presStyleCnt="5"/>
      <dgm:spPr/>
    </dgm:pt>
    <dgm:pt modelId="{2641F912-B826-4383-8E78-0C2BBDBE434C}" type="pres">
      <dgm:prSet presAssocID="{3D51B56F-BD79-4270-9767-E6E4B86D0174}" presName="Child" presStyleLbl="revTx" presStyleIdx="2" presStyleCnt="6">
        <dgm:presLayoutVars>
          <dgm:chMax val="0"/>
          <dgm:chPref val="0"/>
          <dgm:bulletEnabled val="1"/>
        </dgm:presLayoutVars>
      </dgm:prSet>
      <dgm:spPr/>
      <dgm:t>
        <a:bodyPr/>
        <a:lstStyle/>
        <a:p>
          <a:endParaRPr lang="en-US"/>
        </a:p>
      </dgm:t>
    </dgm:pt>
    <dgm:pt modelId="{69FD3BFD-D4CD-498B-9784-FDC156C214BB}" type="pres">
      <dgm:prSet presAssocID="{AF7D2651-90D9-45F4-AEC7-561C197164B1}" presName="childComposite" presStyleCnt="0">
        <dgm:presLayoutVars>
          <dgm:chMax val="0"/>
          <dgm:chPref val="0"/>
        </dgm:presLayoutVars>
      </dgm:prSet>
      <dgm:spPr/>
    </dgm:pt>
    <dgm:pt modelId="{EDD617A2-04E2-4F0D-8448-8DBA61AE8BCC}" type="pres">
      <dgm:prSet presAssocID="{AF7D2651-90D9-45F4-AEC7-561C197164B1}" presName="ChildAccent" presStyleLbl="solidFgAcc1" presStyleIdx="2" presStyleCnt="5"/>
      <dgm:spPr/>
    </dgm:pt>
    <dgm:pt modelId="{4DD3C2A7-31AA-426D-802E-0DDCA328E797}" type="pres">
      <dgm:prSet presAssocID="{AF7D2651-90D9-45F4-AEC7-561C197164B1}" presName="Child" presStyleLbl="revTx" presStyleIdx="3" presStyleCnt="6">
        <dgm:presLayoutVars>
          <dgm:chMax val="0"/>
          <dgm:chPref val="0"/>
          <dgm:bulletEnabled val="1"/>
        </dgm:presLayoutVars>
      </dgm:prSet>
      <dgm:spPr/>
      <dgm:t>
        <a:bodyPr/>
        <a:lstStyle/>
        <a:p>
          <a:endParaRPr lang="en-US"/>
        </a:p>
      </dgm:t>
    </dgm:pt>
    <dgm:pt modelId="{A488B451-C34F-40D6-AC6A-EF91B47ACB35}" type="pres">
      <dgm:prSet presAssocID="{86E5BB36-4FBE-4C67-A530-90C6666178F0}" presName="childComposite" presStyleCnt="0">
        <dgm:presLayoutVars>
          <dgm:chMax val="0"/>
          <dgm:chPref val="0"/>
        </dgm:presLayoutVars>
      </dgm:prSet>
      <dgm:spPr/>
    </dgm:pt>
    <dgm:pt modelId="{5CA3144A-A836-413A-A0D8-DC3C06C45629}" type="pres">
      <dgm:prSet presAssocID="{86E5BB36-4FBE-4C67-A530-90C6666178F0}" presName="ChildAccent" presStyleLbl="solidFgAcc1" presStyleIdx="3" presStyleCnt="5"/>
      <dgm:spPr/>
    </dgm:pt>
    <dgm:pt modelId="{9F2F791F-8F4A-4226-9A08-72D367E5E434}" type="pres">
      <dgm:prSet presAssocID="{86E5BB36-4FBE-4C67-A530-90C6666178F0}" presName="Child" presStyleLbl="revTx" presStyleIdx="4" presStyleCnt="6">
        <dgm:presLayoutVars>
          <dgm:chMax val="0"/>
          <dgm:chPref val="0"/>
          <dgm:bulletEnabled val="1"/>
        </dgm:presLayoutVars>
      </dgm:prSet>
      <dgm:spPr/>
      <dgm:t>
        <a:bodyPr/>
        <a:lstStyle/>
        <a:p>
          <a:endParaRPr lang="en-US"/>
        </a:p>
      </dgm:t>
    </dgm:pt>
    <dgm:pt modelId="{148FB3DF-3D04-40F1-B2C9-EAB691229BCE}" type="pres">
      <dgm:prSet presAssocID="{8683EA70-5979-4C91-B1A2-574FC4821993}" presName="childComposite" presStyleCnt="0">
        <dgm:presLayoutVars>
          <dgm:chMax val="0"/>
          <dgm:chPref val="0"/>
        </dgm:presLayoutVars>
      </dgm:prSet>
      <dgm:spPr/>
    </dgm:pt>
    <dgm:pt modelId="{370000B2-4ADC-4BDF-A137-58A80124CB28}" type="pres">
      <dgm:prSet presAssocID="{8683EA70-5979-4C91-B1A2-574FC4821993}" presName="ChildAccent" presStyleLbl="solidFgAcc1" presStyleIdx="4" presStyleCnt="5"/>
      <dgm:spPr/>
    </dgm:pt>
    <dgm:pt modelId="{EB4B25A5-A90C-44FB-A870-DC79F6DC91A5}" type="pres">
      <dgm:prSet presAssocID="{8683EA70-5979-4C91-B1A2-574FC4821993}" presName="Child" presStyleLbl="revTx" presStyleIdx="5" presStyleCnt="6">
        <dgm:presLayoutVars>
          <dgm:chMax val="0"/>
          <dgm:chPref val="0"/>
          <dgm:bulletEnabled val="1"/>
        </dgm:presLayoutVars>
      </dgm:prSet>
      <dgm:spPr/>
      <dgm:t>
        <a:bodyPr/>
        <a:lstStyle/>
        <a:p>
          <a:endParaRPr lang="en-US"/>
        </a:p>
      </dgm:t>
    </dgm:pt>
  </dgm:ptLst>
  <dgm:cxnLst>
    <dgm:cxn modelId="{4590497A-CD8E-4AFA-ABFF-369A8A80C89D}" srcId="{9B909F51-E207-4622-8EE9-DB013A032F0E}" destId="{86E5BB36-4FBE-4C67-A530-90C6666178F0}" srcOrd="3" destOrd="0" parTransId="{8A1F72AF-F00A-4A37-9FE3-FEB6FC422E67}" sibTransId="{19DDEED1-B0A7-45AE-B787-D5DD575C71E3}"/>
    <dgm:cxn modelId="{416F1C32-D0C0-4FB5-BF5E-8B21481DBB7C}" type="presOf" srcId="{86E5BB36-4FBE-4C67-A530-90C6666178F0}" destId="{9F2F791F-8F4A-4226-9A08-72D367E5E434}" srcOrd="0" destOrd="0" presId="urn:microsoft.com/office/officeart/2008/layout/SquareAccentList"/>
    <dgm:cxn modelId="{7C1E0A24-4784-447B-B13E-38043345A2D1}" srcId="{D1E8DB76-B96C-4F26-A219-5C346DACF7A2}" destId="{9B909F51-E207-4622-8EE9-DB013A032F0E}" srcOrd="0" destOrd="0" parTransId="{D049C158-8BFC-4DBD-83B3-0F812600EB4E}" sibTransId="{A85D76AA-4762-41A5-B646-E6CC0A910A1C}"/>
    <dgm:cxn modelId="{4239D07B-6789-48C9-B939-E59C82D6A3C4}" type="presOf" srcId="{8683EA70-5979-4C91-B1A2-574FC4821993}" destId="{EB4B25A5-A90C-44FB-A870-DC79F6DC91A5}" srcOrd="0" destOrd="0" presId="urn:microsoft.com/office/officeart/2008/layout/SquareAccentList"/>
    <dgm:cxn modelId="{C7D9A834-A509-42FF-AE6A-0CDCFE2009E6}" type="presOf" srcId="{7C7440E3-7CE6-45C0-B528-ACBF12A36FA0}" destId="{1095A000-13E8-4D89-AA43-3A266710FAFA}" srcOrd="0" destOrd="0" presId="urn:microsoft.com/office/officeart/2008/layout/SquareAccentList"/>
    <dgm:cxn modelId="{A082D07F-4D35-4891-9621-8FC0AB9B17D5}" type="presOf" srcId="{AF7D2651-90D9-45F4-AEC7-561C197164B1}" destId="{4DD3C2A7-31AA-426D-802E-0DDCA328E797}" srcOrd="0" destOrd="0" presId="urn:microsoft.com/office/officeart/2008/layout/SquareAccentList"/>
    <dgm:cxn modelId="{F98E208B-3924-4BBC-80E7-211DEFECCF2A}" type="presOf" srcId="{3D51B56F-BD79-4270-9767-E6E4B86D0174}" destId="{2641F912-B826-4383-8E78-0C2BBDBE434C}" srcOrd="0" destOrd="0" presId="urn:microsoft.com/office/officeart/2008/layout/SquareAccentList"/>
    <dgm:cxn modelId="{5688F2E3-E468-4007-B80A-C5E652DDA9EB}" type="presOf" srcId="{D1E8DB76-B96C-4F26-A219-5C346DACF7A2}" destId="{FA05310C-5D73-4C1E-843C-38CFCDDD3E09}"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CA067E9C-2B49-4699-988B-0302B53AD7A5}" srcId="{9B909F51-E207-4622-8EE9-DB013A032F0E}" destId="{AF7D2651-90D9-45F4-AEC7-561C197164B1}" srcOrd="2" destOrd="0" parTransId="{46DD5286-88F2-480E-8C2F-6871C691D8AD}" sibTransId="{1200E674-E96A-44D4-81E6-8DE77A684D49}"/>
    <dgm:cxn modelId="{C3BF186A-A18A-45AC-9FC0-5E3CFFA98C37}" srcId="{9B909F51-E207-4622-8EE9-DB013A032F0E}" destId="{3D51B56F-BD79-4270-9767-E6E4B86D0174}" srcOrd="1" destOrd="0" parTransId="{3A21492E-89B8-40B1-A804-2C8626D9211B}" sibTransId="{DE86239E-EC8A-4412-9415-1B563DBF67A2}"/>
    <dgm:cxn modelId="{6AC6746F-9907-464D-ACDD-AE936507F6AB}" type="presOf" srcId="{9B909F51-E207-4622-8EE9-DB013A032F0E}" destId="{2DBD400E-282B-4CBA-B5F6-B187BFEA1BB5}" srcOrd="0" destOrd="0" presId="urn:microsoft.com/office/officeart/2008/layout/SquareAccentList"/>
    <dgm:cxn modelId="{AAE336AC-687F-4629-A96C-1D73690B27EA}" srcId="{9B909F51-E207-4622-8EE9-DB013A032F0E}" destId="{8683EA70-5979-4C91-B1A2-574FC4821993}" srcOrd="4" destOrd="0" parTransId="{F1FD2CE3-36E1-4C73-824F-9F8123471F22}" sibTransId="{A7997195-598F-490B-8492-07820CC1F7A1}"/>
    <dgm:cxn modelId="{7CB7C5E2-F3EC-4CE0-9019-2BCFE4F1E58F}" type="presParOf" srcId="{FA05310C-5D73-4C1E-843C-38CFCDDD3E09}" destId="{BA639FDF-D0C0-4D8A-8451-F2BA0B477978}" srcOrd="0" destOrd="0" presId="urn:microsoft.com/office/officeart/2008/layout/SquareAccentList"/>
    <dgm:cxn modelId="{0C7083F1-1059-4906-AF11-F7EF691DA8CB}" type="presParOf" srcId="{BA639FDF-D0C0-4D8A-8451-F2BA0B477978}" destId="{F7A472F4-1AEC-4635-B3F2-07582DEA406A}" srcOrd="0" destOrd="0" presId="urn:microsoft.com/office/officeart/2008/layout/SquareAccentList"/>
    <dgm:cxn modelId="{3CE0481E-CCED-4FAD-8B18-C184C228278E}" type="presParOf" srcId="{F7A472F4-1AEC-4635-B3F2-07582DEA406A}" destId="{19A3E40E-037F-4E8F-827F-CE2447EDBB38}" srcOrd="0" destOrd="0" presId="urn:microsoft.com/office/officeart/2008/layout/SquareAccentList"/>
    <dgm:cxn modelId="{316FB530-AB3F-4E57-B041-6DE2E931467C}" type="presParOf" srcId="{F7A472F4-1AEC-4635-B3F2-07582DEA406A}" destId="{70BC3F31-8F64-46DD-A61C-DDB76692060C}" srcOrd="1" destOrd="0" presId="urn:microsoft.com/office/officeart/2008/layout/SquareAccentList"/>
    <dgm:cxn modelId="{EEFFBB88-D54E-402B-BC37-E2C84A753B3A}" type="presParOf" srcId="{F7A472F4-1AEC-4635-B3F2-07582DEA406A}" destId="{2DBD400E-282B-4CBA-B5F6-B187BFEA1BB5}" srcOrd="2" destOrd="0" presId="urn:microsoft.com/office/officeart/2008/layout/SquareAccentList"/>
    <dgm:cxn modelId="{71EE867C-956C-46CC-93D0-B3AFE62C5CDA}" type="presParOf" srcId="{BA639FDF-D0C0-4D8A-8451-F2BA0B477978}" destId="{11E6A2C0-C751-413C-AEAC-49AB7E9028F4}" srcOrd="1" destOrd="0" presId="urn:microsoft.com/office/officeart/2008/layout/SquareAccentList"/>
    <dgm:cxn modelId="{D3780727-47B3-4EE1-9AA2-68C0300614C6}" type="presParOf" srcId="{11E6A2C0-C751-413C-AEAC-49AB7E9028F4}" destId="{0B13CA5D-F753-425F-B952-518B165882AA}" srcOrd="0" destOrd="0" presId="urn:microsoft.com/office/officeart/2008/layout/SquareAccentList"/>
    <dgm:cxn modelId="{0415A6C6-3504-4305-8A3D-D52CE622A58F}" type="presParOf" srcId="{0B13CA5D-F753-425F-B952-518B165882AA}" destId="{2F63F2BD-EFF3-4DE3-B859-B50D145C7408}" srcOrd="0" destOrd="0" presId="urn:microsoft.com/office/officeart/2008/layout/SquareAccentList"/>
    <dgm:cxn modelId="{CB75C940-23B9-4434-BCFA-3F9C943C4B88}" type="presParOf" srcId="{0B13CA5D-F753-425F-B952-518B165882AA}" destId="{1095A000-13E8-4D89-AA43-3A266710FAFA}" srcOrd="1" destOrd="0" presId="urn:microsoft.com/office/officeart/2008/layout/SquareAccentList"/>
    <dgm:cxn modelId="{DA7CA70B-32C6-45BB-A254-0CE264963616}" type="presParOf" srcId="{11E6A2C0-C751-413C-AEAC-49AB7E9028F4}" destId="{B4FA3829-1A34-44B3-9FD9-BF571FA6D338}" srcOrd="1" destOrd="0" presId="urn:microsoft.com/office/officeart/2008/layout/SquareAccentList"/>
    <dgm:cxn modelId="{E5F21A21-37C2-4B14-AEB8-B385782F785F}" type="presParOf" srcId="{B4FA3829-1A34-44B3-9FD9-BF571FA6D338}" destId="{460F55DA-6000-4F52-A756-DA53FBE968E1}" srcOrd="0" destOrd="0" presId="urn:microsoft.com/office/officeart/2008/layout/SquareAccentList"/>
    <dgm:cxn modelId="{C1BCC4B9-D79F-409C-8EF4-0C4E8077B3A8}" type="presParOf" srcId="{B4FA3829-1A34-44B3-9FD9-BF571FA6D338}" destId="{2641F912-B826-4383-8E78-0C2BBDBE434C}" srcOrd="1" destOrd="0" presId="urn:microsoft.com/office/officeart/2008/layout/SquareAccentList"/>
    <dgm:cxn modelId="{20617131-18E2-453E-BF32-4B0D81E1A51A}" type="presParOf" srcId="{11E6A2C0-C751-413C-AEAC-49AB7E9028F4}" destId="{69FD3BFD-D4CD-498B-9784-FDC156C214BB}" srcOrd="2" destOrd="0" presId="urn:microsoft.com/office/officeart/2008/layout/SquareAccentList"/>
    <dgm:cxn modelId="{5910CA38-0E9F-4731-B1D6-39B9F1E60E59}" type="presParOf" srcId="{69FD3BFD-D4CD-498B-9784-FDC156C214BB}" destId="{EDD617A2-04E2-4F0D-8448-8DBA61AE8BCC}" srcOrd="0" destOrd="0" presId="urn:microsoft.com/office/officeart/2008/layout/SquareAccentList"/>
    <dgm:cxn modelId="{9874F4F5-28F7-4485-975E-71852CA166E8}" type="presParOf" srcId="{69FD3BFD-D4CD-498B-9784-FDC156C214BB}" destId="{4DD3C2A7-31AA-426D-802E-0DDCA328E797}" srcOrd="1" destOrd="0" presId="urn:microsoft.com/office/officeart/2008/layout/SquareAccentList"/>
    <dgm:cxn modelId="{59CCF9E9-59D8-4182-B1FA-4A5D9EF99630}" type="presParOf" srcId="{11E6A2C0-C751-413C-AEAC-49AB7E9028F4}" destId="{A488B451-C34F-40D6-AC6A-EF91B47ACB35}" srcOrd="3" destOrd="0" presId="urn:microsoft.com/office/officeart/2008/layout/SquareAccentList"/>
    <dgm:cxn modelId="{DC172A16-7104-4CD0-A8CD-344C34650FC4}" type="presParOf" srcId="{A488B451-C34F-40D6-AC6A-EF91B47ACB35}" destId="{5CA3144A-A836-413A-A0D8-DC3C06C45629}" srcOrd="0" destOrd="0" presId="urn:microsoft.com/office/officeart/2008/layout/SquareAccentList"/>
    <dgm:cxn modelId="{D2BBC288-A1F4-46E0-A5F7-87DC95226437}" type="presParOf" srcId="{A488B451-C34F-40D6-AC6A-EF91B47ACB35}" destId="{9F2F791F-8F4A-4226-9A08-72D367E5E434}" srcOrd="1" destOrd="0" presId="urn:microsoft.com/office/officeart/2008/layout/SquareAccentList"/>
    <dgm:cxn modelId="{1761B27A-CA8D-4A75-8C06-447E90F34484}" type="presParOf" srcId="{11E6A2C0-C751-413C-AEAC-49AB7E9028F4}" destId="{148FB3DF-3D04-40F1-B2C9-EAB691229BCE}" srcOrd="4" destOrd="0" presId="urn:microsoft.com/office/officeart/2008/layout/SquareAccentList"/>
    <dgm:cxn modelId="{E31E7FFD-15B4-4F6D-91BB-99E0455A9816}" type="presParOf" srcId="{148FB3DF-3D04-40F1-B2C9-EAB691229BCE}" destId="{370000B2-4ADC-4BDF-A137-58A80124CB28}" srcOrd="0" destOrd="0" presId="urn:microsoft.com/office/officeart/2008/layout/SquareAccentList"/>
    <dgm:cxn modelId="{E2966D6F-F92E-4314-B44C-C6E57A5F46B7}" type="presParOf" srcId="{148FB3DF-3D04-40F1-B2C9-EAB691229BCE}" destId="{EB4B25A5-A90C-44FB-A870-DC79F6DC91A5}"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Zapotec Civilization</a:t>
          </a:r>
          <a:br>
            <a:rPr lang="en-US" dirty="0" smtClean="0"/>
          </a:br>
          <a:r>
            <a:rPr lang="en-US" dirty="0" smtClean="0"/>
            <a:t>700BC-1500AD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Concept of capital City</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3D51B56F-BD79-4270-9767-E6E4B86D0174}">
      <dgm:prSet phldrT="[Text]"/>
      <dgm:spPr/>
      <dgm:t>
        <a:bodyPr/>
        <a:lstStyle/>
        <a:p>
          <a:r>
            <a:rPr lang="en-US" dirty="0" smtClean="0"/>
            <a:t>Central Mexico</a:t>
          </a:r>
          <a:endParaRPr lang="en-US" dirty="0"/>
        </a:p>
      </dgm:t>
    </dgm:pt>
    <dgm:pt modelId="{3A21492E-89B8-40B1-A804-2C8626D9211B}" type="parTrans" cxnId="{C3BF186A-A18A-45AC-9FC0-5E3CFFA98C37}">
      <dgm:prSet/>
      <dgm:spPr/>
      <dgm:t>
        <a:bodyPr/>
        <a:lstStyle/>
        <a:p>
          <a:endParaRPr lang="en-US"/>
        </a:p>
      </dgm:t>
    </dgm:pt>
    <dgm:pt modelId="{DE86239E-EC8A-4412-9415-1B563DBF67A2}" type="sibTrans" cxnId="{C3BF186A-A18A-45AC-9FC0-5E3CFFA98C37}">
      <dgm:prSet/>
      <dgm:spPr/>
      <dgm:t>
        <a:bodyPr/>
        <a:lstStyle/>
        <a:p>
          <a:endParaRPr lang="en-US"/>
        </a:p>
      </dgm:t>
    </dgm:pt>
    <dgm:pt modelId="{D382C1CD-4A96-465C-AD6E-24530217D534}">
      <dgm:prSet phldrT="[Text]"/>
      <dgm:spPr/>
      <dgm:t>
        <a:bodyPr/>
        <a:lstStyle/>
        <a:p>
          <a:r>
            <a:rPr lang="en-US" dirty="0" smtClean="0"/>
            <a:t>Mitla (700AD-1400AD)</a:t>
          </a:r>
          <a:endParaRPr lang="en-US" dirty="0"/>
        </a:p>
      </dgm:t>
    </dgm:pt>
    <dgm:pt modelId="{B8628E4F-8CBE-4BB9-B19C-9F6C82AA92D3}" type="parTrans" cxnId="{C8C13D26-9252-4A57-A43A-671984758714}">
      <dgm:prSet/>
      <dgm:spPr/>
      <dgm:t>
        <a:bodyPr/>
        <a:lstStyle/>
        <a:p>
          <a:endParaRPr lang="en-US"/>
        </a:p>
      </dgm:t>
    </dgm:pt>
    <dgm:pt modelId="{D42F13CA-EF18-4A51-913E-1BDA45892D59}" type="sibTrans" cxnId="{C8C13D26-9252-4A57-A43A-671984758714}">
      <dgm:prSet/>
      <dgm:spPr/>
      <dgm:t>
        <a:bodyPr/>
        <a:lstStyle/>
        <a:p>
          <a:endParaRPr lang="en-US"/>
        </a:p>
      </dgm:t>
    </dgm:pt>
    <dgm:pt modelId="{FA4FC23D-A876-41EA-9E30-B23580E2983E}">
      <dgm:prSet phldrT="[Text]"/>
      <dgm:spPr/>
      <dgm:t>
        <a:bodyPr/>
        <a:lstStyle/>
        <a:p>
          <a:r>
            <a:rPr lang="en-US" dirty="0" smtClean="0"/>
            <a:t>Monte Alban (700BC-700AD)</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8F24B1DB-2DAB-4C17-A9EC-6369E7A892D8}">
      <dgm:prSet phldrT="[Text]"/>
      <dgm:spPr/>
      <dgm:t>
        <a:bodyPr/>
        <a:lstStyle/>
        <a:p>
          <a:r>
            <a:rPr lang="en-US" dirty="0" smtClean="0"/>
            <a:t>Zaachila-Yoo (1400-1521)</a:t>
          </a:r>
          <a:endParaRPr lang="en-US" dirty="0"/>
        </a:p>
      </dgm:t>
    </dgm:pt>
    <dgm:pt modelId="{1AAEEC2C-C09E-4FE0-A63E-119F841F5C65}" type="parTrans" cxnId="{BA4D5061-5797-48BB-AF1F-E69DF573708C}">
      <dgm:prSet/>
      <dgm:spPr/>
      <dgm:t>
        <a:bodyPr/>
        <a:lstStyle/>
        <a:p>
          <a:endParaRPr lang="en-US"/>
        </a:p>
      </dgm:t>
    </dgm:pt>
    <dgm:pt modelId="{66738AF5-F2AC-4123-8ADD-747C2B7BEEAE}" type="sibTrans" cxnId="{BA4D5061-5797-48BB-AF1F-E69DF573708C}">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6">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5"/>
      <dgm:spPr/>
    </dgm:pt>
    <dgm:pt modelId="{9B480E20-23CA-448D-926D-943F58917CFE}" type="pres">
      <dgm:prSet presAssocID="{7C7440E3-7CE6-45C0-B528-ACBF12A36FA0}" presName="Child" presStyleLbl="revTx" presStyleIdx="1" presStyleCnt="6">
        <dgm:presLayoutVars>
          <dgm:chMax val="0"/>
          <dgm:chPref val="0"/>
          <dgm:bulletEnabled val="1"/>
        </dgm:presLayoutVars>
      </dgm:prSet>
      <dgm:spPr/>
      <dgm:t>
        <a:bodyPr/>
        <a:lstStyle/>
        <a:p>
          <a:endParaRPr lang="en-US"/>
        </a:p>
      </dgm:t>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1" presStyleCnt="5"/>
      <dgm:spPr/>
    </dgm:pt>
    <dgm:pt modelId="{7907CE18-A9CA-4452-BC48-710BA43D72EE}" type="pres">
      <dgm:prSet presAssocID="{FA4FC23D-A876-41EA-9E30-B23580E2983E}" presName="Child" presStyleLbl="revTx" presStyleIdx="2" presStyleCnt="6">
        <dgm:presLayoutVars>
          <dgm:chMax val="0"/>
          <dgm:chPref val="0"/>
          <dgm:bulletEnabled val="1"/>
        </dgm:presLayoutVars>
      </dgm:prSet>
      <dgm:spPr/>
      <dgm:t>
        <a:bodyPr/>
        <a:lstStyle/>
        <a:p>
          <a:endParaRPr lang="en-US"/>
        </a:p>
      </dgm:t>
    </dgm:pt>
    <dgm:pt modelId="{8D6896CE-4176-4BAF-B8C5-B1953DCF389D}" type="pres">
      <dgm:prSet presAssocID="{D382C1CD-4A96-465C-AD6E-24530217D534}" presName="childComposite" presStyleCnt="0">
        <dgm:presLayoutVars>
          <dgm:chMax val="0"/>
          <dgm:chPref val="0"/>
        </dgm:presLayoutVars>
      </dgm:prSet>
      <dgm:spPr/>
    </dgm:pt>
    <dgm:pt modelId="{E4A9F9E6-8305-4B75-A08A-9FDD8D7C3054}" type="pres">
      <dgm:prSet presAssocID="{D382C1CD-4A96-465C-AD6E-24530217D534}" presName="ChildAccent" presStyleLbl="solidFgAcc1" presStyleIdx="2" presStyleCnt="5"/>
      <dgm:spPr/>
    </dgm:pt>
    <dgm:pt modelId="{51EFF76B-D3E4-434B-8496-125077731ACC}" type="pres">
      <dgm:prSet presAssocID="{D382C1CD-4A96-465C-AD6E-24530217D534}" presName="Child" presStyleLbl="revTx" presStyleIdx="3" presStyleCnt="6">
        <dgm:presLayoutVars>
          <dgm:chMax val="0"/>
          <dgm:chPref val="0"/>
          <dgm:bulletEnabled val="1"/>
        </dgm:presLayoutVars>
      </dgm:prSet>
      <dgm:spPr/>
      <dgm:t>
        <a:bodyPr/>
        <a:lstStyle/>
        <a:p>
          <a:endParaRPr lang="en-US"/>
        </a:p>
      </dgm:t>
    </dgm:pt>
    <dgm:pt modelId="{3BEC3911-C469-4D91-97B2-7DC59046D7DE}" type="pres">
      <dgm:prSet presAssocID="{8F24B1DB-2DAB-4C17-A9EC-6369E7A892D8}" presName="childComposite" presStyleCnt="0">
        <dgm:presLayoutVars>
          <dgm:chMax val="0"/>
          <dgm:chPref val="0"/>
        </dgm:presLayoutVars>
      </dgm:prSet>
      <dgm:spPr/>
    </dgm:pt>
    <dgm:pt modelId="{063C9C90-B497-4DAF-B231-D07036793D28}" type="pres">
      <dgm:prSet presAssocID="{8F24B1DB-2DAB-4C17-A9EC-6369E7A892D8}" presName="ChildAccent" presStyleLbl="solidFgAcc1" presStyleIdx="3" presStyleCnt="5"/>
      <dgm:spPr/>
    </dgm:pt>
    <dgm:pt modelId="{26D08729-600D-4FF7-A69C-B4F76C4BF29A}" type="pres">
      <dgm:prSet presAssocID="{8F24B1DB-2DAB-4C17-A9EC-6369E7A892D8}" presName="Child" presStyleLbl="revTx" presStyleIdx="4" presStyleCnt="6">
        <dgm:presLayoutVars>
          <dgm:chMax val="0"/>
          <dgm:chPref val="0"/>
          <dgm:bulletEnabled val="1"/>
        </dgm:presLayoutVars>
      </dgm:prSet>
      <dgm:spPr/>
      <dgm:t>
        <a:bodyPr/>
        <a:lstStyle/>
        <a:p>
          <a:endParaRPr lang="en-US"/>
        </a:p>
      </dgm:t>
    </dgm:pt>
    <dgm:pt modelId="{86320C4B-B03E-4137-828A-4DB37C5F165F}" type="pres">
      <dgm:prSet presAssocID="{3D51B56F-BD79-4270-9767-E6E4B86D0174}" presName="childComposite" presStyleCnt="0">
        <dgm:presLayoutVars>
          <dgm:chMax val="0"/>
          <dgm:chPref val="0"/>
        </dgm:presLayoutVars>
      </dgm:prSet>
      <dgm:spPr/>
    </dgm:pt>
    <dgm:pt modelId="{EFB9CF74-CC0A-48B2-ACE2-8A81DE7253DD}" type="pres">
      <dgm:prSet presAssocID="{3D51B56F-BD79-4270-9767-E6E4B86D0174}" presName="ChildAccent" presStyleLbl="solidFgAcc1" presStyleIdx="4" presStyleCnt="5"/>
      <dgm:spPr/>
    </dgm:pt>
    <dgm:pt modelId="{CF56C8C8-AF53-4ACA-8A90-6EEEBAFD0EE7}" type="pres">
      <dgm:prSet presAssocID="{3D51B56F-BD79-4270-9767-E6E4B86D0174}" presName="Child" presStyleLbl="revTx" presStyleIdx="5" presStyleCnt="6">
        <dgm:presLayoutVars>
          <dgm:chMax val="0"/>
          <dgm:chPref val="0"/>
          <dgm:bulletEnabled val="1"/>
        </dgm:presLayoutVars>
      </dgm:prSet>
      <dgm:spPr/>
      <dgm:t>
        <a:bodyPr/>
        <a:lstStyle/>
        <a:p>
          <a:endParaRPr lang="en-US"/>
        </a:p>
      </dgm:t>
    </dgm:pt>
  </dgm:ptLst>
  <dgm:cxnLst>
    <dgm:cxn modelId="{8CDB9CB8-F5E6-4220-B0F8-C2D6534B3762}" type="presOf" srcId="{8F24B1DB-2DAB-4C17-A9EC-6369E7A892D8}" destId="{26D08729-600D-4FF7-A69C-B4F76C4BF29A}" srcOrd="0" destOrd="0" presId="urn:microsoft.com/office/officeart/2008/layout/SquareAccentList"/>
    <dgm:cxn modelId="{7C1E0A24-4784-447B-B13E-38043345A2D1}" srcId="{D1E8DB76-B96C-4F26-A219-5C346DACF7A2}" destId="{9B909F51-E207-4622-8EE9-DB013A032F0E}" srcOrd="0" destOrd="0" parTransId="{D049C158-8BFC-4DBD-83B3-0F812600EB4E}" sibTransId="{A85D76AA-4762-41A5-B646-E6CC0A910A1C}"/>
    <dgm:cxn modelId="{B11E71AB-08E0-40CE-BAF9-9552A6E6D261}" type="presOf" srcId="{9B909F51-E207-4622-8EE9-DB013A032F0E}" destId="{BC15A080-8EB2-4A6D-8259-ADF41293DDF4}" srcOrd="0" destOrd="0" presId="urn:microsoft.com/office/officeart/2008/layout/SquareAccentList"/>
    <dgm:cxn modelId="{F539C5BD-C932-400B-B2C5-5E5FE77865A7}" type="presOf" srcId="{D1E8DB76-B96C-4F26-A219-5C346DACF7A2}" destId="{CD7A5B34-D4B5-4E4D-9A78-CB8D8E759C87}" srcOrd="0" destOrd="0" presId="urn:microsoft.com/office/officeart/2008/layout/SquareAccentList"/>
    <dgm:cxn modelId="{C8C13D26-9252-4A57-A43A-671984758714}" srcId="{9B909F51-E207-4622-8EE9-DB013A032F0E}" destId="{D382C1CD-4A96-465C-AD6E-24530217D534}" srcOrd="2" destOrd="0" parTransId="{B8628E4F-8CBE-4BB9-B19C-9F6C82AA92D3}" sibTransId="{D42F13CA-EF18-4A51-913E-1BDA45892D59}"/>
    <dgm:cxn modelId="{473C45D7-A5D4-4FD1-986D-EFB4C51446BB}" type="presOf" srcId="{D382C1CD-4A96-465C-AD6E-24530217D534}" destId="{51EFF76B-D3E4-434B-8496-125077731ACC}" srcOrd="0" destOrd="0" presId="urn:microsoft.com/office/officeart/2008/layout/SquareAccentList"/>
    <dgm:cxn modelId="{BA4D5061-5797-48BB-AF1F-E69DF573708C}" srcId="{9B909F51-E207-4622-8EE9-DB013A032F0E}" destId="{8F24B1DB-2DAB-4C17-A9EC-6369E7A892D8}" srcOrd="3" destOrd="0" parTransId="{1AAEEC2C-C09E-4FE0-A63E-119F841F5C65}" sibTransId="{66738AF5-F2AC-4123-8ADD-747C2B7BEEAE}"/>
    <dgm:cxn modelId="{03EC3223-1071-44F3-BABF-34B3764025A7}" type="presOf" srcId="{7C7440E3-7CE6-45C0-B528-ACBF12A36FA0}" destId="{9B480E20-23CA-448D-926D-943F58917CFE}" srcOrd="0" destOrd="0" presId="urn:microsoft.com/office/officeart/2008/layout/SquareAccentList"/>
    <dgm:cxn modelId="{9AC916B2-122C-482C-9A31-3327D6C29D61}" srcId="{9B909F51-E207-4622-8EE9-DB013A032F0E}" destId="{FA4FC23D-A876-41EA-9E30-B23580E2983E}" srcOrd="1" destOrd="0" parTransId="{808570CF-13F2-4C4A-BF3C-B0976FABA517}" sibTransId="{2CC42F76-04F3-44F9-9A76-C7B32D803731}"/>
    <dgm:cxn modelId="{C3BF186A-A18A-45AC-9FC0-5E3CFFA98C37}" srcId="{9B909F51-E207-4622-8EE9-DB013A032F0E}" destId="{3D51B56F-BD79-4270-9767-E6E4B86D0174}" srcOrd="4" destOrd="0" parTransId="{3A21492E-89B8-40B1-A804-2C8626D9211B}" sibTransId="{DE86239E-EC8A-4412-9415-1B563DBF67A2}"/>
    <dgm:cxn modelId="{A283DD77-87CE-4FFB-A392-B73C6A89C595}" type="presOf" srcId="{3D51B56F-BD79-4270-9767-E6E4B86D0174}" destId="{CF56C8C8-AF53-4ACA-8A90-6EEEBAFD0EE7}"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21698212-AA20-4972-9626-F98723A408DD}" type="presOf" srcId="{FA4FC23D-A876-41EA-9E30-B23580E2983E}" destId="{7907CE18-A9CA-4452-BC48-710BA43D72EE}" srcOrd="0" destOrd="0" presId="urn:microsoft.com/office/officeart/2008/layout/SquareAccentList"/>
    <dgm:cxn modelId="{9930DEF0-2028-4D04-81CD-3396AC0846C1}" type="presParOf" srcId="{CD7A5B34-D4B5-4E4D-9A78-CB8D8E759C87}" destId="{2CAA78BD-2C06-4661-B3B8-ACEFA1C86BF3}" srcOrd="0" destOrd="0" presId="urn:microsoft.com/office/officeart/2008/layout/SquareAccentList"/>
    <dgm:cxn modelId="{8CBEB8FE-F354-42EC-9AAD-B8AC121671AC}" type="presParOf" srcId="{2CAA78BD-2C06-4661-B3B8-ACEFA1C86BF3}" destId="{FDA9D061-CA1F-440E-83A9-F4EB634E9F65}" srcOrd="0" destOrd="0" presId="urn:microsoft.com/office/officeart/2008/layout/SquareAccentList"/>
    <dgm:cxn modelId="{F59B6AC4-7BF9-48F4-A367-0DC74C3A5249}" type="presParOf" srcId="{FDA9D061-CA1F-440E-83A9-F4EB634E9F65}" destId="{3137926E-0F60-4AC9-832C-6270D33C3DAD}" srcOrd="0" destOrd="0" presId="urn:microsoft.com/office/officeart/2008/layout/SquareAccentList"/>
    <dgm:cxn modelId="{6BA227BB-6F88-4ED9-A42A-961BE30A2296}" type="presParOf" srcId="{FDA9D061-CA1F-440E-83A9-F4EB634E9F65}" destId="{F2895B9F-1717-4687-ACAD-0346909248A1}" srcOrd="1" destOrd="0" presId="urn:microsoft.com/office/officeart/2008/layout/SquareAccentList"/>
    <dgm:cxn modelId="{D660A531-1A98-4F5C-BD34-00CCE0BECC58}" type="presParOf" srcId="{FDA9D061-CA1F-440E-83A9-F4EB634E9F65}" destId="{BC15A080-8EB2-4A6D-8259-ADF41293DDF4}" srcOrd="2" destOrd="0" presId="urn:microsoft.com/office/officeart/2008/layout/SquareAccentList"/>
    <dgm:cxn modelId="{6A225F5E-1E72-4F59-A63F-B619552A0654}" type="presParOf" srcId="{2CAA78BD-2C06-4661-B3B8-ACEFA1C86BF3}" destId="{4F38916B-E26D-47AC-959C-0904E7404B41}" srcOrd="1" destOrd="0" presId="urn:microsoft.com/office/officeart/2008/layout/SquareAccentList"/>
    <dgm:cxn modelId="{22B497BB-28B3-4AF9-A87D-987A09F9E544}" type="presParOf" srcId="{4F38916B-E26D-47AC-959C-0904E7404B41}" destId="{761528AA-E8D1-4F2E-8594-67894137E5B3}" srcOrd="0" destOrd="0" presId="urn:microsoft.com/office/officeart/2008/layout/SquareAccentList"/>
    <dgm:cxn modelId="{D1696F59-77F1-46C9-B0A9-147F73AF8951}" type="presParOf" srcId="{761528AA-E8D1-4F2E-8594-67894137E5B3}" destId="{E9B9BD4E-FDB7-4BEA-9C7B-6D57DE773DB8}" srcOrd="0" destOrd="0" presId="urn:microsoft.com/office/officeart/2008/layout/SquareAccentList"/>
    <dgm:cxn modelId="{7170753E-1A99-4A46-9200-AE35735A6533}" type="presParOf" srcId="{761528AA-E8D1-4F2E-8594-67894137E5B3}" destId="{9B480E20-23CA-448D-926D-943F58917CFE}" srcOrd="1" destOrd="0" presId="urn:microsoft.com/office/officeart/2008/layout/SquareAccentList"/>
    <dgm:cxn modelId="{3191279F-FF8F-413E-8274-76A2604DC9FD}" type="presParOf" srcId="{4F38916B-E26D-47AC-959C-0904E7404B41}" destId="{3AA2E78C-AA36-4936-97EB-9C8FB8D33811}" srcOrd="1" destOrd="0" presId="urn:microsoft.com/office/officeart/2008/layout/SquareAccentList"/>
    <dgm:cxn modelId="{246ED614-FA96-49EA-AA65-33E17F466BC5}" type="presParOf" srcId="{3AA2E78C-AA36-4936-97EB-9C8FB8D33811}" destId="{97A44495-5699-4307-AA0C-B42D10B4B6C5}" srcOrd="0" destOrd="0" presId="urn:microsoft.com/office/officeart/2008/layout/SquareAccentList"/>
    <dgm:cxn modelId="{9A81741D-A4EF-4148-8A7A-855A8AAE3A75}" type="presParOf" srcId="{3AA2E78C-AA36-4936-97EB-9C8FB8D33811}" destId="{7907CE18-A9CA-4452-BC48-710BA43D72EE}" srcOrd="1" destOrd="0" presId="urn:microsoft.com/office/officeart/2008/layout/SquareAccentList"/>
    <dgm:cxn modelId="{5B3E7D62-F278-4751-B998-5947CD6388EB}" type="presParOf" srcId="{4F38916B-E26D-47AC-959C-0904E7404B41}" destId="{8D6896CE-4176-4BAF-B8C5-B1953DCF389D}" srcOrd="2" destOrd="0" presId="urn:microsoft.com/office/officeart/2008/layout/SquareAccentList"/>
    <dgm:cxn modelId="{FEB54A98-F7EF-43CD-859A-A47A57827A2E}" type="presParOf" srcId="{8D6896CE-4176-4BAF-B8C5-B1953DCF389D}" destId="{E4A9F9E6-8305-4B75-A08A-9FDD8D7C3054}" srcOrd="0" destOrd="0" presId="urn:microsoft.com/office/officeart/2008/layout/SquareAccentList"/>
    <dgm:cxn modelId="{F807A4C5-243E-4D8C-8748-202A3F2FD6D9}" type="presParOf" srcId="{8D6896CE-4176-4BAF-B8C5-B1953DCF389D}" destId="{51EFF76B-D3E4-434B-8496-125077731ACC}" srcOrd="1" destOrd="0" presId="urn:microsoft.com/office/officeart/2008/layout/SquareAccentList"/>
    <dgm:cxn modelId="{166D7D4C-F85A-4690-907C-B9EE7541E73C}" type="presParOf" srcId="{4F38916B-E26D-47AC-959C-0904E7404B41}" destId="{3BEC3911-C469-4D91-97B2-7DC59046D7DE}" srcOrd="3" destOrd="0" presId="urn:microsoft.com/office/officeart/2008/layout/SquareAccentList"/>
    <dgm:cxn modelId="{C54AE938-9389-4A6C-B25A-600C552C9788}" type="presParOf" srcId="{3BEC3911-C469-4D91-97B2-7DC59046D7DE}" destId="{063C9C90-B497-4DAF-B231-D07036793D28}" srcOrd="0" destOrd="0" presId="urn:microsoft.com/office/officeart/2008/layout/SquareAccentList"/>
    <dgm:cxn modelId="{76BC3029-1032-44B1-84A6-C50482BD86EA}" type="presParOf" srcId="{3BEC3911-C469-4D91-97B2-7DC59046D7DE}" destId="{26D08729-600D-4FF7-A69C-B4F76C4BF29A}" srcOrd="1" destOrd="0" presId="urn:microsoft.com/office/officeart/2008/layout/SquareAccentList"/>
    <dgm:cxn modelId="{2ED9CB42-C566-403A-923A-8A8DCAFA43EA}" type="presParOf" srcId="{4F38916B-E26D-47AC-959C-0904E7404B41}" destId="{86320C4B-B03E-4137-828A-4DB37C5F165F}" srcOrd="4" destOrd="0" presId="urn:microsoft.com/office/officeart/2008/layout/SquareAccentList"/>
    <dgm:cxn modelId="{5E12C425-3E01-45C6-AC0C-95994CB5017D}" type="presParOf" srcId="{86320C4B-B03E-4137-828A-4DB37C5F165F}" destId="{EFB9CF74-CC0A-48B2-ACE2-8A81DE7253DD}" srcOrd="0" destOrd="0" presId="urn:microsoft.com/office/officeart/2008/layout/SquareAccentList"/>
    <dgm:cxn modelId="{E179EE9C-3541-46C0-8176-C3A9BD65CA25}" type="presParOf" srcId="{86320C4B-B03E-4137-828A-4DB37C5F165F}" destId="{CF56C8C8-AF53-4ACA-8A90-6EEEBAFD0EE7}"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Nazca Civilization</a:t>
          </a:r>
          <a:br>
            <a:rPr lang="en-US" dirty="0" smtClean="0"/>
          </a:br>
          <a:r>
            <a:rPr lang="en-US" dirty="0" smtClean="0"/>
            <a:t>1-700AD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Drawing, Master of making textile, Ceramic (Colors)</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FA4FC23D-A876-41EA-9E30-B23580E2983E}">
      <dgm:prSet phldrT="[Text]"/>
      <dgm:spPr/>
      <dgm:t>
        <a:bodyPr/>
        <a:lstStyle/>
        <a:p>
          <a:r>
            <a:rPr lang="en-US" dirty="0" smtClean="0"/>
            <a:t>South coast of Peru (Rio de Grande) </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3">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2"/>
      <dgm:spPr/>
    </dgm:pt>
    <dgm:pt modelId="{9B480E20-23CA-448D-926D-943F58917CFE}" type="pres">
      <dgm:prSet presAssocID="{7C7440E3-7CE6-45C0-B528-ACBF12A36FA0}" presName="Child" presStyleLbl="revTx" presStyleIdx="1" presStyleCnt="3">
        <dgm:presLayoutVars>
          <dgm:chMax val="0"/>
          <dgm:chPref val="0"/>
          <dgm:bulletEnabled val="1"/>
        </dgm:presLayoutVars>
      </dgm:prSet>
      <dgm:spPr/>
      <dgm:t>
        <a:bodyPr/>
        <a:lstStyle/>
        <a:p>
          <a:endParaRPr lang="en-US"/>
        </a:p>
      </dgm:t>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1" presStyleCnt="2"/>
      <dgm:spPr/>
    </dgm:pt>
    <dgm:pt modelId="{7907CE18-A9CA-4452-BC48-710BA43D72EE}" type="pres">
      <dgm:prSet presAssocID="{FA4FC23D-A876-41EA-9E30-B23580E2983E}" presName="Child" presStyleLbl="revTx" presStyleIdx="2" presStyleCnt="3">
        <dgm:presLayoutVars>
          <dgm:chMax val="0"/>
          <dgm:chPref val="0"/>
          <dgm:bulletEnabled val="1"/>
        </dgm:presLayoutVars>
      </dgm:prSet>
      <dgm:spPr/>
      <dgm:t>
        <a:bodyPr/>
        <a:lstStyle/>
        <a:p>
          <a:endParaRPr lang="en-US"/>
        </a:p>
      </dgm:t>
    </dgm:pt>
  </dgm:ptLst>
  <dgm:cxnLst>
    <dgm:cxn modelId="{7C1E0A24-4784-447B-B13E-38043345A2D1}" srcId="{D1E8DB76-B96C-4F26-A219-5C346DACF7A2}" destId="{9B909F51-E207-4622-8EE9-DB013A032F0E}" srcOrd="0" destOrd="0" parTransId="{D049C158-8BFC-4DBD-83B3-0F812600EB4E}" sibTransId="{A85D76AA-4762-41A5-B646-E6CC0A910A1C}"/>
    <dgm:cxn modelId="{9AC916B2-122C-482C-9A31-3327D6C29D61}" srcId="{9B909F51-E207-4622-8EE9-DB013A032F0E}" destId="{FA4FC23D-A876-41EA-9E30-B23580E2983E}" srcOrd="1" destOrd="0" parTransId="{808570CF-13F2-4C4A-BF3C-B0976FABA517}" sibTransId="{2CC42F76-04F3-44F9-9A76-C7B32D803731}"/>
    <dgm:cxn modelId="{5E7A7B84-D256-440F-A03B-D72A89C11CF6}" type="presOf" srcId="{7C7440E3-7CE6-45C0-B528-ACBF12A36FA0}" destId="{9B480E20-23CA-448D-926D-943F58917CFE}" srcOrd="0" destOrd="0" presId="urn:microsoft.com/office/officeart/2008/layout/SquareAccentList"/>
    <dgm:cxn modelId="{DD3343FD-C3F9-4920-B76B-02558D1E96FB}" type="presOf" srcId="{FA4FC23D-A876-41EA-9E30-B23580E2983E}" destId="{7907CE18-A9CA-4452-BC48-710BA43D72EE}" srcOrd="0" destOrd="0" presId="urn:microsoft.com/office/officeart/2008/layout/SquareAccentList"/>
    <dgm:cxn modelId="{BEBF565F-8918-426D-97C0-1B681FA4368F}" type="presOf" srcId="{9B909F51-E207-4622-8EE9-DB013A032F0E}" destId="{BC15A080-8EB2-4A6D-8259-ADF41293DDF4}"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0C1F6375-9B61-4F21-9EAE-2CB126A475D2}" type="presOf" srcId="{D1E8DB76-B96C-4F26-A219-5C346DACF7A2}" destId="{CD7A5B34-D4B5-4E4D-9A78-CB8D8E759C87}" srcOrd="0" destOrd="0" presId="urn:microsoft.com/office/officeart/2008/layout/SquareAccentList"/>
    <dgm:cxn modelId="{BF2915BD-10DF-4867-BF12-1FB909A48045}" type="presParOf" srcId="{CD7A5B34-D4B5-4E4D-9A78-CB8D8E759C87}" destId="{2CAA78BD-2C06-4661-B3B8-ACEFA1C86BF3}" srcOrd="0" destOrd="0" presId="urn:microsoft.com/office/officeart/2008/layout/SquareAccentList"/>
    <dgm:cxn modelId="{18ABD5E6-6A21-4EA4-9C53-5387681310AF}" type="presParOf" srcId="{2CAA78BD-2C06-4661-B3B8-ACEFA1C86BF3}" destId="{FDA9D061-CA1F-440E-83A9-F4EB634E9F65}" srcOrd="0" destOrd="0" presId="urn:microsoft.com/office/officeart/2008/layout/SquareAccentList"/>
    <dgm:cxn modelId="{B8874192-E475-410E-8B7F-B30D909110C7}" type="presParOf" srcId="{FDA9D061-CA1F-440E-83A9-F4EB634E9F65}" destId="{3137926E-0F60-4AC9-832C-6270D33C3DAD}" srcOrd="0" destOrd="0" presId="urn:microsoft.com/office/officeart/2008/layout/SquareAccentList"/>
    <dgm:cxn modelId="{AB1F64DD-73E8-459B-A2B1-AE6181946824}" type="presParOf" srcId="{FDA9D061-CA1F-440E-83A9-F4EB634E9F65}" destId="{F2895B9F-1717-4687-ACAD-0346909248A1}" srcOrd="1" destOrd="0" presId="urn:microsoft.com/office/officeart/2008/layout/SquareAccentList"/>
    <dgm:cxn modelId="{A6AC6661-8230-4D78-8930-73155BA82580}" type="presParOf" srcId="{FDA9D061-CA1F-440E-83A9-F4EB634E9F65}" destId="{BC15A080-8EB2-4A6D-8259-ADF41293DDF4}" srcOrd="2" destOrd="0" presId="urn:microsoft.com/office/officeart/2008/layout/SquareAccentList"/>
    <dgm:cxn modelId="{17716D3B-6A0D-4D05-8A8E-D9C3A2821334}" type="presParOf" srcId="{2CAA78BD-2C06-4661-B3B8-ACEFA1C86BF3}" destId="{4F38916B-E26D-47AC-959C-0904E7404B41}" srcOrd="1" destOrd="0" presId="urn:microsoft.com/office/officeart/2008/layout/SquareAccentList"/>
    <dgm:cxn modelId="{66FFD262-2E8C-472E-9194-DB4163A3EA1C}" type="presParOf" srcId="{4F38916B-E26D-47AC-959C-0904E7404B41}" destId="{761528AA-E8D1-4F2E-8594-67894137E5B3}" srcOrd="0" destOrd="0" presId="urn:microsoft.com/office/officeart/2008/layout/SquareAccentList"/>
    <dgm:cxn modelId="{5C6433B7-EDC9-4269-814C-1C66ADE153E5}" type="presParOf" srcId="{761528AA-E8D1-4F2E-8594-67894137E5B3}" destId="{E9B9BD4E-FDB7-4BEA-9C7B-6D57DE773DB8}" srcOrd="0" destOrd="0" presId="urn:microsoft.com/office/officeart/2008/layout/SquareAccentList"/>
    <dgm:cxn modelId="{AAFE6914-4355-4E0E-B7A6-0F1023B9F04B}" type="presParOf" srcId="{761528AA-E8D1-4F2E-8594-67894137E5B3}" destId="{9B480E20-23CA-448D-926D-943F58917CFE}" srcOrd="1" destOrd="0" presId="urn:microsoft.com/office/officeart/2008/layout/SquareAccentList"/>
    <dgm:cxn modelId="{F2EC62D2-57C9-4AA1-A1C7-29B7E75D84F5}" type="presParOf" srcId="{4F38916B-E26D-47AC-959C-0904E7404B41}" destId="{3AA2E78C-AA36-4936-97EB-9C8FB8D33811}" srcOrd="1" destOrd="0" presId="urn:microsoft.com/office/officeart/2008/layout/SquareAccentList"/>
    <dgm:cxn modelId="{33426DAA-B20B-4956-A51F-2A872AF17058}" type="presParOf" srcId="{3AA2E78C-AA36-4936-97EB-9C8FB8D33811}" destId="{97A44495-5699-4307-AA0C-B42D10B4B6C5}" srcOrd="0" destOrd="0" presId="urn:microsoft.com/office/officeart/2008/layout/SquareAccentList"/>
    <dgm:cxn modelId="{9C15083D-33C8-4FAD-8791-6F2A6A476F83}" type="presParOf" srcId="{3AA2E78C-AA36-4936-97EB-9C8FB8D33811}" destId="{7907CE18-A9CA-4452-BC48-710BA43D72EE}"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Tiwanaku Civilization</a:t>
          </a:r>
          <a:br>
            <a:rPr lang="en-US" dirty="0" smtClean="0"/>
          </a:br>
          <a:r>
            <a:rPr lang="en-US" dirty="0" smtClean="0"/>
            <a:t>550AD-950AD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Concept of group work</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FA4FC23D-A876-41EA-9E30-B23580E2983E}">
      <dgm:prSet phldrT="[Text]"/>
      <dgm:spPr/>
      <dgm:t>
        <a:bodyPr/>
        <a:lstStyle/>
        <a:p>
          <a:r>
            <a:rPr lang="en-US" dirty="0" smtClean="0"/>
            <a:t>Between Peru and Bolivia  </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3">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2"/>
      <dgm:spPr/>
    </dgm:pt>
    <dgm:pt modelId="{9B480E20-23CA-448D-926D-943F58917CFE}" type="pres">
      <dgm:prSet presAssocID="{7C7440E3-7CE6-45C0-B528-ACBF12A36FA0}" presName="Child" presStyleLbl="revTx" presStyleIdx="1" presStyleCnt="3">
        <dgm:presLayoutVars>
          <dgm:chMax val="0"/>
          <dgm:chPref val="0"/>
          <dgm:bulletEnabled val="1"/>
        </dgm:presLayoutVars>
      </dgm:prSet>
      <dgm:spPr/>
      <dgm:t>
        <a:bodyPr/>
        <a:lstStyle/>
        <a:p>
          <a:endParaRPr lang="en-US"/>
        </a:p>
      </dgm:t>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1" presStyleCnt="2"/>
      <dgm:spPr/>
    </dgm:pt>
    <dgm:pt modelId="{7907CE18-A9CA-4452-BC48-710BA43D72EE}" type="pres">
      <dgm:prSet presAssocID="{FA4FC23D-A876-41EA-9E30-B23580E2983E}" presName="Child" presStyleLbl="revTx" presStyleIdx="2" presStyleCnt="3">
        <dgm:presLayoutVars>
          <dgm:chMax val="0"/>
          <dgm:chPref val="0"/>
          <dgm:bulletEnabled val="1"/>
        </dgm:presLayoutVars>
      </dgm:prSet>
      <dgm:spPr/>
      <dgm:t>
        <a:bodyPr/>
        <a:lstStyle/>
        <a:p>
          <a:endParaRPr lang="en-US"/>
        </a:p>
      </dgm:t>
    </dgm:pt>
  </dgm:ptLst>
  <dgm:cxnLst>
    <dgm:cxn modelId="{960FAE87-DE76-4CC1-9004-649464BCD8ED}" type="presOf" srcId="{FA4FC23D-A876-41EA-9E30-B23580E2983E}" destId="{7907CE18-A9CA-4452-BC48-710BA43D72EE}" srcOrd="0" destOrd="0" presId="urn:microsoft.com/office/officeart/2008/layout/SquareAccentList"/>
    <dgm:cxn modelId="{B2CD466C-403E-40E8-9F5B-EEE23D0B8C82}" type="presOf" srcId="{D1E8DB76-B96C-4F26-A219-5C346DACF7A2}" destId="{CD7A5B34-D4B5-4E4D-9A78-CB8D8E759C87}" srcOrd="0" destOrd="0" presId="urn:microsoft.com/office/officeart/2008/layout/SquareAccentList"/>
    <dgm:cxn modelId="{ECDD8AC6-05D6-406D-9613-3F18B23D26F4}" type="presOf" srcId="{7C7440E3-7CE6-45C0-B528-ACBF12A36FA0}" destId="{9B480E20-23CA-448D-926D-943F58917CFE}" srcOrd="0" destOrd="0" presId="urn:microsoft.com/office/officeart/2008/layout/SquareAccentList"/>
    <dgm:cxn modelId="{518376CB-8131-4BA2-B076-3E15FBFD6FBD}" type="presOf" srcId="{9B909F51-E207-4622-8EE9-DB013A032F0E}" destId="{BC15A080-8EB2-4A6D-8259-ADF41293DDF4}"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9AC916B2-122C-482C-9A31-3327D6C29D61}" srcId="{9B909F51-E207-4622-8EE9-DB013A032F0E}" destId="{FA4FC23D-A876-41EA-9E30-B23580E2983E}" srcOrd="1" destOrd="0" parTransId="{808570CF-13F2-4C4A-BF3C-B0976FABA517}" sibTransId="{2CC42F76-04F3-44F9-9A76-C7B32D803731}"/>
    <dgm:cxn modelId="{7C1E0A24-4784-447B-B13E-38043345A2D1}" srcId="{D1E8DB76-B96C-4F26-A219-5C346DACF7A2}" destId="{9B909F51-E207-4622-8EE9-DB013A032F0E}" srcOrd="0" destOrd="0" parTransId="{D049C158-8BFC-4DBD-83B3-0F812600EB4E}" sibTransId="{A85D76AA-4762-41A5-B646-E6CC0A910A1C}"/>
    <dgm:cxn modelId="{9A53D2D8-6E6E-4F2F-8F41-9EDCB7750B2D}" type="presParOf" srcId="{CD7A5B34-D4B5-4E4D-9A78-CB8D8E759C87}" destId="{2CAA78BD-2C06-4661-B3B8-ACEFA1C86BF3}" srcOrd="0" destOrd="0" presId="urn:microsoft.com/office/officeart/2008/layout/SquareAccentList"/>
    <dgm:cxn modelId="{947DD1AF-B5AC-4135-BEEF-2173960C2136}" type="presParOf" srcId="{2CAA78BD-2C06-4661-B3B8-ACEFA1C86BF3}" destId="{FDA9D061-CA1F-440E-83A9-F4EB634E9F65}" srcOrd="0" destOrd="0" presId="urn:microsoft.com/office/officeart/2008/layout/SquareAccentList"/>
    <dgm:cxn modelId="{23F7BE18-6969-4872-8019-9811C907F2FF}" type="presParOf" srcId="{FDA9D061-CA1F-440E-83A9-F4EB634E9F65}" destId="{3137926E-0F60-4AC9-832C-6270D33C3DAD}" srcOrd="0" destOrd="0" presId="urn:microsoft.com/office/officeart/2008/layout/SquareAccentList"/>
    <dgm:cxn modelId="{392BD815-5835-455F-99EE-6672A8E242A8}" type="presParOf" srcId="{FDA9D061-CA1F-440E-83A9-F4EB634E9F65}" destId="{F2895B9F-1717-4687-ACAD-0346909248A1}" srcOrd="1" destOrd="0" presId="urn:microsoft.com/office/officeart/2008/layout/SquareAccentList"/>
    <dgm:cxn modelId="{CDCD87E0-5BD0-4A56-8CDE-2609BA3B6FF0}" type="presParOf" srcId="{FDA9D061-CA1F-440E-83A9-F4EB634E9F65}" destId="{BC15A080-8EB2-4A6D-8259-ADF41293DDF4}" srcOrd="2" destOrd="0" presId="urn:microsoft.com/office/officeart/2008/layout/SquareAccentList"/>
    <dgm:cxn modelId="{AE2A4A7B-4306-4504-9F35-ECE92CC05965}" type="presParOf" srcId="{2CAA78BD-2C06-4661-B3B8-ACEFA1C86BF3}" destId="{4F38916B-E26D-47AC-959C-0904E7404B41}" srcOrd="1" destOrd="0" presId="urn:microsoft.com/office/officeart/2008/layout/SquareAccentList"/>
    <dgm:cxn modelId="{F3814BEA-593D-4BB5-B727-7D3E62A216B5}" type="presParOf" srcId="{4F38916B-E26D-47AC-959C-0904E7404B41}" destId="{761528AA-E8D1-4F2E-8594-67894137E5B3}" srcOrd="0" destOrd="0" presId="urn:microsoft.com/office/officeart/2008/layout/SquareAccentList"/>
    <dgm:cxn modelId="{DE4D5071-EEAC-4D05-BEF5-4FB670A033AF}" type="presParOf" srcId="{761528AA-E8D1-4F2E-8594-67894137E5B3}" destId="{E9B9BD4E-FDB7-4BEA-9C7B-6D57DE773DB8}" srcOrd="0" destOrd="0" presId="urn:microsoft.com/office/officeart/2008/layout/SquareAccentList"/>
    <dgm:cxn modelId="{FAC19FFC-8813-4C73-A2CE-B73707BB1460}" type="presParOf" srcId="{761528AA-E8D1-4F2E-8594-67894137E5B3}" destId="{9B480E20-23CA-448D-926D-943F58917CFE}" srcOrd="1" destOrd="0" presId="urn:microsoft.com/office/officeart/2008/layout/SquareAccentList"/>
    <dgm:cxn modelId="{513DD8F5-98B7-4C8C-AC29-25C37B9DD2E9}" type="presParOf" srcId="{4F38916B-E26D-47AC-959C-0904E7404B41}" destId="{3AA2E78C-AA36-4936-97EB-9C8FB8D33811}" srcOrd="1" destOrd="0" presId="urn:microsoft.com/office/officeart/2008/layout/SquareAccentList"/>
    <dgm:cxn modelId="{A2550EF3-46FE-4F19-ABE0-E1037C4FA4EA}" type="presParOf" srcId="{3AA2E78C-AA36-4936-97EB-9C8FB8D33811}" destId="{97A44495-5699-4307-AA0C-B42D10B4B6C5}" srcOrd="0" destOrd="0" presId="urn:microsoft.com/office/officeart/2008/layout/SquareAccentList"/>
    <dgm:cxn modelId="{AD8A1CD8-51A2-430F-85BC-8B5E5B518B5A}" type="presParOf" srcId="{3AA2E78C-AA36-4936-97EB-9C8FB8D33811}" destId="{7907CE18-A9CA-4452-BC48-710BA43D72EE}"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Wari Civilization</a:t>
          </a:r>
          <a:br>
            <a:rPr lang="en-US" dirty="0" smtClean="0"/>
          </a:br>
          <a:r>
            <a:rPr lang="en-US" dirty="0" smtClean="0"/>
            <a:t>750AD-1000AD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Master of Textile, Metals work</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FA4FC23D-A876-41EA-9E30-B23580E2983E}">
      <dgm:prSet phldrT="[Text]"/>
      <dgm:spPr/>
      <dgm:t>
        <a:bodyPr/>
        <a:lstStyle/>
        <a:p>
          <a:r>
            <a:rPr lang="en-US" dirty="0" smtClean="0"/>
            <a:t>Large Road network, Canal System, Storage System. </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73FEE4DB-74D0-442F-AB12-2D882C251505}">
      <dgm:prSet phldrT="[Text]"/>
      <dgm:spPr/>
      <dgm:t>
        <a:bodyPr/>
        <a:lstStyle/>
        <a:p>
          <a:r>
            <a:rPr lang="en-US" dirty="0" smtClean="0"/>
            <a:t>Military might, State controlled by Elite</a:t>
          </a:r>
          <a:endParaRPr lang="en-US" dirty="0"/>
        </a:p>
      </dgm:t>
    </dgm:pt>
    <dgm:pt modelId="{7BDBBD65-9C62-4CA8-BE34-A361D95D95B7}" type="parTrans" cxnId="{63815DB4-14FA-4C40-807F-5CE7F04CDAF2}">
      <dgm:prSet/>
      <dgm:spPr/>
      <dgm:t>
        <a:bodyPr/>
        <a:lstStyle/>
        <a:p>
          <a:endParaRPr lang="en-US"/>
        </a:p>
      </dgm:t>
    </dgm:pt>
    <dgm:pt modelId="{6EDCFA97-611E-493D-A310-7E7F8B92A9BA}" type="sibTrans" cxnId="{63815DB4-14FA-4C40-807F-5CE7F04CDAF2}">
      <dgm:prSet/>
      <dgm:spPr/>
      <dgm:t>
        <a:bodyPr/>
        <a:lstStyle/>
        <a:p>
          <a:endParaRPr lang="en-US"/>
        </a:p>
      </dgm:t>
    </dgm:pt>
    <dgm:pt modelId="{62520602-F44B-418F-A820-5A909B4C49D3}">
      <dgm:prSet phldrT="[Text]"/>
      <dgm:spPr/>
      <dgm:t>
        <a:bodyPr/>
        <a:lstStyle/>
        <a:p>
          <a:r>
            <a:rPr lang="en-US" dirty="0" smtClean="0"/>
            <a:t>Andes mountains of Peru</a:t>
          </a:r>
          <a:endParaRPr lang="en-US" dirty="0"/>
        </a:p>
      </dgm:t>
    </dgm:pt>
    <dgm:pt modelId="{FED2F24E-AF36-4913-A561-4537B587D57E}" type="parTrans" cxnId="{82A1378A-4754-47FF-A282-EBFEF19D8CA4}">
      <dgm:prSet/>
      <dgm:spPr/>
      <dgm:t>
        <a:bodyPr/>
        <a:lstStyle/>
        <a:p>
          <a:endParaRPr lang="en-US"/>
        </a:p>
      </dgm:t>
    </dgm:pt>
    <dgm:pt modelId="{64DD7A35-AFC0-4F45-AFCD-D9836E752A3D}" type="sibTrans" cxnId="{82A1378A-4754-47FF-A282-EBFEF19D8CA4}">
      <dgm:prSet/>
      <dgm:spPr/>
      <dgm:t>
        <a:bodyPr/>
        <a:lstStyle/>
        <a:p>
          <a:endParaRPr lang="en-US"/>
        </a:p>
      </dgm:t>
    </dgm:pt>
    <dgm:pt modelId="{FB951482-66C9-464A-9253-75F2209D62C3}">
      <dgm:prSet phldrT="[Text]"/>
      <dgm:spPr/>
      <dgm:t>
        <a:bodyPr/>
        <a:lstStyle/>
        <a:p>
          <a:r>
            <a:rPr lang="en-US" dirty="0" smtClean="0"/>
            <a:t>Capital Huari</a:t>
          </a:r>
          <a:endParaRPr lang="en-US" dirty="0"/>
        </a:p>
      </dgm:t>
    </dgm:pt>
    <dgm:pt modelId="{4D9E3155-0127-42C4-B8C2-E6728A85B4EA}" type="parTrans" cxnId="{9399A1B2-8843-465F-A601-DAC3612CEE93}">
      <dgm:prSet/>
      <dgm:spPr/>
      <dgm:t>
        <a:bodyPr/>
        <a:lstStyle/>
        <a:p>
          <a:endParaRPr lang="en-US"/>
        </a:p>
      </dgm:t>
    </dgm:pt>
    <dgm:pt modelId="{38935CCB-3197-4F54-A716-145B37755945}" type="sibTrans" cxnId="{9399A1B2-8843-465F-A601-DAC3612CEE93}">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6">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5"/>
      <dgm:spPr/>
    </dgm:pt>
    <dgm:pt modelId="{9B480E20-23CA-448D-926D-943F58917CFE}" type="pres">
      <dgm:prSet presAssocID="{7C7440E3-7CE6-45C0-B528-ACBF12A36FA0}" presName="Child" presStyleLbl="revTx" presStyleIdx="1" presStyleCnt="6">
        <dgm:presLayoutVars>
          <dgm:chMax val="0"/>
          <dgm:chPref val="0"/>
          <dgm:bulletEnabled val="1"/>
        </dgm:presLayoutVars>
      </dgm:prSet>
      <dgm:spPr/>
      <dgm:t>
        <a:bodyPr/>
        <a:lstStyle/>
        <a:p>
          <a:endParaRPr lang="en-US"/>
        </a:p>
      </dgm:t>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1" presStyleCnt="5"/>
      <dgm:spPr/>
    </dgm:pt>
    <dgm:pt modelId="{7907CE18-A9CA-4452-BC48-710BA43D72EE}" type="pres">
      <dgm:prSet presAssocID="{FA4FC23D-A876-41EA-9E30-B23580E2983E}" presName="Child" presStyleLbl="revTx" presStyleIdx="2" presStyleCnt="6">
        <dgm:presLayoutVars>
          <dgm:chMax val="0"/>
          <dgm:chPref val="0"/>
          <dgm:bulletEnabled val="1"/>
        </dgm:presLayoutVars>
      </dgm:prSet>
      <dgm:spPr/>
      <dgm:t>
        <a:bodyPr/>
        <a:lstStyle/>
        <a:p>
          <a:endParaRPr lang="en-US"/>
        </a:p>
      </dgm:t>
    </dgm:pt>
    <dgm:pt modelId="{4028BE9C-0608-4693-B2AE-1F281B002E47}" type="pres">
      <dgm:prSet presAssocID="{73FEE4DB-74D0-442F-AB12-2D882C251505}" presName="childComposite" presStyleCnt="0">
        <dgm:presLayoutVars>
          <dgm:chMax val="0"/>
          <dgm:chPref val="0"/>
        </dgm:presLayoutVars>
      </dgm:prSet>
      <dgm:spPr/>
    </dgm:pt>
    <dgm:pt modelId="{55E0B30D-4C83-4598-B228-4E2D3BD3FCD5}" type="pres">
      <dgm:prSet presAssocID="{73FEE4DB-74D0-442F-AB12-2D882C251505}" presName="ChildAccent" presStyleLbl="solidFgAcc1" presStyleIdx="2" presStyleCnt="5"/>
      <dgm:spPr/>
    </dgm:pt>
    <dgm:pt modelId="{EF61A053-A4C3-484E-A2E7-F31E25BCA336}" type="pres">
      <dgm:prSet presAssocID="{73FEE4DB-74D0-442F-AB12-2D882C251505}" presName="Child" presStyleLbl="revTx" presStyleIdx="3" presStyleCnt="6">
        <dgm:presLayoutVars>
          <dgm:chMax val="0"/>
          <dgm:chPref val="0"/>
          <dgm:bulletEnabled val="1"/>
        </dgm:presLayoutVars>
      </dgm:prSet>
      <dgm:spPr/>
      <dgm:t>
        <a:bodyPr/>
        <a:lstStyle/>
        <a:p>
          <a:endParaRPr lang="en-US"/>
        </a:p>
      </dgm:t>
    </dgm:pt>
    <dgm:pt modelId="{6EDEB283-629E-4773-8A60-01BD02128F39}" type="pres">
      <dgm:prSet presAssocID="{62520602-F44B-418F-A820-5A909B4C49D3}" presName="childComposite" presStyleCnt="0">
        <dgm:presLayoutVars>
          <dgm:chMax val="0"/>
          <dgm:chPref val="0"/>
        </dgm:presLayoutVars>
      </dgm:prSet>
      <dgm:spPr/>
    </dgm:pt>
    <dgm:pt modelId="{6F074353-73AC-4345-8291-B93C208EA0E7}" type="pres">
      <dgm:prSet presAssocID="{62520602-F44B-418F-A820-5A909B4C49D3}" presName="ChildAccent" presStyleLbl="solidFgAcc1" presStyleIdx="3" presStyleCnt="5"/>
      <dgm:spPr/>
    </dgm:pt>
    <dgm:pt modelId="{4E262FD1-5BA4-459A-964C-DAC6DB9612EA}" type="pres">
      <dgm:prSet presAssocID="{62520602-F44B-418F-A820-5A909B4C49D3}" presName="Child" presStyleLbl="revTx" presStyleIdx="4" presStyleCnt="6">
        <dgm:presLayoutVars>
          <dgm:chMax val="0"/>
          <dgm:chPref val="0"/>
          <dgm:bulletEnabled val="1"/>
        </dgm:presLayoutVars>
      </dgm:prSet>
      <dgm:spPr/>
      <dgm:t>
        <a:bodyPr/>
        <a:lstStyle/>
        <a:p>
          <a:endParaRPr lang="en-US"/>
        </a:p>
      </dgm:t>
    </dgm:pt>
    <dgm:pt modelId="{6202985E-5C5A-41DB-8565-C6308C4A665F}" type="pres">
      <dgm:prSet presAssocID="{FB951482-66C9-464A-9253-75F2209D62C3}" presName="childComposite" presStyleCnt="0">
        <dgm:presLayoutVars>
          <dgm:chMax val="0"/>
          <dgm:chPref val="0"/>
        </dgm:presLayoutVars>
      </dgm:prSet>
      <dgm:spPr/>
    </dgm:pt>
    <dgm:pt modelId="{CDB5D553-87D3-4FE1-9310-D08D9DF8FDB6}" type="pres">
      <dgm:prSet presAssocID="{FB951482-66C9-464A-9253-75F2209D62C3}" presName="ChildAccent" presStyleLbl="solidFgAcc1" presStyleIdx="4" presStyleCnt="5"/>
      <dgm:spPr/>
    </dgm:pt>
    <dgm:pt modelId="{4A54DAB1-C1BC-42E6-B9E3-DFE2D2A18383}" type="pres">
      <dgm:prSet presAssocID="{FB951482-66C9-464A-9253-75F2209D62C3}" presName="Child" presStyleLbl="revTx" presStyleIdx="5" presStyleCnt="6">
        <dgm:presLayoutVars>
          <dgm:chMax val="0"/>
          <dgm:chPref val="0"/>
          <dgm:bulletEnabled val="1"/>
        </dgm:presLayoutVars>
      </dgm:prSet>
      <dgm:spPr/>
      <dgm:t>
        <a:bodyPr/>
        <a:lstStyle/>
        <a:p>
          <a:endParaRPr lang="en-US"/>
        </a:p>
      </dgm:t>
    </dgm:pt>
  </dgm:ptLst>
  <dgm:cxnLst>
    <dgm:cxn modelId="{7C1E0A24-4784-447B-B13E-38043345A2D1}" srcId="{D1E8DB76-B96C-4F26-A219-5C346DACF7A2}" destId="{9B909F51-E207-4622-8EE9-DB013A032F0E}" srcOrd="0" destOrd="0" parTransId="{D049C158-8BFC-4DBD-83B3-0F812600EB4E}" sibTransId="{A85D76AA-4762-41A5-B646-E6CC0A910A1C}"/>
    <dgm:cxn modelId="{9AC916B2-122C-482C-9A31-3327D6C29D61}" srcId="{9B909F51-E207-4622-8EE9-DB013A032F0E}" destId="{FA4FC23D-A876-41EA-9E30-B23580E2983E}" srcOrd="1" destOrd="0" parTransId="{808570CF-13F2-4C4A-BF3C-B0976FABA517}" sibTransId="{2CC42F76-04F3-44F9-9A76-C7B32D803731}"/>
    <dgm:cxn modelId="{A8083104-8965-4AB4-BB01-8BBF82ABECFE}" type="presOf" srcId="{7C7440E3-7CE6-45C0-B528-ACBF12A36FA0}" destId="{9B480E20-23CA-448D-926D-943F58917CFE}" srcOrd="0" destOrd="0" presId="urn:microsoft.com/office/officeart/2008/layout/SquareAccentList"/>
    <dgm:cxn modelId="{0A9D0AAF-90BC-4453-BD98-44F3C0A70972}" type="presOf" srcId="{D1E8DB76-B96C-4F26-A219-5C346DACF7A2}" destId="{CD7A5B34-D4B5-4E4D-9A78-CB8D8E759C87}" srcOrd="0" destOrd="0" presId="urn:microsoft.com/office/officeart/2008/layout/SquareAccentList"/>
    <dgm:cxn modelId="{63815DB4-14FA-4C40-807F-5CE7F04CDAF2}" srcId="{9B909F51-E207-4622-8EE9-DB013A032F0E}" destId="{73FEE4DB-74D0-442F-AB12-2D882C251505}" srcOrd="2" destOrd="0" parTransId="{7BDBBD65-9C62-4CA8-BE34-A361D95D95B7}" sibTransId="{6EDCFA97-611E-493D-A310-7E7F8B92A9BA}"/>
    <dgm:cxn modelId="{82A1378A-4754-47FF-A282-EBFEF19D8CA4}" srcId="{9B909F51-E207-4622-8EE9-DB013A032F0E}" destId="{62520602-F44B-418F-A820-5A909B4C49D3}" srcOrd="3" destOrd="0" parTransId="{FED2F24E-AF36-4913-A561-4537B587D57E}" sibTransId="{64DD7A35-AFC0-4F45-AFCD-D9836E752A3D}"/>
    <dgm:cxn modelId="{81121478-3C24-4E13-899F-F2ED0968AE8D}" type="presOf" srcId="{9B909F51-E207-4622-8EE9-DB013A032F0E}" destId="{BC15A080-8EB2-4A6D-8259-ADF41293DDF4}" srcOrd="0" destOrd="0" presId="urn:microsoft.com/office/officeart/2008/layout/SquareAccentList"/>
    <dgm:cxn modelId="{9399A1B2-8843-465F-A601-DAC3612CEE93}" srcId="{9B909F51-E207-4622-8EE9-DB013A032F0E}" destId="{FB951482-66C9-464A-9253-75F2209D62C3}" srcOrd="4" destOrd="0" parTransId="{4D9E3155-0127-42C4-B8C2-E6728A85B4EA}" sibTransId="{38935CCB-3197-4F54-A716-145B37755945}"/>
    <dgm:cxn modelId="{53406E8C-9F2F-46C0-92B8-FE695D6E56BB}" type="presOf" srcId="{FA4FC23D-A876-41EA-9E30-B23580E2983E}" destId="{7907CE18-A9CA-4452-BC48-710BA43D72EE}" srcOrd="0" destOrd="0" presId="urn:microsoft.com/office/officeart/2008/layout/SquareAccentList"/>
    <dgm:cxn modelId="{528BE823-57E4-4ECD-B5EB-306C79BBAD9E}" type="presOf" srcId="{62520602-F44B-418F-A820-5A909B4C49D3}" destId="{4E262FD1-5BA4-459A-964C-DAC6DB9612EA}"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9F1CCEBE-FD73-481F-A288-8F47AAB5D61F}" type="presOf" srcId="{FB951482-66C9-464A-9253-75F2209D62C3}" destId="{4A54DAB1-C1BC-42E6-B9E3-DFE2D2A18383}" srcOrd="0" destOrd="0" presId="urn:microsoft.com/office/officeart/2008/layout/SquareAccentList"/>
    <dgm:cxn modelId="{12D7BA80-CA64-4A20-9428-8BFDF966542E}" type="presOf" srcId="{73FEE4DB-74D0-442F-AB12-2D882C251505}" destId="{EF61A053-A4C3-484E-A2E7-F31E25BCA336}" srcOrd="0" destOrd="0" presId="urn:microsoft.com/office/officeart/2008/layout/SquareAccentList"/>
    <dgm:cxn modelId="{C93AA93B-13FF-415C-A23C-362DAA3F3235}" type="presParOf" srcId="{CD7A5B34-D4B5-4E4D-9A78-CB8D8E759C87}" destId="{2CAA78BD-2C06-4661-B3B8-ACEFA1C86BF3}" srcOrd="0" destOrd="0" presId="urn:microsoft.com/office/officeart/2008/layout/SquareAccentList"/>
    <dgm:cxn modelId="{F14C6BFD-43D5-4E6B-9B16-60EB88733FC6}" type="presParOf" srcId="{2CAA78BD-2C06-4661-B3B8-ACEFA1C86BF3}" destId="{FDA9D061-CA1F-440E-83A9-F4EB634E9F65}" srcOrd="0" destOrd="0" presId="urn:microsoft.com/office/officeart/2008/layout/SquareAccentList"/>
    <dgm:cxn modelId="{06590236-C42A-4D0B-976C-7BE57AC141A1}" type="presParOf" srcId="{FDA9D061-CA1F-440E-83A9-F4EB634E9F65}" destId="{3137926E-0F60-4AC9-832C-6270D33C3DAD}" srcOrd="0" destOrd="0" presId="urn:microsoft.com/office/officeart/2008/layout/SquareAccentList"/>
    <dgm:cxn modelId="{EC736A4C-45F0-4CFA-8CB8-9C0E7B07936B}" type="presParOf" srcId="{FDA9D061-CA1F-440E-83A9-F4EB634E9F65}" destId="{F2895B9F-1717-4687-ACAD-0346909248A1}" srcOrd="1" destOrd="0" presId="urn:microsoft.com/office/officeart/2008/layout/SquareAccentList"/>
    <dgm:cxn modelId="{8CBD2328-0785-4A4D-BCFE-678AF6029292}" type="presParOf" srcId="{FDA9D061-CA1F-440E-83A9-F4EB634E9F65}" destId="{BC15A080-8EB2-4A6D-8259-ADF41293DDF4}" srcOrd="2" destOrd="0" presId="urn:microsoft.com/office/officeart/2008/layout/SquareAccentList"/>
    <dgm:cxn modelId="{C3BCCD28-8A00-475F-A6C1-5B4C7C2FD81D}" type="presParOf" srcId="{2CAA78BD-2C06-4661-B3B8-ACEFA1C86BF3}" destId="{4F38916B-E26D-47AC-959C-0904E7404B41}" srcOrd="1" destOrd="0" presId="urn:microsoft.com/office/officeart/2008/layout/SquareAccentList"/>
    <dgm:cxn modelId="{EAA1C604-8746-44C5-8E7A-69E7A46CD4B4}" type="presParOf" srcId="{4F38916B-E26D-47AC-959C-0904E7404B41}" destId="{761528AA-E8D1-4F2E-8594-67894137E5B3}" srcOrd="0" destOrd="0" presId="urn:microsoft.com/office/officeart/2008/layout/SquareAccentList"/>
    <dgm:cxn modelId="{E02AC1FA-982D-44F8-910E-6AFFF53903EF}" type="presParOf" srcId="{761528AA-E8D1-4F2E-8594-67894137E5B3}" destId="{E9B9BD4E-FDB7-4BEA-9C7B-6D57DE773DB8}" srcOrd="0" destOrd="0" presId="urn:microsoft.com/office/officeart/2008/layout/SquareAccentList"/>
    <dgm:cxn modelId="{7A5FBC91-F8CB-4D83-A1D1-99F4F969AEAF}" type="presParOf" srcId="{761528AA-E8D1-4F2E-8594-67894137E5B3}" destId="{9B480E20-23CA-448D-926D-943F58917CFE}" srcOrd="1" destOrd="0" presId="urn:microsoft.com/office/officeart/2008/layout/SquareAccentList"/>
    <dgm:cxn modelId="{DCE6C818-852E-431D-9939-2FF5DBDE55E2}" type="presParOf" srcId="{4F38916B-E26D-47AC-959C-0904E7404B41}" destId="{3AA2E78C-AA36-4936-97EB-9C8FB8D33811}" srcOrd="1" destOrd="0" presId="urn:microsoft.com/office/officeart/2008/layout/SquareAccentList"/>
    <dgm:cxn modelId="{238A11F9-A7CD-450B-9EF4-0CC15B316002}" type="presParOf" srcId="{3AA2E78C-AA36-4936-97EB-9C8FB8D33811}" destId="{97A44495-5699-4307-AA0C-B42D10B4B6C5}" srcOrd="0" destOrd="0" presId="urn:microsoft.com/office/officeart/2008/layout/SquareAccentList"/>
    <dgm:cxn modelId="{D131C674-DF5A-413F-B88F-A72F10ED18F7}" type="presParOf" srcId="{3AA2E78C-AA36-4936-97EB-9C8FB8D33811}" destId="{7907CE18-A9CA-4452-BC48-710BA43D72EE}" srcOrd="1" destOrd="0" presId="urn:microsoft.com/office/officeart/2008/layout/SquareAccentList"/>
    <dgm:cxn modelId="{C3176B9E-62F4-465F-8E25-70A8FAD1DAB6}" type="presParOf" srcId="{4F38916B-E26D-47AC-959C-0904E7404B41}" destId="{4028BE9C-0608-4693-B2AE-1F281B002E47}" srcOrd="2" destOrd="0" presId="urn:microsoft.com/office/officeart/2008/layout/SquareAccentList"/>
    <dgm:cxn modelId="{85C6531F-2C6C-4265-ABC0-C986BE5371B7}" type="presParOf" srcId="{4028BE9C-0608-4693-B2AE-1F281B002E47}" destId="{55E0B30D-4C83-4598-B228-4E2D3BD3FCD5}" srcOrd="0" destOrd="0" presId="urn:microsoft.com/office/officeart/2008/layout/SquareAccentList"/>
    <dgm:cxn modelId="{7D04330F-B432-4BDC-B04C-2E0304E3B184}" type="presParOf" srcId="{4028BE9C-0608-4693-B2AE-1F281B002E47}" destId="{EF61A053-A4C3-484E-A2E7-F31E25BCA336}" srcOrd="1" destOrd="0" presId="urn:microsoft.com/office/officeart/2008/layout/SquareAccentList"/>
    <dgm:cxn modelId="{25773ADD-31F2-4841-B9F8-37C9DA8478EE}" type="presParOf" srcId="{4F38916B-E26D-47AC-959C-0904E7404B41}" destId="{6EDEB283-629E-4773-8A60-01BD02128F39}" srcOrd="3" destOrd="0" presId="urn:microsoft.com/office/officeart/2008/layout/SquareAccentList"/>
    <dgm:cxn modelId="{EDC3D690-BE6B-4B90-ACCC-1CC251CD2091}" type="presParOf" srcId="{6EDEB283-629E-4773-8A60-01BD02128F39}" destId="{6F074353-73AC-4345-8291-B93C208EA0E7}" srcOrd="0" destOrd="0" presId="urn:microsoft.com/office/officeart/2008/layout/SquareAccentList"/>
    <dgm:cxn modelId="{5285FC75-5963-44A0-A914-94BF4A7A4CB6}" type="presParOf" srcId="{6EDEB283-629E-4773-8A60-01BD02128F39}" destId="{4E262FD1-5BA4-459A-964C-DAC6DB9612EA}" srcOrd="1" destOrd="0" presId="urn:microsoft.com/office/officeart/2008/layout/SquareAccentList"/>
    <dgm:cxn modelId="{3DBAE84B-57A4-4FF9-9427-B2F32E1CA506}" type="presParOf" srcId="{4F38916B-E26D-47AC-959C-0904E7404B41}" destId="{6202985E-5C5A-41DB-8565-C6308C4A665F}" srcOrd="4" destOrd="0" presId="urn:microsoft.com/office/officeart/2008/layout/SquareAccentList"/>
    <dgm:cxn modelId="{2FBF17D9-A4F1-4C04-B7E9-FB0FEFAA3F56}" type="presParOf" srcId="{6202985E-5C5A-41DB-8565-C6308C4A665F}" destId="{CDB5D553-87D3-4FE1-9310-D08D9DF8FDB6}" srcOrd="0" destOrd="0" presId="urn:microsoft.com/office/officeart/2008/layout/SquareAccentList"/>
    <dgm:cxn modelId="{45478E2D-C74F-4789-A976-054BFF084246}" type="presParOf" srcId="{6202985E-5C5A-41DB-8565-C6308C4A665F}" destId="{4A54DAB1-C1BC-42E6-B9E3-DFE2D2A18383}"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E8DB76-B96C-4F26-A219-5C346DACF7A2}"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9B909F51-E207-4622-8EE9-DB013A032F0E}">
      <dgm:prSet phldrT="[Text]"/>
      <dgm:spPr/>
      <dgm:t>
        <a:bodyPr/>
        <a:lstStyle/>
        <a:p>
          <a:r>
            <a:rPr lang="en-US" dirty="0" smtClean="0"/>
            <a:t>Inca Civilization</a:t>
          </a:r>
          <a:br>
            <a:rPr lang="en-US" dirty="0" smtClean="0"/>
          </a:br>
          <a:r>
            <a:rPr lang="en-US" dirty="0" smtClean="0"/>
            <a:t>1250AD-1532AD</a:t>
          </a:r>
          <a:endParaRPr lang="en-US" dirty="0"/>
        </a:p>
      </dgm:t>
    </dgm:pt>
    <dgm:pt modelId="{D049C158-8BFC-4DBD-83B3-0F812600EB4E}" type="parTrans" cxnId="{7C1E0A24-4784-447B-B13E-38043345A2D1}">
      <dgm:prSet/>
      <dgm:spPr/>
      <dgm:t>
        <a:bodyPr/>
        <a:lstStyle/>
        <a:p>
          <a:endParaRPr lang="en-US"/>
        </a:p>
      </dgm:t>
    </dgm:pt>
    <dgm:pt modelId="{A85D76AA-4762-41A5-B646-E6CC0A910A1C}" type="sibTrans" cxnId="{7C1E0A24-4784-447B-B13E-38043345A2D1}">
      <dgm:prSet/>
      <dgm:spPr/>
      <dgm:t>
        <a:bodyPr/>
        <a:lstStyle/>
        <a:p>
          <a:endParaRPr lang="en-US"/>
        </a:p>
      </dgm:t>
    </dgm:pt>
    <dgm:pt modelId="{7C7440E3-7CE6-45C0-B528-ACBF12A36FA0}">
      <dgm:prSet phldrT="[Text]"/>
      <dgm:spPr/>
      <dgm:t>
        <a:bodyPr/>
        <a:lstStyle/>
        <a:p>
          <a:r>
            <a:rPr lang="en-US" dirty="0" smtClean="0"/>
            <a:t>Earthquake proof buildings, gold mines</a:t>
          </a:r>
          <a:endParaRPr lang="en-US" dirty="0"/>
        </a:p>
      </dgm:t>
    </dgm:pt>
    <dgm:pt modelId="{7862948D-E6DD-49A9-80CA-A4DA749B68C1}" type="parTrans" cxnId="{F6F18663-0EB5-40DA-850F-80D4D22FF7AD}">
      <dgm:prSet/>
      <dgm:spPr/>
      <dgm:t>
        <a:bodyPr/>
        <a:lstStyle/>
        <a:p>
          <a:endParaRPr lang="en-US"/>
        </a:p>
      </dgm:t>
    </dgm:pt>
    <dgm:pt modelId="{2F7DE55D-434B-4A1F-B7D3-006747A53741}" type="sibTrans" cxnId="{F6F18663-0EB5-40DA-850F-80D4D22FF7AD}">
      <dgm:prSet/>
      <dgm:spPr/>
      <dgm:t>
        <a:bodyPr/>
        <a:lstStyle/>
        <a:p>
          <a:endParaRPr lang="en-US"/>
        </a:p>
      </dgm:t>
    </dgm:pt>
    <dgm:pt modelId="{FA4FC23D-A876-41EA-9E30-B23580E2983E}">
      <dgm:prSet phldrT="[Text]"/>
      <dgm:spPr/>
      <dgm:t>
        <a:bodyPr/>
        <a:lstStyle/>
        <a:p>
          <a:r>
            <a:rPr lang="en-US" dirty="0" smtClean="0"/>
            <a:t>Conquered people and exploited landscape</a:t>
          </a:r>
          <a:endParaRPr lang="en-US" dirty="0"/>
        </a:p>
      </dgm:t>
    </dgm:pt>
    <dgm:pt modelId="{808570CF-13F2-4C4A-BF3C-B0976FABA517}" type="parTrans" cxnId="{9AC916B2-122C-482C-9A31-3327D6C29D61}">
      <dgm:prSet/>
      <dgm:spPr/>
      <dgm:t>
        <a:bodyPr/>
        <a:lstStyle/>
        <a:p>
          <a:endParaRPr lang="en-US"/>
        </a:p>
      </dgm:t>
    </dgm:pt>
    <dgm:pt modelId="{2CC42F76-04F3-44F9-9A76-C7B32D803731}" type="sibTrans" cxnId="{9AC916B2-122C-482C-9A31-3327D6C29D61}">
      <dgm:prSet/>
      <dgm:spPr/>
      <dgm:t>
        <a:bodyPr/>
        <a:lstStyle/>
        <a:p>
          <a:endParaRPr lang="en-US"/>
        </a:p>
      </dgm:t>
    </dgm:pt>
    <dgm:pt modelId="{73FEE4DB-74D0-442F-AB12-2D882C251505}">
      <dgm:prSet phldrT="[Text]"/>
      <dgm:spPr/>
      <dgm:t>
        <a:bodyPr/>
        <a:lstStyle/>
        <a:p>
          <a:r>
            <a:rPr lang="en-US" dirty="0" smtClean="0"/>
            <a:t>Largest empire, nationwide system of tax (Mit’a service), Quipu</a:t>
          </a:r>
          <a:endParaRPr lang="en-US" dirty="0"/>
        </a:p>
      </dgm:t>
    </dgm:pt>
    <dgm:pt modelId="{7BDBBD65-9C62-4CA8-BE34-A361D95D95B7}" type="parTrans" cxnId="{63815DB4-14FA-4C40-807F-5CE7F04CDAF2}">
      <dgm:prSet/>
      <dgm:spPr/>
      <dgm:t>
        <a:bodyPr/>
        <a:lstStyle/>
        <a:p>
          <a:endParaRPr lang="en-US"/>
        </a:p>
      </dgm:t>
    </dgm:pt>
    <dgm:pt modelId="{6EDCFA97-611E-493D-A310-7E7F8B92A9BA}" type="sibTrans" cxnId="{63815DB4-14FA-4C40-807F-5CE7F04CDAF2}">
      <dgm:prSet/>
      <dgm:spPr/>
      <dgm:t>
        <a:bodyPr/>
        <a:lstStyle/>
        <a:p>
          <a:endParaRPr lang="en-US"/>
        </a:p>
      </dgm:t>
    </dgm:pt>
    <dgm:pt modelId="{62520602-F44B-418F-A820-5A909B4C49D3}">
      <dgm:prSet phldrT="[Text]"/>
      <dgm:spPr/>
      <dgm:t>
        <a:bodyPr/>
        <a:lstStyle/>
        <a:p>
          <a:r>
            <a:rPr lang="en-US" dirty="0" smtClean="0"/>
            <a:t>10 million subjects, 30 Lang, 80 regional administration, Big ears (Orejones) </a:t>
          </a:r>
          <a:endParaRPr lang="en-US" dirty="0"/>
        </a:p>
      </dgm:t>
    </dgm:pt>
    <dgm:pt modelId="{FED2F24E-AF36-4913-A561-4537B587D57E}" type="parTrans" cxnId="{82A1378A-4754-47FF-A282-EBFEF19D8CA4}">
      <dgm:prSet/>
      <dgm:spPr/>
      <dgm:t>
        <a:bodyPr/>
        <a:lstStyle/>
        <a:p>
          <a:endParaRPr lang="en-US"/>
        </a:p>
      </dgm:t>
    </dgm:pt>
    <dgm:pt modelId="{64DD7A35-AFC0-4F45-AFCD-D9836E752A3D}" type="sibTrans" cxnId="{82A1378A-4754-47FF-A282-EBFEF19D8CA4}">
      <dgm:prSet/>
      <dgm:spPr/>
      <dgm:t>
        <a:bodyPr/>
        <a:lstStyle/>
        <a:p>
          <a:endParaRPr lang="en-US"/>
        </a:p>
      </dgm:t>
    </dgm:pt>
    <dgm:pt modelId="{FB951482-66C9-464A-9253-75F2209D62C3}">
      <dgm:prSet phldrT="[Text]"/>
      <dgm:spPr/>
      <dgm:t>
        <a:bodyPr/>
        <a:lstStyle/>
        <a:p>
          <a:r>
            <a:rPr lang="en-US" dirty="0" smtClean="0"/>
            <a:t>Peru, Ecuador, Bolivia</a:t>
          </a:r>
          <a:endParaRPr lang="en-US" dirty="0"/>
        </a:p>
      </dgm:t>
    </dgm:pt>
    <dgm:pt modelId="{4D9E3155-0127-42C4-B8C2-E6728A85B4EA}" type="parTrans" cxnId="{9399A1B2-8843-465F-A601-DAC3612CEE93}">
      <dgm:prSet/>
      <dgm:spPr/>
      <dgm:t>
        <a:bodyPr/>
        <a:lstStyle/>
        <a:p>
          <a:endParaRPr lang="en-US"/>
        </a:p>
      </dgm:t>
    </dgm:pt>
    <dgm:pt modelId="{38935CCB-3197-4F54-A716-145B37755945}" type="sibTrans" cxnId="{9399A1B2-8843-465F-A601-DAC3612CEE93}">
      <dgm:prSet/>
      <dgm:spPr/>
      <dgm:t>
        <a:bodyPr/>
        <a:lstStyle/>
        <a:p>
          <a:endParaRPr lang="en-US"/>
        </a:p>
      </dgm:t>
    </dgm:pt>
    <dgm:pt modelId="{B903FF42-CD63-4AE0-B709-C62531B585E5}">
      <dgm:prSet phldrT="[Text]"/>
      <dgm:spPr/>
      <dgm:t>
        <a:bodyPr/>
        <a:lstStyle/>
        <a:p>
          <a:r>
            <a:rPr lang="en-US" dirty="0" smtClean="0"/>
            <a:t>Downfall: Spanish invasion</a:t>
          </a:r>
          <a:endParaRPr lang="en-US" dirty="0"/>
        </a:p>
      </dgm:t>
    </dgm:pt>
    <dgm:pt modelId="{24D1AA2A-58AA-4DDE-B528-C2F6E51FF8C6}" type="parTrans" cxnId="{D36DF6C4-9500-44D1-BD88-C12BE4C34DF9}">
      <dgm:prSet/>
      <dgm:spPr/>
      <dgm:t>
        <a:bodyPr/>
        <a:lstStyle/>
        <a:p>
          <a:endParaRPr lang="en-US"/>
        </a:p>
      </dgm:t>
    </dgm:pt>
    <dgm:pt modelId="{1AAD3E1B-F7FC-49AB-A9D6-D55EC989E7A2}" type="sibTrans" cxnId="{D36DF6C4-9500-44D1-BD88-C12BE4C34DF9}">
      <dgm:prSet/>
      <dgm:spPr/>
      <dgm:t>
        <a:bodyPr/>
        <a:lstStyle/>
        <a:p>
          <a:endParaRPr lang="en-US"/>
        </a:p>
      </dgm:t>
    </dgm:pt>
    <dgm:pt modelId="{CD7A5B34-D4B5-4E4D-9A78-CB8D8E759C87}" type="pres">
      <dgm:prSet presAssocID="{D1E8DB76-B96C-4F26-A219-5C346DACF7A2}" presName="layout" presStyleCnt="0">
        <dgm:presLayoutVars>
          <dgm:chMax/>
          <dgm:chPref/>
          <dgm:dir/>
          <dgm:resizeHandles/>
        </dgm:presLayoutVars>
      </dgm:prSet>
      <dgm:spPr/>
      <dgm:t>
        <a:bodyPr/>
        <a:lstStyle/>
        <a:p>
          <a:endParaRPr lang="en-US"/>
        </a:p>
      </dgm:t>
    </dgm:pt>
    <dgm:pt modelId="{2CAA78BD-2C06-4661-B3B8-ACEFA1C86BF3}" type="pres">
      <dgm:prSet presAssocID="{9B909F51-E207-4622-8EE9-DB013A032F0E}" presName="root" presStyleCnt="0">
        <dgm:presLayoutVars>
          <dgm:chMax/>
          <dgm:chPref/>
        </dgm:presLayoutVars>
      </dgm:prSet>
      <dgm:spPr/>
    </dgm:pt>
    <dgm:pt modelId="{FDA9D061-CA1F-440E-83A9-F4EB634E9F65}" type="pres">
      <dgm:prSet presAssocID="{9B909F51-E207-4622-8EE9-DB013A032F0E}" presName="rootComposite" presStyleCnt="0">
        <dgm:presLayoutVars/>
      </dgm:prSet>
      <dgm:spPr/>
    </dgm:pt>
    <dgm:pt modelId="{3137926E-0F60-4AC9-832C-6270D33C3DAD}" type="pres">
      <dgm:prSet presAssocID="{9B909F51-E207-4622-8EE9-DB013A032F0E}" presName="ParentAccent" presStyleLbl="alignNode1" presStyleIdx="0" presStyleCnt="1"/>
      <dgm:spPr/>
    </dgm:pt>
    <dgm:pt modelId="{F2895B9F-1717-4687-ACAD-0346909248A1}" type="pres">
      <dgm:prSet presAssocID="{9B909F51-E207-4622-8EE9-DB013A032F0E}" presName="ParentSmallAccent" presStyleLbl="fgAcc1" presStyleIdx="0" presStyleCnt="1"/>
      <dgm:spPr/>
    </dgm:pt>
    <dgm:pt modelId="{BC15A080-8EB2-4A6D-8259-ADF41293DDF4}" type="pres">
      <dgm:prSet presAssocID="{9B909F51-E207-4622-8EE9-DB013A032F0E}" presName="Parent" presStyleLbl="revTx" presStyleIdx="0" presStyleCnt="7">
        <dgm:presLayoutVars>
          <dgm:chMax/>
          <dgm:chPref val="4"/>
          <dgm:bulletEnabled val="1"/>
        </dgm:presLayoutVars>
      </dgm:prSet>
      <dgm:spPr/>
      <dgm:t>
        <a:bodyPr/>
        <a:lstStyle/>
        <a:p>
          <a:endParaRPr lang="en-US"/>
        </a:p>
      </dgm:t>
    </dgm:pt>
    <dgm:pt modelId="{4F38916B-E26D-47AC-959C-0904E7404B41}" type="pres">
      <dgm:prSet presAssocID="{9B909F51-E207-4622-8EE9-DB013A032F0E}" presName="childShape" presStyleCnt="0">
        <dgm:presLayoutVars>
          <dgm:chMax val="0"/>
          <dgm:chPref val="0"/>
        </dgm:presLayoutVars>
      </dgm:prSet>
      <dgm:spPr/>
    </dgm:pt>
    <dgm:pt modelId="{761528AA-E8D1-4F2E-8594-67894137E5B3}" type="pres">
      <dgm:prSet presAssocID="{7C7440E3-7CE6-45C0-B528-ACBF12A36FA0}" presName="childComposite" presStyleCnt="0">
        <dgm:presLayoutVars>
          <dgm:chMax val="0"/>
          <dgm:chPref val="0"/>
        </dgm:presLayoutVars>
      </dgm:prSet>
      <dgm:spPr/>
    </dgm:pt>
    <dgm:pt modelId="{E9B9BD4E-FDB7-4BEA-9C7B-6D57DE773DB8}" type="pres">
      <dgm:prSet presAssocID="{7C7440E3-7CE6-45C0-B528-ACBF12A36FA0}" presName="ChildAccent" presStyleLbl="solidFgAcc1" presStyleIdx="0" presStyleCnt="6"/>
      <dgm:spPr/>
    </dgm:pt>
    <dgm:pt modelId="{9B480E20-23CA-448D-926D-943F58917CFE}" type="pres">
      <dgm:prSet presAssocID="{7C7440E3-7CE6-45C0-B528-ACBF12A36FA0}" presName="Child" presStyleLbl="revTx" presStyleIdx="1" presStyleCnt="7">
        <dgm:presLayoutVars>
          <dgm:chMax val="0"/>
          <dgm:chPref val="0"/>
          <dgm:bulletEnabled val="1"/>
        </dgm:presLayoutVars>
      </dgm:prSet>
      <dgm:spPr/>
      <dgm:t>
        <a:bodyPr/>
        <a:lstStyle/>
        <a:p>
          <a:endParaRPr lang="en-US"/>
        </a:p>
      </dgm:t>
    </dgm:pt>
    <dgm:pt modelId="{3AA2E78C-AA36-4936-97EB-9C8FB8D33811}" type="pres">
      <dgm:prSet presAssocID="{FA4FC23D-A876-41EA-9E30-B23580E2983E}" presName="childComposite" presStyleCnt="0">
        <dgm:presLayoutVars>
          <dgm:chMax val="0"/>
          <dgm:chPref val="0"/>
        </dgm:presLayoutVars>
      </dgm:prSet>
      <dgm:spPr/>
    </dgm:pt>
    <dgm:pt modelId="{97A44495-5699-4307-AA0C-B42D10B4B6C5}" type="pres">
      <dgm:prSet presAssocID="{FA4FC23D-A876-41EA-9E30-B23580E2983E}" presName="ChildAccent" presStyleLbl="solidFgAcc1" presStyleIdx="1" presStyleCnt="6"/>
      <dgm:spPr/>
    </dgm:pt>
    <dgm:pt modelId="{7907CE18-A9CA-4452-BC48-710BA43D72EE}" type="pres">
      <dgm:prSet presAssocID="{FA4FC23D-A876-41EA-9E30-B23580E2983E}" presName="Child" presStyleLbl="revTx" presStyleIdx="2" presStyleCnt="7">
        <dgm:presLayoutVars>
          <dgm:chMax val="0"/>
          <dgm:chPref val="0"/>
          <dgm:bulletEnabled val="1"/>
        </dgm:presLayoutVars>
      </dgm:prSet>
      <dgm:spPr/>
      <dgm:t>
        <a:bodyPr/>
        <a:lstStyle/>
        <a:p>
          <a:endParaRPr lang="en-US"/>
        </a:p>
      </dgm:t>
    </dgm:pt>
    <dgm:pt modelId="{4028BE9C-0608-4693-B2AE-1F281B002E47}" type="pres">
      <dgm:prSet presAssocID="{73FEE4DB-74D0-442F-AB12-2D882C251505}" presName="childComposite" presStyleCnt="0">
        <dgm:presLayoutVars>
          <dgm:chMax val="0"/>
          <dgm:chPref val="0"/>
        </dgm:presLayoutVars>
      </dgm:prSet>
      <dgm:spPr/>
    </dgm:pt>
    <dgm:pt modelId="{55E0B30D-4C83-4598-B228-4E2D3BD3FCD5}" type="pres">
      <dgm:prSet presAssocID="{73FEE4DB-74D0-442F-AB12-2D882C251505}" presName="ChildAccent" presStyleLbl="solidFgAcc1" presStyleIdx="2" presStyleCnt="6"/>
      <dgm:spPr/>
    </dgm:pt>
    <dgm:pt modelId="{EF61A053-A4C3-484E-A2E7-F31E25BCA336}" type="pres">
      <dgm:prSet presAssocID="{73FEE4DB-74D0-442F-AB12-2D882C251505}" presName="Child" presStyleLbl="revTx" presStyleIdx="3" presStyleCnt="7">
        <dgm:presLayoutVars>
          <dgm:chMax val="0"/>
          <dgm:chPref val="0"/>
          <dgm:bulletEnabled val="1"/>
        </dgm:presLayoutVars>
      </dgm:prSet>
      <dgm:spPr/>
      <dgm:t>
        <a:bodyPr/>
        <a:lstStyle/>
        <a:p>
          <a:endParaRPr lang="en-US"/>
        </a:p>
      </dgm:t>
    </dgm:pt>
    <dgm:pt modelId="{6EDEB283-629E-4773-8A60-01BD02128F39}" type="pres">
      <dgm:prSet presAssocID="{62520602-F44B-418F-A820-5A909B4C49D3}" presName="childComposite" presStyleCnt="0">
        <dgm:presLayoutVars>
          <dgm:chMax val="0"/>
          <dgm:chPref val="0"/>
        </dgm:presLayoutVars>
      </dgm:prSet>
      <dgm:spPr/>
    </dgm:pt>
    <dgm:pt modelId="{6F074353-73AC-4345-8291-B93C208EA0E7}" type="pres">
      <dgm:prSet presAssocID="{62520602-F44B-418F-A820-5A909B4C49D3}" presName="ChildAccent" presStyleLbl="solidFgAcc1" presStyleIdx="3" presStyleCnt="6"/>
      <dgm:spPr/>
    </dgm:pt>
    <dgm:pt modelId="{4E262FD1-5BA4-459A-964C-DAC6DB9612EA}" type="pres">
      <dgm:prSet presAssocID="{62520602-F44B-418F-A820-5A909B4C49D3}" presName="Child" presStyleLbl="revTx" presStyleIdx="4" presStyleCnt="7">
        <dgm:presLayoutVars>
          <dgm:chMax val="0"/>
          <dgm:chPref val="0"/>
          <dgm:bulletEnabled val="1"/>
        </dgm:presLayoutVars>
      </dgm:prSet>
      <dgm:spPr/>
      <dgm:t>
        <a:bodyPr/>
        <a:lstStyle/>
        <a:p>
          <a:endParaRPr lang="en-US"/>
        </a:p>
      </dgm:t>
    </dgm:pt>
    <dgm:pt modelId="{6202985E-5C5A-41DB-8565-C6308C4A665F}" type="pres">
      <dgm:prSet presAssocID="{FB951482-66C9-464A-9253-75F2209D62C3}" presName="childComposite" presStyleCnt="0">
        <dgm:presLayoutVars>
          <dgm:chMax val="0"/>
          <dgm:chPref val="0"/>
        </dgm:presLayoutVars>
      </dgm:prSet>
      <dgm:spPr/>
    </dgm:pt>
    <dgm:pt modelId="{CDB5D553-87D3-4FE1-9310-D08D9DF8FDB6}" type="pres">
      <dgm:prSet presAssocID="{FB951482-66C9-464A-9253-75F2209D62C3}" presName="ChildAccent" presStyleLbl="solidFgAcc1" presStyleIdx="4" presStyleCnt="6"/>
      <dgm:spPr/>
    </dgm:pt>
    <dgm:pt modelId="{4A54DAB1-C1BC-42E6-B9E3-DFE2D2A18383}" type="pres">
      <dgm:prSet presAssocID="{FB951482-66C9-464A-9253-75F2209D62C3}" presName="Child" presStyleLbl="revTx" presStyleIdx="5" presStyleCnt="7">
        <dgm:presLayoutVars>
          <dgm:chMax val="0"/>
          <dgm:chPref val="0"/>
          <dgm:bulletEnabled val="1"/>
        </dgm:presLayoutVars>
      </dgm:prSet>
      <dgm:spPr/>
      <dgm:t>
        <a:bodyPr/>
        <a:lstStyle/>
        <a:p>
          <a:endParaRPr lang="en-US"/>
        </a:p>
      </dgm:t>
    </dgm:pt>
    <dgm:pt modelId="{F70770D0-2AAF-4EC8-B89E-B478B8683D51}" type="pres">
      <dgm:prSet presAssocID="{B903FF42-CD63-4AE0-B709-C62531B585E5}" presName="childComposite" presStyleCnt="0">
        <dgm:presLayoutVars>
          <dgm:chMax val="0"/>
          <dgm:chPref val="0"/>
        </dgm:presLayoutVars>
      </dgm:prSet>
      <dgm:spPr/>
    </dgm:pt>
    <dgm:pt modelId="{6320F022-E198-485C-B9F8-73DE6A1DD3EF}" type="pres">
      <dgm:prSet presAssocID="{B903FF42-CD63-4AE0-B709-C62531B585E5}" presName="ChildAccent" presStyleLbl="solidFgAcc1" presStyleIdx="5" presStyleCnt="6"/>
      <dgm:spPr/>
    </dgm:pt>
    <dgm:pt modelId="{B443582B-F40B-458B-B3C5-B56BB62D0032}" type="pres">
      <dgm:prSet presAssocID="{B903FF42-CD63-4AE0-B709-C62531B585E5}" presName="Child" presStyleLbl="revTx" presStyleIdx="6" presStyleCnt="7">
        <dgm:presLayoutVars>
          <dgm:chMax val="0"/>
          <dgm:chPref val="0"/>
          <dgm:bulletEnabled val="1"/>
        </dgm:presLayoutVars>
      </dgm:prSet>
      <dgm:spPr/>
      <dgm:t>
        <a:bodyPr/>
        <a:lstStyle/>
        <a:p>
          <a:endParaRPr lang="en-US"/>
        </a:p>
      </dgm:t>
    </dgm:pt>
  </dgm:ptLst>
  <dgm:cxnLst>
    <dgm:cxn modelId="{D36DF6C4-9500-44D1-BD88-C12BE4C34DF9}" srcId="{9B909F51-E207-4622-8EE9-DB013A032F0E}" destId="{B903FF42-CD63-4AE0-B709-C62531B585E5}" srcOrd="5" destOrd="0" parTransId="{24D1AA2A-58AA-4DDE-B528-C2F6E51FF8C6}" sibTransId="{1AAD3E1B-F7FC-49AB-A9D6-D55EC989E7A2}"/>
    <dgm:cxn modelId="{C88B3623-F353-4547-8A10-1BF5FE6E270C}" type="presOf" srcId="{62520602-F44B-418F-A820-5A909B4C49D3}" destId="{4E262FD1-5BA4-459A-964C-DAC6DB9612EA}" srcOrd="0" destOrd="0" presId="urn:microsoft.com/office/officeart/2008/layout/SquareAccentList"/>
    <dgm:cxn modelId="{041A91B2-9BEA-4980-909F-7E2ED3C7ADFC}" type="presOf" srcId="{73FEE4DB-74D0-442F-AB12-2D882C251505}" destId="{EF61A053-A4C3-484E-A2E7-F31E25BCA336}" srcOrd="0" destOrd="0" presId="urn:microsoft.com/office/officeart/2008/layout/SquareAccentList"/>
    <dgm:cxn modelId="{7C1E0A24-4784-447B-B13E-38043345A2D1}" srcId="{D1E8DB76-B96C-4F26-A219-5C346DACF7A2}" destId="{9B909F51-E207-4622-8EE9-DB013A032F0E}" srcOrd="0" destOrd="0" parTransId="{D049C158-8BFC-4DBD-83B3-0F812600EB4E}" sibTransId="{A85D76AA-4762-41A5-B646-E6CC0A910A1C}"/>
    <dgm:cxn modelId="{9AC916B2-122C-482C-9A31-3327D6C29D61}" srcId="{9B909F51-E207-4622-8EE9-DB013A032F0E}" destId="{FA4FC23D-A876-41EA-9E30-B23580E2983E}" srcOrd="1" destOrd="0" parTransId="{808570CF-13F2-4C4A-BF3C-B0976FABA517}" sibTransId="{2CC42F76-04F3-44F9-9A76-C7B32D803731}"/>
    <dgm:cxn modelId="{7DB8BD85-A415-4617-AC02-8DD7953D3F23}" type="presOf" srcId="{9B909F51-E207-4622-8EE9-DB013A032F0E}" destId="{BC15A080-8EB2-4A6D-8259-ADF41293DDF4}" srcOrd="0" destOrd="0" presId="urn:microsoft.com/office/officeart/2008/layout/SquareAccentList"/>
    <dgm:cxn modelId="{21201669-D561-4BEA-A662-055DC83ED05F}" type="presOf" srcId="{7C7440E3-7CE6-45C0-B528-ACBF12A36FA0}" destId="{9B480E20-23CA-448D-926D-943F58917CFE}" srcOrd="0" destOrd="0" presId="urn:microsoft.com/office/officeart/2008/layout/SquareAccentList"/>
    <dgm:cxn modelId="{E1E7EDA5-B973-4E59-A90B-47777B9F497F}" type="presOf" srcId="{B903FF42-CD63-4AE0-B709-C62531B585E5}" destId="{B443582B-F40B-458B-B3C5-B56BB62D0032}" srcOrd="0" destOrd="0" presId="urn:microsoft.com/office/officeart/2008/layout/SquareAccentList"/>
    <dgm:cxn modelId="{82A1378A-4754-47FF-A282-EBFEF19D8CA4}" srcId="{9B909F51-E207-4622-8EE9-DB013A032F0E}" destId="{62520602-F44B-418F-A820-5A909B4C49D3}" srcOrd="3" destOrd="0" parTransId="{FED2F24E-AF36-4913-A561-4537B587D57E}" sibTransId="{64DD7A35-AFC0-4F45-AFCD-D9836E752A3D}"/>
    <dgm:cxn modelId="{63815DB4-14FA-4C40-807F-5CE7F04CDAF2}" srcId="{9B909F51-E207-4622-8EE9-DB013A032F0E}" destId="{73FEE4DB-74D0-442F-AB12-2D882C251505}" srcOrd="2" destOrd="0" parTransId="{7BDBBD65-9C62-4CA8-BE34-A361D95D95B7}" sibTransId="{6EDCFA97-611E-493D-A310-7E7F8B92A9BA}"/>
    <dgm:cxn modelId="{9399A1B2-8843-465F-A601-DAC3612CEE93}" srcId="{9B909F51-E207-4622-8EE9-DB013A032F0E}" destId="{FB951482-66C9-464A-9253-75F2209D62C3}" srcOrd="4" destOrd="0" parTransId="{4D9E3155-0127-42C4-B8C2-E6728A85B4EA}" sibTransId="{38935CCB-3197-4F54-A716-145B37755945}"/>
    <dgm:cxn modelId="{2D2C01D2-375B-41C2-A540-C3E8554D0112}" type="presOf" srcId="{FB951482-66C9-464A-9253-75F2209D62C3}" destId="{4A54DAB1-C1BC-42E6-B9E3-DFE2D2A18383}" srcOrd="0" destOrd="0" presId="urn:microsoft.com/office/officeart/2008/layout/SquareAccentList"/>
    <dgm:cxn modelId="{FCEC0928-064C-406B-AA5E-03132FC4E4A5}" type="presOf" srcId="{D1E8DB76-B96C-4F26-A219-5C346DACF7A2}" destId="{CD7A5B34-D4B5-4E4D-9A78-CB8D8E759C87}" srcOrd="0" destOrd="0" presId="urn:microsoft.com/office/officeart/2008/layout/SquareAccentList"/>
    <dgm:cxn modelId="{57D6EF5B-019D-4279-9BAD-A54F3F457A71}" type="presOf" srcId="{FA4FC23D-A876-41EA-9E30-B23580E2983E}" destId="{7907CE18-A9CA-4452-BC48-710BA43D72EE}" srcOrd="0" destOrd="0" presId="urn:microsoft.com/office/officeart/2008/layout/SquareAccentList"/>
    <dgm:cxn modelId="{F6F18663-0EB5-40DA-850F-80D4D22FF7AD}" srcId="{9B909F51-E207-4622-8EE9-DB013A032F0E}" destId="{7C7440E3-7CE6-45C0-B528-ACBF12A36FA0}" srcOrd="0" destOrd="0" parTransId="{7862948D-E6DD-49A9-80CA-A4DA749B68C1}" sibTransId="{2F7DE55D-434B-4A1F-B7D3-006747A53741}"/>
    <dgm:cxn modelId="{EC613886-F7B0-4832-82B5-D6206E2AF339}" type="presParOf" srcId="{CD7A5B34-D4B5-4E4D-9A78-CB8D8E759C87}" destId="{2CAA78BD-2C06-4661-B3B8-ACEFA1C86BF3}" srcOrd="0" destOrd="0" presId="urn:microsoft.com/office/officeart/2008/layout/SquareAccentList"/>
    <dgm:cxn modelId="{D8DCA5FF-A58B-47AD-AADE-402E52FD37F2}" type="presParOf" srcId="{2CAA78BD-2C06-4661-B3B8-ACEFA1C86BF3}" destId="{FDA9D061-CA1F-440E-83A9-F4EB634E9F65}" srcOrd="0" destOrd="0" presId="urn:microsoft.com/office/officeart/2008/layout/SquareAccentList"/>
    <dgm:cxn modelId="{3CAFCEE8-FF06-4CAD-A4FC-DF9787B345D9}" type="presParOf" srcId="{FDA9D061-CA1F-440E-83A9-F4EB634E9F65}" destId="{3137926E-0F60-4AC9-832C-6270D33C3DAD}" srcOrd="0" destOrd="0" presId="urn:microsoft.com/office/officeart/2008/layout/SquareAccentList"/>
    <dgm:cxn modelId="{96F1C8FE-9FDA-46C2-9645-24EF229F360A}" type="presParOf" srcId="{FDA9D061-CA1F-440E-83A9-F4EB634E9F65}" destId="{F2895B9F-1717-4687-ACAD-0346909248A1}" srcOrd="1" destOrd="0" presId="urn:microsoft.com/office/officeart/2008/layout/SquareAccentList"/>
    <dgm:cxn modelId="{96BE309A-20CA-40C2-BA34-55AC8D6951AE}" type="presParOf" srcId="{FDA9D061-CA1F-440E-83A9-F4EB634E9F65}" destId="{BC15A080-8EB2-4A6D-8259-ADF41293DDF4}" srcOrd="2" destOrd="0" presId="urn:microsoft.com/office/officeart/2008/layout/SquareAccentList"/>
    <dgm:cxn modelId="{03A2365A-9540-46C8-889B-C1D2431F8B48}" type="presParOf" srcId="{2CAA78BD-2C06-4661-B3B8-ACEFA1C86BF3}" destId="{4F38916B-E26D-47AC-959C-0904E7404B41}" srcOrd="1" destOrd="0" presId="urn:microsoft.com/office/officeart/2008/layout/SquareAccentList"/>
    <dgm:cxn modelId="{E7739933-AC7B-4C6D-83BE-2950D7324DE3}" type="presParOf" srcId="{4F38916B-E26D-47AC-959C-0904E7404B41}" destId="{761528AA-E8D1-4F2E-8594-67894137E5B3}" srcOrd="0" destOrd="0" presId="urn:microsoft.com/office/officeart/2008/layout/SquareAccentList"/>
    <dgm:cxn modelId="{19EB09C7-612E-42F6-8A7F-AE5E50A58421}" type="presParOf" srcId="{761528AA-E8D1-4F2E-8594-67894137E5B3}" destId="{E9B9BD4E-FDB7-4BEA-9C7B-6D57DE773DB8}" srcOrd="0" destOrd="0" presId="urn:microsoft.com/office/officeart/2008/layout/SquareAccentList"/>
    <dgm:cxn modelId="{B3DCF6E8-4FC0-4F00-9C35-893613413F88}" type="presParOf" srcId="{761528AA-E8D1-4F2E-8594-67894137E5B3}" destId="{9B480E20-23CA-448D-926D-943F58917CFE}" srcOrd="1" destOrd="0" presId="urn:microsoft.com/office/officeart/2008/layout/SquareAccentList"/>
    <dgm:cxn modelId="{76902E0F-24D8-4DA2-8E9B-6DA7C41A946B}" type="presParOf" srcId="{4F38916B-E26D-47AC-959C-0904E7404B41}" destId="{3AA2E78C-AA36-4936-97EB-9C8FB8D33811}" srcOrd="1" destOrd="0" presId="urn:microsoft.com/office/officeart/2008/layout/SquareAccentList"/>
    <dgm:cxn modelId="{FAD1CAE3-EC8D-42E5-9854-8670F07AE29C}" type="presParOf" srcId="{3AA2E78C-AA36-4936-97EB-9C8FB8D33811}" destId="{97A44495-5699-4307-AA0C-B42D10B4B6C5}" srcOrd="0" destOrd="0" presId="urn:microsoft.com/office/officeart/2008/layout/SquareAccentList"/>
    <dgm:cxn modelId="{B394EFEE-F984-4E4B-8099-98FDED1FE792}" type="presParOf" srcId="{3AA2E78C-AA36-4936-97EB-9C8FB8D33811}" destId="{7907CE18-A9CA-4452-BC48-710BA43D72EE}" srcOrd="1" destOrd="0" presId="urn:microsoft.com/office/officeart/2008/layout/SquareAccentList"/>
    <dgm:cxn modelId="{0511ADB8-8192-4932-A839-B29DCC16B10F}" type="presParOf" srcId="{4F38916B-E26D-47AC-959C-0904E7404B41}" destId="{4028BE9C-0608-4693-B2AE-1F281B002E47}" srcOrd="2" destOrd="0" presId="urn:microsoft.com/office/officeart/2008/layout/SquareAccentList"/>
    <dgm:cxn modelId="{B3E53444-8364-4E46-B1E8-612F84EE5454}" type="presParOf" srcId="{4028BE9C-0608-4693-B2AE-1F281B002E47}" destId="{55E0B30D-4C83-4598-B228-4E2D3BD3FCD5}" srcOrd="0" destOrd="0" presId="urn:microsoft.com/office/officeart/2008/layout/SquareAccentList"/>
    <dgm:cxn modelId="{FC56F375-5827-4A29-AFF0-69E434DE1077}" type="presParOf" srcId="{4028BE9C-0608-4693-B2AE-1F281B002E47}" destId="{EF61A053-A4C3-484E-A2E7-F31E25BCA336}" srcOrd="1" destOrd="0" presId="urn:microsoft.com/office/officeart/2008/layout/SquareAccentList"/>
    <dgm:cxn modelId="{D3EA4AD1-4055-4EAE-899B-BEF307E980A9}" type="presParOf" srcId="{4F38916B-E26D-47AC-959C-0904E7404B41}" destId="{6EDEB283-629E-4773-8A60-01BD02128F39}" srcOrd="3" destOrd="0" presId="urn:microsoft.com/office/officeart/2008/layout/SquareAccentList"/>
    <dgm:cxn modelId="{792280E6-5AF4-4757-AB00-16A6DA5D2269}" type="presParOf" srcId="{6EDEB283-629E-4773-8A60-01BD02128F39}" destId="{6F074353-73AC-4345-8291-B93C208EA0E7}" srcOrd="0" destOrd="0" presId="urn:microsoft.com/office/officeart/2008/layout/SquareAccentList"/>
    <dgm:cxn modelId="{BFADB470-6686-463D-9066-7C3831ABCF7D}" type="presParOf" srcId="{6EDEB283-629E-4773-8A60-01BD02128F39}" destId="{4E262FD1-5BA4-459A-964C-DAC6DB9612EA}" srcOrd="1" destOrd="0" presId="urn:microsoft.com/office/officeart/2008/layout/SquareAccentList"/>
    <dgm:cxn modelId="{9C033298-1412-459C-8D93-E3AC4EC05BCE}" type="presParOf" srcId="{4F38916B-E26D-47AC-959C-0904E7404B41}" destId="{6202985E-5C5A-41DB-8565-C6308C4A665F}" srcOrd="4" destOrd="0" presId="urn:microsoft.com/office/officeart/2008/layout/SquareAccentList"/>
    <dgm:cxn modelId="{174CB338-73F4-4ACA-B5ED-9D64E3A13C4E}" type="presParOf" srcId="{6202985E-5C5A-41DB-8565-C6308C4A665F}" destId="{CDB5D553-87D3-4FE1-9310-D08D9DF8FDB6}" srcOrd="0" destOrd="0" presId="urn:microsoft.com/office/officeart/2008/layout/SquareAccentList"/>
    <dgm:cxn modelId="{37201BA1-EB78-4563-8DAD-87F2AF7D3E3F}" type="presParOf" srcId="{6202985E-5C5A-41DB-8565-C6308C4A665F}" destId="{4A54DAB1-C1BC-42E6-B9E3-DFE2D2A18383}" srcOrd="1" destOrd="0" presId="urn:microsoft.com/office/officeart/2008/layout/SquareAccentList"/>
    <dgm:cxn modelId="{CEA17296-B97B-4AD5-B2A2-F48411B5F56B}" type="presParOf" srcId="{4F38916B-E26D-47AC-959C-0904E7404B41}" destId="{F70770D0-2AAF-4EC8-B89E-B478B8683D51}" srcOrd="5" destOrd="0" presId="urn:microsoft.com/office/officeart/2008/layout/SquareAccentList"/>
    <dgm:cxn modelId="{63CCB891-17F1-4586-91E6-53BB385EFB72}" type="presParOf" srcId="{F70770D0-2AAF-4EC8-B89E-B478B8683D51}" destId="{6320F022-E198-485C-B9F8-73DE6A1DD3EF}" srcOrd="0" destOrd="0" presId="urn:microsoft.com/office/officeart/2008/layout/SquareAccentList"/>
    <dgm:cxn modelId="{087F5620-7065-4D70-8A2D-AE005C3F71AC}" type="presParOf" srcId="{F70770D0-2AAF-4EC8-B89E-B478B8683D51}" destId="{B443582B-F40B-458B-B3C5-B56BB62D0032}"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60DB7D-93B4-41AF-AA27-FA658123D9B7}" type="datetimeFigureOut">
              <a:rPr lang="en-US" smtClean="0"/>
              <a:pPr/>
              <a:t>8/8/2024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2D1932-7658-4093-BE8E-40B91D2C1926}" type="slidenum">
              <a:rPr lang="en-US" smtClean="0"/>
              <a:pPr/>
              <a:t>‹#›</a:t>
            </a:fld>
            <a:endParaRPr lang="en-US"/>
          </a:p>
        </p:txBody>
      </p:sp>
    </p:spTree>
    <p:extLst>
      <p:ext uri="{BB962C8B-B14F-4D97-AF65-F5344CB8AC3E}">
        <p14:creationId xmlns:p14="http://schemas.microsoft.com/office/powerpoint/2010/main" val="67140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 print of the syllabus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a:t>
            </a:fld>
            <a:endParaRPr lang="en-US"/>
          </a:p>
        </p:txBody>
      </p:sp>
    </p:spTree>
    <p:extLst>
      <p:ext uri="{BB962C8B-B14F-4D97-AF65-F5344CB8AC3E}">
        <p14:creationId xmlns:p14="http://schemas.microsoft.com/office/powerpoint/2010/main" val="816000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Zapotec</a:t>
            </a:r>
            <a:r>
              <a:rPr lang="en-US" baseline="0" dirty="0" smtClean="0"/>
              <a:t>, Oasis hotel and resort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14</a:t>
            </a:fld>
            <a:endParaRPr lang="en-US"/>
          </a:p>
        </p:txBody>
      </p:sp>
    </p:spTree>
    <p:extLst>
      <p:ext uri="{BB962C8B-B14F-4D97-AF65-F5344CB8AC3E}">
        <p14:creationId xmlns:p14="http://schemas.microsoft.com/office/powerpoint/2010/main" val="72140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15</a:t>
            </a:fld>
            <a:endParaRPr lang="en-US"/>
          </a:p>
        </p:txBody>
      </p:sp>
    </p:spTree>
    <p:extLst>
      <p:ext uri="{BB962C8B-B14F-4D97-AF65-F5344CB8AC3E}">
        <p14:creationId xmlns:p14="http://schemas.microsoft.com/office/powerpoint/2010/main" val="726939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Nazca, color pottery,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16</a:t>
            </a:fld>
            <a:endParaRPr lang="en-US"/>
          </a:p>
        </p:txBody>
      </p:sp>
    </p:spTree>
    <p:extLst>
      <p:ext uri="{BB962C8B-B14F-4D97-AF65-F5344CB8AC3E}">
        <p14:creationId xmlns:p14="http://schemas.microsoft.com/office/powerpoint/2010/main" val="386547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17</a:t>
            </a:fld>
            <a:endParaRPr lang="en-US"/>
          </a:p>
        </p:txBody>
      </p:sp>
    </p:spTree>
    <p:extLst>
      <p:ext uri="{BB962C8B-B14F-4D97-AF65-F5344CB8AC3E}">
        <p14:creationId xmlns:p14="http://schemas.microsoft.com/office/powerpoint/2010/main" val="726939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Tiwanaku</a:t>
            </a:r>
            <a:r>
              <a:rPr lang="en-US" baseline="0" dirty="0" smtClean="0"/>
              <a:t> ruins.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18</a:t>
            </a:fld>
            <a:endParaRPr lang="en-US"/>
          </a:p>
        </p:txBody>
      </p:sp>
    </p:spTree>
    <p:extLst>
      <p:ext uri="{BB962C8B-B14F-4D97-AF65-F5344CB8AC3E}">
        <p14:creationId xmlns:p14="http://schemas.microsoft.com/office/powerpoint/2010/main" val="201614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19</a:t>
            </a:fld>
            <a:endParaRPr lang="en-US"/>
          </a:p>
        </p:txBody>
      </p:sp>
    </p:spTree>
    <p:extLst>
      <p:ext uri="{BB962C8B-B14F-4D97-AF65-F5344CB8AC3E}">
        <p14:creationId xmlns:p14="http://schemas.microsoft.com/office/powerpoint/2010/main" val="726939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Wari civilization,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21</a:t>
            </a:fld>
            <a:endParaRPr lang="en-US"/>
          </a:p>
        </p:txBody>
      </p:sp>
    </p:spTree>
    <p:extLst>
      <p:ext uri="{BB962C8B-B14F-4D97-AF65-F5344CB8AC3E}">
        <p14:creationId xmlns:p14="http://schemas.microsoft.com/office/powerpoint/2010/main" val="316463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Wari </a:t>
            </a:r>
            <a:r>
              <a:rPr lang="en-US" dirty="0" err="1" smtClean="0"/>
              <a:t>Civi</a:t>
            </a:r>
            <a:r>
              <a:rPr lang="en-US" dirty="0" smtClean="0"/>
              <a:t>,</a:t>
            </a:r>
            <a:r>
              <a:rPr lang="en-US" baseline="0" dirty="0" smtClean="0"/>
              <a:t> textile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22</a:t>
            </a:fld>
            <a:endParaRPr lang="en-US"/>
          </a:p>
        </p:txBody>
      </p:sp>
    </p:spTree>
    <p:extLst>
      <p:ext uri="{BB962C8B-B14F-4D97-AF65-F5344CB8AC3E}">
        <p14:creationId xmlns:p14="http://schemas.microsoft.com/office/powerpoint/2010/main" val="1992099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23</a:t>
            </a:fld>
            <a:endParaRPr lang="en-US"/>
          </a:p>
        </p:txBody>
      </p:sp>
    </p:spTree>
    <p:extLst>
      <p:ext uri="{BB962C8B-B14F-4D97-AF65-F5344CB8AC3E}">
        <p14:creationId xmlns:p14="http://schemas.microsoft.com/office/powerpoint/2010/main" val="72693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Machu Picchu</a:t>
            </a:r>
            <a:r>
              <a:rPr lang="en-US" baseline="0" dirty="0" smtClean="0"/>
              <a:t>, Inca Civilization</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25</a:t>
            </a:fld>
            <a:endParaRPr lang="en-US"/>
          </a:p>
        </p:txBody>
      </p:sp>
    </p:spTree>
    <p:extLst>
      <p:ext uri="{BB962C8B-B14F-4D97-AF65-F5344CB8AC3E}">
        <p14:creationId xmlns:p14="http://schemas.microsoft.com/office/powerpoint/2010/main" val="151040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Lecture</a:t>
            </a:r>
            <a:r>
              <a:rPr lang="en-US" baseline="0" smtClean="0"/>
              <a:t> Plan.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2</a:t>
            </a:fld>
            <a:endParaRPr lang="en-US"/>
          </a:p>
        </p:txBody>
      </p:sp>
    </p:spTree>
    <p:extLst>
      <p:ext uri="{BB962C8B-B14F-4D97-AF65-F5344CB8AC3E}">
        <p14:creationId xmlns:p14="http://schemas.microsoft.com/office/powerpoint/2010/main" val="129575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27</a:t>
            </a:fld>
            <a:endParaRPr lang="en-US"/>
          </a:p>
        </p:txBody>
      </p:sp>
    </p:spTree>
    <p:extLst>
      <p:ext uri="{BB962C8B-B14F-4D97-AF65-F5344CB8AC3E}">
        <p14:creationId xmlns:p14="http://schemas.microsoft.com/office/powerpoint/2010/main" val="726939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30</a:t>
            </a:fld>
            <a:endParaRPr lang="en-US"/>
          </a:p>
        </p:txBody>
      </p:sp>
    </p:spTree>
    <p:extLst>
      <p:ext uri="{BB962C8B-B14F-4D97-AF65-F5344CB8AC3E}">
        <p14:creationId xmlns:p14="http://schemas.microsoft.com/office/powerpoint/2010/main" val="726939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Mississippian</a:t>
            </a:r>
            <a:r>
              <a:rPr lang="en-US" baseline="0" dirty="0" smtClean="0"/>
              <a:t> civilization,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32</a:t>
            </a:fld>
            <a:endParaRPr lang="en-US"/>
          </a:p>
        </p:txBody>
      </p:sp>
    </p:spTree>
    <p:extLst>
      <p:ext uri="{BB962C8B-B14F-4D97-AF65-F5344CB8AC3E}">
        <p14:creationId xmlns:p14="http://schemas.microsoft.com/office/powerpoint/2010/main" val="3013545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33</a:t>
            </a:fld>
            <a:endParaRPr lang="en-US"/>
          </a:p>
        </p:txBody>
      </p:sp>
    </p:spTree>
    <p:extLst>
      <p:ext uri="{BB962C8B-B14F-4D97-AF65-F5344CB8AC3E}">
        <p14:creationId xmlns:p14="http://schemas.microsoft.com/office/powerpoint/2010/main" val="72693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https://www.google.com/maps/place/Lake+Ontario/@39.2280676,-75.5575405,5z/data=!4m6!3m5!1s0x89d4320505bde167:0x18582a629b4927e8!8m2!3d43.6333482!4d-77.8270669!16zL20vMDRrYzQ?hl=en&amp;entry=ttu</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34</a:t>
            </a:fld>
            <a:endParaRPr lang="en-US"/>
          </a:p>
        </p:txBody>
      </p:sp>
    </p:spTree>
    <p:extLst>
      <p:ext uri="{BB962C8B-B14F-4D97-AF65-F5344CB8AC3E}">
        <p14:creationId xmlns:p14="http://schemas.microsoft.com/office/powerpoint/2010/main" val="78436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Haudenosaunee,</a:t>
            </a:r>
            <a:r>
              <a:rPr lang="en-US" baseline="0" dirty="0" smtClean="0"/>
              <a:t> people of longhouse, Iroquois confederacy</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36</a:t>
            </a:fld>
            <a:endParaRPr lang="en-US"/>
          </a:p>
        </p:txBody>
      </p:sp>
    </p:spTree>
    <p:extLst>
      <p:ext uri="{BB962C8B-B14F-4D97-AF65-F5344CB8AC3E}">
        <p14:creationId xmlns:p14="http://schemas.microsoft.com/office/powerpoint/2010/main" val="2909126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333333"/>
                </a:solidFill>
                <a:effectLst/>
                <a:latin typeface="Libre Baskerville"/>
              </a:rPr>
              <a:t>Treaty of 1646 and the Treaty of Middle Plantation in 1677.</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38</a:t>
            </a:fld>
            <a:endParaRPr lang="en-US"/>
          </a:p>
        </p:txBody>
      </p:sp>
    </p:spTree>
    <p:extLst>
      <p:ext uri="{BB962C8B-B14F-4D97-AF65-F5344CB8AC3E}">
        <p14:creationId xmlns:p14="http://schemas.microsoft.com/office/powerpoint/2010/main" val="668998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Hakluyt,</a:t>
            </a:r>
            <a:r>
              <a:rPr lang="en-US" baseline="0" dirty="0" smtClean="0"/>
              <a:t> Discourse on western planning (1584), English colonization of the new world would be not only to the benefit of England but furthermore to the benefit of God. Protestant England needs to rescue north America from catholic world. Also social and economic possibilities like jobs, </a:t>
            </a:r>
            <a:r>
              <a:rPr lang="en-US" baseline="0" dirty="0" err="1" smtClean="0"/>
              <a:t>agri</a:t>
            </a:r>
            <a:r>
              <a:rPr lang="en-US" baseline="0" dirty="0" smtClean="0"/>
              <a:t>, cultural freedom,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42</a:t>
            </a:fld>
            <a:endParaRPr lang="en-US"/>
          </a:p>
        </p:txBody>
      </p:sp>
    </p:spTree>
    <p:extLst>
      <p:ext uri="{BB962C8B-B14F-4D97-AF65-F5344CB8AC3E}">
        <p14:creationId xmlns:p14="http://schemas.microsoft.com/office/powerpoint/2010/main" val="3963126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Elizabeth 1, queen of England. Seadogs</a:t>
            </a:r>
            <a:r>
              <a:rPr lang="en-US" baseline="0" dirty="0" smtClean="0"/>
              <a:t> (</a:t>
            </a:r>
            <a:r>
              <a:rPr lang="en-US" b="0" i="0" dirty="0" smtClean="0">
                <a:solidFill>
                  <a:srgbClr val="1F1F1F"/>
                </a:solidFill>
                <a:effectLst/>
                <a:latin typeface="Helvetica Neue"/>
              </a:rPr>
              <a:t>John Hawkins,</a:t>
            </a:r>
            <a:r>
              <a:rPr lang="en-US" b="0" i="0" baseline="0" dirty="0" smtClean="0">
                <a:solidFill>
                  <a:srgbClr val="1F1F1F"/>
                </a:solidFill>
                <a:effectLst/>
                <a:latin typeface="Helvetica Neue"/>
              </a:rPr>
              <a:t> </a:t>
            </a:r>
            <a:r>
              <a:rPr lang="en-US" b="0" i="0" dirty="0" smtClean="0">
                <a:solidFill>
                  <a:srgbClr val="1F1F1F"/>
                </a:solidFill>
                <a:effectLst/>
                <a:latin typeface="Helvetica Neue"/>
              </a:rPr>
              <a:t>Francis Drake</a:t>
            </a:r>
            <a:r>
              <a:rPr lang="en-US" baseline="0" dirty="0" smtClean="0"/>
              <a:t>), Plundered Spanish ships to the coast of Peru.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43</a:t>
            </a:fld>
            <a:endParaRPr lang="en-US"/>
          </a:p>
        </p:txBody>
      </p:sp>
    </p:spTree>
    <p:extLst>
      <p:ext uri="{BB962C8B-B14F-4D97-AF65-F5344CB8AC3E}">
        <p14:creationId xmlns:p14="http://schemas.microsoft.com/office/powerpoint/2010/main" val="838379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Mary Stuart,</a:t>
            </a:r>
            <a:r>
              <a:rPr lang="en-US" baseline="0" dirty="0" smtClean="0"/>
              <a:t> the catholic queen of England (Scotland). Executed in 1587</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44</a:t>
            </a:fld>
            <a:endParaRPr lang="en-US"/>
          </a:p>
        </p:txBody>
      </p:sp>
    </p:spTree>
    <p:extLst>
      <p:ext uri="{BB962C8B-B14F-4D97-AF65-F5344CB8AC3E}">
        <p14:creationId xmlns:p14="http://schemas.microsoft.com/office/powerpoint/2010/main" val="275706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Agriculture</a:t>
            </a:r>
            <a:r>
              <a:rPr lang="en-US" baseline="0" dirty="0" smtClean="0"/>
              <a:t> based society (sweet </a:t>
            </a:r>
            <a:r>
              <a:rPr lang="en-US" baseline="0" dirty="0" err="1" smtClean="0"/>
              <a:t>potatos+Beans</a:t>
            </a:r>
            <a:r>
              <a:rPr lang="en-US" baseline="0" dirty="0" smtClean="0"/>
              <a:t>), Mixed Economy of fishing and farming. </a:t>
            </a:r>
            <a:r>
              <a:rPr lang="en-US" baseline="0" dirty="0" err="1" smtClean="0"/>
              <a:t>Caral</a:t>
            </a:r>
            <a:r>
              <a:rPr lang="en-US" baseline="0" dirty="0" smtClean="0"/>
              <a:t> City is the oldest in America. </a:t>
            </a:r>
            <a:r>
              <a:rPr lang="en-US" baseline="0" dirty="0" err="1" smtClean="0"/>
              <a:t>Caral's</a:t>
            </a:r>
            <a:r>
              <a:rPr lang="en-US" baseline="0" dirty="0" smtClean="0"/>
              <a:t> pyramids is </a:t>
            </a:r>
            <a:r>
              <a:rPr lang="en-US" baseline="0" dirty="0" err="1" smtClean="0"/>
              <a:t>Templo</a:t>
            </a:r>
            <a:r>
              <a:rPr lang="en-US" baseline="0" dirty="0" smtClean="0"/>
              <a:t> Mayor (Great </a:t>
            </a:r>
            <a:r>
              <a:rPr lang="en-US" baseline="0" smtClean="0"/>
              <a:t>Temple).</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5</a:t>
            </a:fld>
            <a:endParaRPr lang="en-US"/>
          </a:p>
        </p:txBody>
      </p:sp>
    </p:spTree>
    <p:extLst>
      <p:ext uri="{BB962C8B-B14F-4D97-AF65-F5344CB8AC3E}">
        <p14:creationId xmlns:p14="http://schemas.microsoft.com/office/powerpoint/2010/main" val="2213645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Phillip 2 of Spain</a:t>
            </a:r>
            <a:r>
              <a:rPr lang="en-US" baseline="0" dirty="0" smtClean="0"/>
              <a:t> </a:t>
            </a:r>
            <a:r>
              <a:rPr lang="en-US" baseline="0" dirty="0" err="1" smtClean="0"/>
              <a:t>vs</a:t>
            </a:r>
            <a:r>
              <a:rPr lang="en-US" baseline="0" dirty="0" smtClean="0"/>
              <a:t> England. </a:t>
            </a:r>
            <a:r>
              <a:rPr lang="en-US" baseline="0" dirty="0" err="1" smtClean="0"/>
              <a:t>Neatherland</a:t>
            </a:r>
            <a:r>
              <a:rPr lang="en-US" baseline="0" dirty="0" smtClean="0"/>
              <a:t>. Nature favors the British.</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45</a:t>
            </a:fld>
            <a:endParaRPr lang="en-US"/>
          </a:p>
        </p:txBody>
      </p:sp>
    </p:spTree>
    <p:extLst>
      <p:ext uri="{BB962C8B-B14F-4D97-AF65-F5344CB8AC3E}">
        <p14:creationId xmlns:p14="http://schemas.microsoft.com/office/powerpoint/2010/main" val="19249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Queen passes</a:t>
            </a:r>
            <a:r>
              <a:rPr lang="en-US" baseline="0" dirty="0" smtClean="0"/>
              <a:t> away in 1603. Following year peace made with Spain. </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46</a:t>
            </a:fld>
            <a:endParaRPr lang="en-US"/>
          </a:p>
        </p:txBody>
      </p:sp>
    </p:spTree>
    <p:extLst>
      <p:ext uri="{BB962C8B-B14F-4D97-AF65-F5344CB8AC3E}">
        <p14:creationId xmlns:p14="http://schemas.microsoft.com/office/powerpoint/2010/main" val="3458136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t>The Discovery, the Suzan constant,</a:t>
            </a:r>
            <a:r>
              <a:rPr lang="en-US" sz="800" baseline="0" dirty="0" smtClean="0"/>
              <a:t> the Godspeed. The British colonizes the Jamestown. The king also granted a charter to the </a:t>
            </a:r>
            <a:r>
              <a:rPr lang="en-US" sz="800" baseline="0" dirty="0" err="1" smtClean="0"/>
              <a:t>playmouth</a:t>
            </a:r>
            <a:r>
              <a:rPr lang="en-US" sz="800" baseline="0" dirty="0" smtClean="0"/>
              <a:t> company but their </a:t>
            </a:r>
            <a:r>
              <a:rPr lang="en-US" sz="800" baseline="0" dirty="0" err="1" smtClean="0"/>
              <a:t>phopam</a:t>
            </a:r>
            <a:r>
              <a:rPr lang="en-US" sz="800" baseline="0" dirty="0" smtClean="0"/>
              <a:t> colony short lived. </a:t>
            </a:r>
            <a:br>
              <a:rPr lang="en-US" sz="800" baseline="0" dirty="0" smtClean="0"/>
            </a:br>
            <a:r>
              <a:rPr lang="en-US" sz="800" baseline="0" dirty="0" smtClean="0"/>
              <a:t>By 1617, only 300/17000 lived(Battles with Powhatan), After 40 years first tobacco shipment of value (15m pounds).</a:t>
            </a:r>
            <a:endParaRPr lang="en-US" sz="800"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47</a:t>
            </a:fld>
            <a:endParaRPr lang="en-US"/>
          </a:p>
        </p:txBody>
      </p:sp>
    </p:spTree>
    <p:extLst>
      <p:ext uri="{BB962C8B-B14F-4D97-AF65-F5344CB8AC3E}">
        <p14:creationId xmlns:p14="http://schemas.microsoft.com/office/powerpoint/2010/main" val="1769253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maps/dir/Dorchester+Heights/Dorchester+Heights,+Boston,+MA+02127,+USA/@42.3334017,-71.1263401,12z/data=!3m1!4b1!4m13!4m12!1m5!1m1!1s0x89e37a8b80ed808f:0x514d125122817a8f!2m2!1d-71.0439392!2d42.3334312!1m5!1m1!1s0x89e37a8b80ed808f:0x514d125122817a8f!2m2!1d-71.0439392!2d42.3334312?hl=en&amp;entry=ttu</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67</a:t>
            </a:fld>
            <a:endParaRPr lang="en-US"/>
          </a:p>
        </p:txBody>
      </p:sp>
    </p:spTree>
    <p:extLst>
      <p:ext uri="{BB962C8B-B14F-4D97-AF65-F5344CB8AC3E}">
        <p14:creationId xmlns:p14="http://schemas.microsoft.com/office/powerpoint/2010/main" val="2488704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Battle of</a:t>
            </a:r>
            <a:r>
              <a:rPr lang="en-US" baseline="0" dirty="0" smtClean="0"/>
              <a:t> Bunker Hill</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68</a:t>
            </a:fld>
            <a:endParaRPr lang="en-US"/>
          </a:p>
        </p:txBody>
      </p:sp>
    </p:spTree>
    <p:extLst>
      <p:ext uri="{BB962C8B-B14F-4D97-AF65-F5344CB8AC3E}">
        <p14:creationId xmlns:p14="http://schemas.microsoft.com/office/powerpoint/2010/main" val="26121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maps/place/Ciudad+Sagrada+de+Caral/@-10.8922984,-82.79527,6z/data=!4m14!1m7!3m6!1s0x9107179b5f596655:0x1c3a27a54b2ec400!2sCiudad+Sagrada+de+Caral!8m2!3d-10.8922984!4d-77.5218329!16zL20vMDNtd2Jt!3m5!1s0x9107179b5f596655:0x1c3a27a54b2ec400!8m2!3d-10.8922984!4d-77.5218329!16zL20vMDNtd2Jt?hl=en&amp;entry=ttu</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6</a:t>
            </a:fld>
            <a:endParaRPr lang="en-US"/>
          </a:p>
        </p:txBody>
      </p:sp>
    </p:spTree>
    <p:extLst>
      <p:ext uri="{BB962C8B-B14F-4D97-AF65-F5344CB8AC3E}">
        <p14:creationId xmlns:p14="http://schemas.microsoft.com/office/powerpoint/2010/main" val="357542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Quipa</a:t>
            </a:r>
            <a:r>
              <a:rPr lang="en-US" dirty="0" smtClean="0"/>
              <a:t>,</a:t>
            </a:r>
            <a:r>
              <a:rPr lang="en-US" baseline="0" dirty="0" smtClean="0"/>
              <a:t> To keep track of all these statistics, a sophisticated assembly of knotted cords which was also highly transportable and could record decimals up to 10,000.</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7</a:t>
            </a:fld>
            <a:endParaRPr lang="en-US"/>
          </a:p>
        </p:txBody>
      </p:sp>
    </p:spTree>
    <p:extLst>
      <p:ext uri="{BB962C8B-B14F-4D97-AF65-F5344CB8AC3E}">
        <p14:creationId xmlns:p14="http://schemas.microsoft.com/office/powerpoint/2010/main" val="154132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https://www.google.com/maps/place/Heroica+Veracruz,+Ver.,+Mexico/@19.168576,-138.4109123,3z/data=!4m6!3m5!1s0x85c3414245ca78c5:0x18a4d642e936019b!8m2!3d19.173773!4d-96.1342241!16zL20vMDJfcnp0?hl=en&amp;entry=ttu</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10</a:t>
            </a:fld>
            <a:endParaRPr lang="en-US"/>
          </a:p>
        </p:txBody>
      </p:sp>
    </p:spTree>
    <p:extLst>
      <p:ext uri="{BB962C8B-B14F-4D97-AF65-F5344CB8AC3E}">
        <p14:creationId xmlns:p14="http://schemas.microsoft.com/office/powerpoint/2010/main" val="49270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https://www.google.com/maps/place/Yucatan,+Mexico/@21.0773871,-100.4777877,5z/data=!4m6!3m5!1s0x8f540ff8aad604ed:0xcccc217531083d0a!8m2!3d20.7098786!4d-89.0943377!16zL20vMDlna18?hl=en&amp;entry=ttu</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11</a:t>
            </a:fld>
            <a:endParaRPr lang="en-US"/>
          </a:p>
        </p:txBody>
      </p:sp>
    </p:spTree>
    <p:extLst>
      <p:ext uri="{BB962C8B-B14F-4D97-AF65-F5344CB8AC3E}">
        <p14:creationId xmlns:p14="http://schemas.microsoft.com/office/powerpoint/2010/main" val="211736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Pok </a:t>
            </a:r>
            <a:r>
              <a:rPr lang="en-US" dirty="0" err="1" smtClean="0"/>
              <a:t>tok</a:t>
            </a:r>
            <a:r>
              <a:rPr lang="en-US" dirty="0" smtClean="0"/>
              <a:t> ball game,</a:t>
            </a:r>
            <a:r>
              <a:rPr lang="en-US" baseline="0" dirty="0" smtClean="0"/>
              <a:t> 2 teams, each 7 members, head, hand, feet not allowed</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12</a:t>
            </a:fld>
            <a:endParaRPr lang="en-US"/>
          </a:p>
        </p:txBody>
      </p:sp>
    </p:spTree>
    <p:extLst>
      <p:ext uri="{BB962C8B-B14F-4D97-AF65-F5344CB8AC3E}">
        <p14:creationId xmlns:p14="http://schemas.microsoft.com/office/powerpoint/2010/main" val="283994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https://www.google.com/maps/place/Monte+Alb%C3%A1n,+Oaxaca,+Mexico/@17.0438756,-102.0406022,6z/data=!4m6!3m5!1s0x85c7187d793ab219:0xbec62ae73fc32413!8m2!3d17.0438035!4d-96.7681104!16s%2Fg%2F1tgz0y0r?hl=en&amp;entry=ttu</a:t>
            </a:r>
            <a:endParaRPr lang="en-US" dirty="0"/>
          </a:p>
        </p:txBody>
      </p:sp>
      <p:sp>
        <p:nvSpPr>
          <p:cNvPr id="4" name="Slide Number Placeholder 3"/>
          <p:cNvSpPr>
            <a:spLocks noGrp="1"/>
          </p:cNvSpPr>
          <p:nvPr>
            <p:ph type="sldNum" sz="quarter" idx="10"/>
          </p:nvPr>
        </p:nvSpPr>
        <p:spPr/>
        <p:txBody>
          <a:bodyPr/>
          <a:lstStyle/>
          <a:p>
            <a:fld id="{FB2D1932-7658-4093-BE8E-40B91D2C1926}" type="slidenum">
              <a:rPr lang="en-US" smtClean="0"/>
              <a:pPr/>
              <a:t>13</a:t>
            </a:fld>
            <a:endParaRPr lang="en-US"/>
          </a:p>
        </p:txBody>
      </p:sp>
    </p:spTree>
    <p:extLst>
      <p:ext uri="{BB962C8B-B14F-4D97-AF65-F5344CB8AC3E}">
        <p14:creationId xmlns:p14="http://schemas.microsoft.com/office/powerpoint/2010/main" val="726939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C3700E-525F-4932-B3F9-37A386CACE21}" type="datetimeFigureOut">
              <a:rPr lang="en-US" smtClean="0"/>
              <a:pPr/>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3700E-525F-4932-B3F9-37A386CACE21}" type="datetimeFigureOut">
              <a:rPr lang="en-US" smtClean="0"/>
              <a:pPr/>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3700E-525F-4932-B3F9-37A386CACE21}" type="datetimeFigureOut">
              <a:rPr lang="en-US" smtClean="0"/>
              <a:pPr/>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3700E-525F-4932-B3F9-37A386CACE21}" type="datetimeFigureOut">
              <a:rPr lang="en-US" smtClean="0"/>
              <a:pPr/>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C3700E-525F-4932-B3F9-37A386CACE21}" type="datetimeFigureOut">
              <a:rPr lang="en-US" smtClean="0"/>
              <a:pPr/>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C3700E-525F-4932-B3F9-37A386CACE21}" type="datetimeFigureOut">
              <a:rPr lang="en-US" smtClean="0"/>
              <a:pPr/>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C3700E-525F-4932-B3F9-37A386CACE21}" type="datetimeFigureOut">
              <a:rPr lang="en-US" smtClean="0"/>
              <a:pPr/>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C3700E-525F-4932-B3F9-37A386CACE21}" type="datetimeFigureOut">
              <a:rPr lang="en-US" smtClean="0"/>
              <a:pPr/>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3700E-525F-4932-B3F9-37A386CACE21}" type="datetimeFigureOut">
              <a:rPr lang="en-US" smtClean="0"/>
              <a:pPr/>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3700E-525F-4932-B3F9-37A386CACE21}" type="datetimeFigureOut">
              <a:rPr lang="en-US" smtClean="0"/>
              <a:pPr/>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3700E-525F-4932-B3F9-37A386CACE21}" type="datetimeFigureOut">
              <a:rPr lang="en-US" smtClean="0"/>
              <a:pPr/>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DC60D-510E-4ADA-AE1A-E79AEAB30A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3700E-525F-4932-B3F9-37A386CACE21}" type="datetimeFigureOut">
              <a:rPr lang="en-US" smtClean="0"/>
              <a:pPr/>
              <a:t>8/8/2024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DC60D-510E-4ADA-AE1A-E79AEAB30A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52400"/>
            <a:ext cx="4648200" cy="609599"/>
          </a:xfrm>
        </p:spPr>
        <p:txBody>
          <a:bodyPr>
            <a:normAutofit fontScale="90000"/>
          </a:bodyPr>
          <a:lstStyle/>
          <a:p>
            <a:r>
              <a:rPr lang="en-US" sz="3600" b="1" dirty="0" smtClean="0">
                <a:solidFill>
                  <a:srgbClr val="FF0000"/>
                </a:solidFill>
              </a:rPr>
              <a:t>Syllabus </a:t>
            </a:r>
            <a:endParaRPr lang="en-US" sz="3600" b="1" dirty="0">
              <a:solidFill>
                <a:srgbClr val="FF0000"/>
              </a:solidFill>
            </a:endParaRPr>
          </a:p>
        </p:txBody>
      </p:sp>
      <p:sp>
        <p:nvSpPr>
          <p:cNvPr id="3" name="Subtitle 2"/>
          <p:cNvSpPr>
            <a:spLocks noGrp="1"/>
          </p:cNvSpPr>
          <p:nvPr>
            <p:ph type="subTitle" idx="1"/>
          </p:nvPr>
        </p:nvSpPr>
        <p:spPr>
          <a:xfrm>
            <a:off x="381000" y="914400"/>
            <a:ext cx="8229600" cy="5715000"/>
          </a:xfrm>
          <a:ln>
            <a:solidFill>
              <a:schemeClr val="bg1">
                <a:lumMod val="85000"/>
              </a:schemeClr>
            </a:solidFill>
          </a:ln>
        </p:spPr>
        <p:txBody>
          <a:bodyPr>
            <a:noAutofit/>
          </a:bodyPr>
          <a:lstStyle/>
          <a:p>
            <a:pPr marL="457200" indent="-457200" algn="l"/>
            <a:r>
              <a:rPr lang="en-US" sz="1600" b="1" dirty="0" smtClean="0"/>
              <a:t>1. Introduction:- </a:t>
            </a:r>
            <a:br>
              <a:rPr lang="en-US" sz="1600" b="1" dirty="0" smtClean="0"/>
            </a:br>
            <a:r>
              <a:rPr lang="en-US" sz="1600" b="1" dirty="0" smtClean="0">
                <a:solidFill>
                  <a:srgbClr val="002060"/>
                </a:solidFill>
              </a:rPr>
              <a:t>a. From ancient times to 1492</a:t>
            </a:r>
            <a:br>
              <a:rPr lang="en-US" sz="1600" b="1" dirty="0" smtClean="0">
                <a:solidFill>
                  <a:srgbClr val="002060"/>
                </a:solidFill>
              </a:rPr>
            </a:br>
            <a:r>
              <a:rPr lang="en-US" sz="1600" b="1" dirty="0" smtClean="0">
                <a:solidFill>
                  <a:srgbClr val="002060"/>
                </a:solidFill>
              </a:rPr>
              <a:t>b. Advent of the Europeans to British supremacy (1492-1606) </a:t>
            </a:r>
            <a:br>
              <a:rPr lang="en-US" sz="1600" b="1" dirty="0" smtClean="0">
                <a:solidFill>
                  <a:srgbClr val="002060"/>
                </a:solidFill>
              </a:rPr>
            </a:br>
            <a:r>
              <a:rPr lang="en-US" sz="1600" b="1" dirty="0" smtClean="0">
                <a:solidFill>
                  <a:srgbClr val="002060"/>
                </a:solidFill>
              </a:rPr>
              <a:t>2. USA as a British Colony (1606-1783). </a:t>
            </a:r>
            <a:r>
              <a:rPr lang="en-US" sz="1600" b="1" dirty="0" smtClean="0"/>
              <a:t/>
            </a:r>
            <a:br>
              <a:rPr lang="en-US" sz="1600" b="1" dirty="0" smtClean="0"/>
            </a:br>
            <a:r>
              <a:rPr lang="en-US" sz="1600" b="1" dirty="0" smtClean="0"/>
              <a:t>3. USA as an Independent Country (1783 - 1819) </a:t>
            </a:r>
            <a:br>
              <a:rPr lang="en-US" sz="1600" b="1" dirty="0" smtClean="0"/>
            </a:br>
            <a:r>
              <a:rPr lang="en-US" sz="1600" b="1" dirty="0" smtClean="0"/>
              <a:t>4. Expansion of USA: From 13 to 50 States (1820 - 1949) </a:t>
            </a:r>
            <a:br>
              <a:rPr lang="en-US" sz="1600" b="1" dirty="0" smtClean="0"/>
            </a:br>
            <a:r>
              <a:rPr lang="en-US" sz="1600" b="1" dirty="0" smtClean="0">
                <a:solidFill>
                  <a:schemeClr val="accent2"/>
                </a:solidFill>
              </a:rPr>
              <a:t>5. Constitution of the USA: Salient Features </a:t>
            </a:r>
            <a:br>
              <a:rPr lang="en-US" sz="1600" b="1" dirty="0" smtClean="0">
                <a:solidFill>
                  <a:schemeClr val="accent2"/>
                </a:solidFill>
              </a:rPr>
            </a:br>
            <a:r>
              <a:rPr lang="en-US" sz="1600" b="1" dirty="0" smtClean="0">
                <a:solidFill>
                  <a:schemeClr val="accent2"/>
                </a:solidFill>
              </a:rPr>
              <a:t> a. US Presidential Election </a:t>
            </a:r>
            <a:br>
              <a:rPr lang="en-US" sz="1600" b="1" dirty="0" smtClean="0">
                <a:solidFill>
                  <a:schemeClr val="accent2"/>
                </a:solidFill>
              </a:rPr>
            </a:br>
            <a:r>
              <a:rPr lang="en-US" sz="1600" b="1" dirty="0" smtClean="0">
                <a:solidFill>
                  <a:schemeClr val="accent2"/>
                </a:solidFill>
              </a:rPr>
              <a:t> b. The US Congress: Role and Functions </a:t>
            </a:r>
            <a:br>
              <a:rPr lang="en-US" sz="1600" b="1" dirty="0" smtClean="0">
                <a:solidFill>
                  <a:schemeClr val="accent2"/>
                </a:solidFill>
              </a:rPr>
            </a:br>
            <a:r>
              <a:rPr lang="en-US" sz="1600" b="1" dirty="0" smtClean="0">
                <a:solidFill>
                  <a:schemeClr val="accent2"/>
                </a:solidFill>
              </a:rPr>
              <a:t> c. Separation of Powers: Check and Balances </a:t>
            </a:r>
            <a:br>
              <a:rPr lang="en-US" sz="1600" b="1" dirty="0" smtClean="0">
                <a:solidFill>
                  <a:schemeClr val="accent2"/>
                </a:solidFill>
              </a:rPr>
            </a:br>
            <a:r>
              <a:rPr lang="en-US" sz="1600" b="1" dirty="0" smtClean="0">
                <a:solidFill>
                  <a:schemeClr val="tx2"/>
                </a:solidFill>
              </a:rPr>
              <a:t>6. Civil War between the North and the East (1850 - 1869) </a:t>
            </a:r>
            <a:br>
              <a:rPr lang="en-US" sz="1600" b="1" dirty="0" smtClean="0">
                <a:solidFill>
                  <a:schemeClr val="tx2"/>
                </a:solidFill>
              </a:rPr>
            </a:br>
            <a:r>
              <a:rPr lang="en-US" sz="1600" b="1" dirty="0" smtClean="0">
                <a:solidFill>
                  <a:schemeClr val="tx2"/>
                </a:solidFill>
              </a:rPr>
              <a:t>7. Industrialization and its emergence as one of the world powers (1870 -1916) </a:t>
            </a:r>
            <a:br>
              <a:rPr lang="en-US" sz="1600" b="1" dirty="0" smtClean="0">
                <a:solidFill>
                  <a:schemeClr val="tx2"/>
                </a:solidFill>
              </a:rPr>
            </a:br>
            <a:r>
              <a:rPr lang="en-US" sz="1600" b="1" dirty="0" smtClean="0"/>
              <a:t>8. USA’s role in the Two World Wars (1914 – 1918 &amp; 1939 - 1945) </a:t>
            </a:r>
            <a:br>
              <a:rPr lang="en-US" sz="1600" b="1" dirty="0" smtClean="0"/>
            </a:br>
            <a:r>
              <a:rPr lang="en-US" sz="1600" b="1" dirty="0" smtClean="0"/>
              <a:t>9. Post 1945 world scenario and emergence of USA and USSR as the Two World Powers. </a:t>
            </a:r>
            <a:br>
              <a:rPr lang="en-US" sz="1600" b="1" dirty="0" smtClean="0"/>
            </a:br>
            <a:r>
              <a:rPr lang="en-US" sz="1600" b="1" dirty="0" smtClean="0">
                <a:solidFill>
                  <a:srgbClr val="FF0000"/>
                </a:solidFill>
              </a:rPr>
              <a:t>10. American Role in patronizing UNO and International Organizations 1945 - 2012 </a:t>
            </a:r>
            <a:r>
              <a:rPr lang="en-US" sz="1600" b="1" dirty="0" smtClean="0"/>
              <a:t/>
            </a:r>
            <a:br>
              <a:rPr lang="en-US" sz="1600" b="1" dirty="0" smtClean="0"/>
            </a:br>
            <a:r>
              <a:rPr lang="en-US" sz="1600" b="1" dirty="0" smtClean="0"/>
              <a:t>11. American Role in Cold War and its emergence as the Sole Super Power (1945 - 1990). </a:t>
            </a:r>
            <a:br>
              <a:rPr lang="en-US" sz="1600" b="1" dirty="0" smtClean="0"/>
            </a:br>
            <a:r>
              <a:rPr lang="en-US" sz="1600" b="1" dirty="0" smtClean="0">
                <a:solidFill>
                  <a:srgbClr val="FF0000"/>
                </a:solidFill>
              </a:rPr>
              <a:t>12. International Concerns of USA: An Overview. </a:t>
            </a:r>
            <a:r>
              <a:rPr lang="en-US" sz="1600" b="1" dirty="0" smtClean="0"/>
              <a:t/>
            </a:r>
            <a:br>
              <a:rPr lang="en-US" sz="1600" b="1" dirty="0" smtClean="0"/>
            </a:br>
            <a:r>
              <a:rPr lang="en-US" sz="1600" b="1" dirty="0" smtClean="0">
                <a:solidFill>
                  <a:srgbClr val="FF0000"/>
                </a:solidFill>
              </a:rPr>
              <a:t>13. The War on Terror: The Role of Pakistan and USA (2001 - 2012) </a:t>
            </a:r>
            <a:br>
              <a:rPr lang="en-US" sz="1600" b="1" dirty="0" smtClean="0">
                <a:solidFill>
                  <a:srgbClr val="FF0000"/>
                </a:solidFill>
              </a:rPr>
            </a:br>
            <a:r>
              <a:rPr lang="en-US" sz="1600" b="1" dirty="0" smtClean="0">
                <a:solidFill>
                  <a:srgbClr val="FF0000"/>
                </a:solidFill>
              </a:rPr>
              <a:t>14. Global perceptions of the USA. </a:t>
            </a:r>
            <a:r>
              <a:rPr lang="en-US" sz="1600" b="1" dirty="0" smtClean="0"/>
              <a:t/>
            </a:r>
            <a:br>
              <a:rPr lang="en-US" sz="1600" b="1" dirty="0" smtClean="0"/>
            </a:br>
            <a:r>
              <a:rPr lang="en-US" sz="1600" b="1" dirty="0" smtClean="0">
                <a:solidFill>
                  <a:schemeClr val="tx2"/>
                </a:solidFill>
              </a:rPr>
              <a:t>15. Progressive Era: Reforms of Theodore Roosevelt and Woodrow Wilson, </a:t>
            </a:r>
            <a:r>
              <a:rPr lang="en-US" sz="1600" b="1" dirty="0" smtClean="0"/>
              <a:t/>
            </a:r>
            <a:br>
              <a:rPr lang="en-US" sz="1600" b="1" dirty="0" smtClean="0"/>
            </a:br>
            <a:r>
              <a:rPr lang="en-US" sz="1600" b="1" dirty="0" smtClean="0"/>
              <a:t>16. The Great Depression and the New Deal </a:t>
            </a:r>
            <a:br>
              <a:rPr lang="en-US" sz="1600" b="1" dirty="0" smtClean="0"/>
            </a:br>
            <a:r>
              <a:rPr lang="en-US" sz="1600" b="1" dirty="0" smtClean="0">
                <a:solidFill>
                  <a:schemeClr val="accent6">
                    <a:lumMod val="75000"/>
                  </a:schemeClr>
                </a:solidFill>
              </a:rPr>
              <a:t>17. Civil Rights Movement </a:t>
            </a:r>
            <a:r>
              <a:rPr lang="en-US" sz="1600" b="1" dirty="0" smtClean="0"/>
              <a:t/>
            </a:r>
            <a:br>
              <a:rPr lang="en-US" sz="1600" b="1" dirty="0" smtClean="0"/>
            </a:br>
            <a:r>
              <a:rPr lang="en-US" sz="1600" b="1" dirty="0" smtClean="0">
                <a:solidFill>
                  <a:schemeClr val="accent1"/>
                </a:solidFill>
              </a:rPr>
              <a:t>18. United States’ role in International Conflicts </a:t>
            </a:r>
            <a:r>
              <a:rPr lang="en-US" sz="1600" b="1" dirty="0" smtClean="0"/>
              <a:t/>
            </a:r>
            <a:br>
              <a:rPr lang="en-US" sz="1600" b="1" dirty="0" smtClean="0"/>
            </a:br>
            <a:endParaRPr lang="en-US" sz="1600" b="1"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0"/>
            <a:ext cx="1561011" cy="1524000"/>
          </a:xfrm>
          <a:prstGeom prst="rect">
            <a:avLst/>
          </a:prstGeom>
        </p:spPr>
      </p:pic>
    </p:spTree>
    <p:extLst>
      <p:ext uri="{BB962C8B-B14F-4D97-AF65-F5344CB8AC3E}">
        <p14:creationId xmlns:p14="http://schemas.microsoft.com/office/powerpoint/2010/main" val="371780074"/>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mec.PNG"/>
          <p:cNvPicPr>
            <a:picLocks noChangeAspect="1"/>
          </p:cNvPicPr>
          <p:nvPr/>
        </p:nvPicPr>
        <p:blipFill>
          <a:blip r:embed="rId3"/>
          <a:stretch>
            <a:fillRect/>
          </a:stretch>
        </p:blipFill>
        <p:spPr>
          <a:xfrm>
            <a:off x="-1" y="228600"/>
            <a:ext cx="9144001" cy="6477000"/>
          </a:xfrm>
          <a:prstGeom prst="rect">
            <a:avLst/>
          </a:prstGeom>
        </p:spPr>
      </p:pic>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817002994"/>
              </p:ext>
            </p:extLst>
          </p:nvPr>
        </p:nvGraphicFramePr>
        <p:xfrm>
          <a:off x="609600" y="3810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1740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90600"/>
            <a:ext cx="6687117" cy="5004689"/>
          </a:xfrm>
          <a:prstGeom prst="rect">
            <a:avLst/>
          </a:prstGeom>
        </p:spPr>
      </p:pic>
    </p:spTree>
    <p:extLst>
      <p:ext uri="{BB962C8B-B14F-4D97-AF65-F5344CB8AC3E}">
        <p14:creationId xmlns:p14="http://schemas.microsoft.com/office/powerpoint/2010/main" val="2866640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33163118"/>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6363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048"/>
            <a:ext cx="9144000" cy="6089904"/>
          </a:xfrm>
          <a:prstGeom prst="rect">
            <a:avLst/>
          </a:prstGeom>
        </p:spPr>
      </p:pic>
    </p:spTree>
    <p:extLst>
      <p:ext uri="{BB962C8B-B14F-4D97-AF65-F5344CB8AC3E}">
        <p14:creationId xmlns:p14="http://schemas.microsoft.com/office/powerpoint/2010/main" val="1374749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66478766"/>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148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04800"/>
            <a:ext cx="6172200" cy="6220047"/>
          </a:xfrm>
          <a:prstGeom prst="rect">
            <a:avLst/>
          </a:prstGeom>
        </p:spPr>
      </p:pic>
    </p:spTree>
    <p:extLst>
      <p:ext uri="{BB962C8B-B14F-4D97-AF65-F5344CB8AC3E}">
        <p14:creationId xmlns:p14="http://schemas.microsoft.com/office/powerpoint/2010/main" val="1010007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936902571"/>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9048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7200"/>
            <a:ext cx="7696199" cy="5943600"/>
          </a:xfrm>
          <a:prstGeom prst="rect">
            <a:avLst/>
          </a:prstGeom>
        </p:spPr>
      </p:pic>
    </p:spTree>
    <p:extLst>
      <p:ext uri="{BB962C8B-B14F-4D97-AF65-F5344CB8AC3E}">
        <p14:creationId xmlns:p14="http://schemas.microsoft.com/office/powerpoint/2010/main" val="2546390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7446418"/>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5779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52400"/>
            <a:ext cx="4648200" cy="609599"/>
          </a:xfrm>
        </p:spPr>
        <p:txBody>
          <a:bodyPr>
            <a:normAutofit fontScale="90000"/>
          </a:bodyPr>
          <a:lstStyle/>
          <a:p>
            <a:r>
              <a:rPr lang="en-US" sz="3600" b="1" dirty="0" smtClean="0">
                <a:solidFill>
                  <a:srgbClr val="FF0000"/>
                </a:solidFill>
              </a:rPr>
              <a:t>Lecture Plan</a:t>
            </a:r>
            <a:endParaRPr lang="en-US" sz="3600" b="1" dirty="0">
              <a:solidFill>
                <a:srgbClr val="FF0000"/>
              </a:solidFill>
            </a:endParaRPr>
          </a:p>
        </p:txBody>
      </p:sp>
      <p:sp>
        <p:nvSpPr>
          <p:cNvPr id="3" name="Subtitle 2"/>
          <p:cNvSpPr>
            <a:spLocks noGrp="1"/>
          </p:cNvSpPr>
          <p:nvPr>
            <p:ph type="subTitle" idx="1"/>
          </p:nvPr>
        </p:nvSpPr>
        <p:spPr>
          <a:xfrm>
            <a:off x="381000" y="914400"/>
            <a:ext cx="8229600" cy="5715000"/>
          </a:xfrm>
          <a:ln>
            <a:solidFill>
              <a:schemeClr val="bg1">
                <a:lumMod val="85000"/>
              </a:schemeClr>
            </a:solidFill>
          </a:ln>
        </p:spPr>
        <p:txBody>
          <a:bodyPr>
            <a:noAutofit/>
          </a:bodyPr>
          <a:lstStyle/>
          <a:p>
            <a:pPr algn="l"/>
            <a:r>
              <a:rPr lang="en-US" sz="1600" b="1" dirty="0" smtClean="0">
                <a:solidFill>
                  <a:schemeClr val="tx1"/>
                </a:solidFill>
              </a:rPr>
              <a:t>1. Introduction:- </a:t>
            </a:r>
            <a:br>
              <a:rPr lang="en-US" sz="1600" b="1" dirty="0" smtClean="0">
                <a:solidFill>
                  <a:schemeClr val="tx1"/>
                </a:solidFill>
              </a:rPr>
            </a:br>
            <a:r>
              <a:rPr lang="en-US" sz="1600" b="1" dirty="0" smtClean="0">
                <a:solidFill>
                  <a:schemeClr val="tx1"/>
                </a:solidFill>
              </a:rPr>
              <a:t>      a. From ancient times to 1492</a:t>
            </a:r>
            <a:br>
              <a:rPr lang="en-US" sz="1600" b="1" dirty="0" smtClean="0">
                <a:solidFill>
                  <a:schemeClr val="tx1"/>
                </a:solidFill>
              </a:rPr>
            </a:br>
            <a:r>
              <a:rPr lang="en-US" sz="1600" b="1" dirty="0" smtClean="0">
                <a:solidFill>
                  <a:schemeClr val="tx1"/>
                </a:solidFill>
              </a:rPr>
              <a:t>      b. Advent of the Europeans to British supremacy (1492-1606) </a:t>
            </a:r>
          </a:p>
          <a:p>
            <a:pPr algn="l"/>
            <a:r>
              <a:rPr lang="en-US" sz="1600" b="1" dirty="0" smtClean="0">
                <a:solidFill>
                  <a:srgbClr val="C00000"/>
                </a:solidFill>
              </a:rPr>
              <a:t>2. USA as a British Colony (1606-1783). </a:t>
            </a:r>
            <a:br>
              <a:rPr lang="en-US" sz="1600" b="1" dirty="0" smtClean="0">
                <a:solidFill>
                  <a:srgbClr val="C00000"/>
                </a:solidFill>
              </a:rPr>
            </a:br>
            <a:r>
              <a:rPr lang="en-US" sz="1600" b="1" dirty="0" smtClean="0">
                <a:solidFill>
                  <a:srgbClr val="C00000"/>
                </a:solidFill>
              </a:rPr>
              <a:t>3. USA as an Independent Country (1783 - 1819)</a:t>
            </a:r>
          </a:p>
          <a:p>
            <a:pPr algn="l"/>
            <a:r>
              <a:rPr lang="en-US" sz="1600" b="1" dirty="0" smtClean="0">
                <a:solidFill>
                  <a:schemeClr val="tx1"/>
                </a:solidFill>
              </a:rPr>
              <a:t>4. </a:t>
            </a:r>
            <a:r>
              <a:rPr lang="en-US" sz="1600" b="1" dirty="0">
                <a:solidFill>
                  <a:schemeClr val="tx1"/>
                </a:solidFill>
              </a:rPr>
              <a:t>Constitution of the USA: Salient Features </a:t>
            </a:r>
            <a:br>
              <a:rPr lang="en-US" sz="1600" b="1" dirty="0">
                <a:solidFill>
                  <a:schemeClr val="tx1"/>
                </a:solidFill>
              </a:rPr>
            </a:br>
            <a:r>
              <a:rPr lang="en-US" sz="1600" b="1" dirty="0">
                <a:solidFill>
                  <a:schemeClr val="tx1"/>
                </a:solidFill>
              </a:rPr>
              <a:t> </a:t>
            </a:r>
            <a:r>
              <a:rPr lang="en-US" sz="1600" b="1" dirty="0" smtClean="0">
                <a:solidFill>
                  <a:schemeClr val="tx1"/>
                </a:solidFill>
              </a:rPr>
              <a:t>     a</a:t>
            </a:r>
            <a:r>
              <a:rPr lang="en-US" sz="1600" b="1" dirty="0">
                <a:solidFill>
                  <a:schemeClr val="tx1"/>
                </a:solidFill>
              </a:rPr>
              <a:t>. US Presidential Election </a:t>
            </a:r>
            <a:br>
              <a:rPr lang="en-US" sz="1600" b="1" dirty="0">
                <a:solidFill>
                  <a:schemeClr val="tx1"/>
                </a:solidFill>
              </a:rPr>
            </a:br>
            <a:r>
              <a:rPr lang="en-US" sz="1600" b="1" dirty="0">
                <a:solidFill>
                  <a:schemeClr val="tx1"/>
                </a:solidFill>
              </a:rPr>
              <a:t> </a:t>
            </a:r>
            <a:r>
              <a:rPr lang="en-US" sz="1600" b="1" dirty="0" smtClean="0">
                <a:solidFill>
                  <a:schemeClr val="tx1"/>
                </a:solidFill>
              </a:rPr>
              <a:t>     b</a:t>
            </a:r>
            <a:r>
              <a:rPr lang="en-US" sz="1600" b="1" dirty="0">
                <a:solidFill>
                  <a:schemeClr val="tx1"/>
                </a:solidFill>
              </a:rPr>
              <a:t>. The US Congress: Role and Functions </a:t>
            </a:r>
            <a:br>
              <a:rPr lang="en-US" sz="1600" b="1" dirty="0">
                <a:solidFill>
                  <a:schemeClr val="tx1"/>
                </a:solidFill>
              </a:rPr>
            </a:br>
            <a:r>
              <a:rPr lang="en-US" sz="1600" b="1" dirty="0">
                <a:solidFill>
                  <a:schemeClr val="tx1"/>
                </a:solidFill>
              </a:rPr>
              <a:t> </a:t>
            </a:r>
            <a:r>
              <a:rPr lang="en-US" sz="1600" b="1" dirty="0" smtClean="0">
                <a:solidFill>
                  <a:schemeClr val="tx1"/>
                </a:solidFill>
              </a:rPr>
              <a:t>     c</a:t>
            </a:r>
            <a:r>
              <a:rPr lang="en-US" sz="1600" b="1" dirty="0">
                <a:solidFill>
                  <a:schemeClr val="tx1"/>
                </a:solidFill>
              </a:rPr>
              <a:t>. Separation of Powers: Check and Balances </a:t>
            </a:r>
            <a:r>
              <a:rPr lang="en-US" sz="1600" b="1" dirty="0" smtClean="0">
                <a:solidFill>
                  <a:schemeClr val="tx1"/>
                </a:solidFill>
              </a:rPr>
              <a:t/>
            </a:r>
            <a:br>
              <a:rPr lang="en-US" sz="1600" b="1" dirty="0" smtClean="0">
                <a:solidFill>
                  <a:schemeClr val="tx1"/>
                </a:solidFill>
              </a:rPr>
            </a:br>
            <a:r>
              <a:rPr lang="en-US" sz="1600" b="1" dirty="0" smtClean="0">
                <a:solidFill>
                  <a:srgbClr val="C00000"/>
                </a:solidFill>
              </a:rPr>
              <a:t>5. Expansion of USA: From 13 to 50 States (1820 - 1949) </a:t>
            </a:r>
            <a:r>
              <a:rPr lang="en-US" sz="1600" b="1" dirty="0" smtClean="0">
                <a:solidFill>
                  <a:schemeClr val="tx1"/>
                </a:solidFill>
              </a:rPr>
              <a:t/>
            </a:r>
            <a:br>
              <a:rPr lang="en-US" sz="1600" b="1" dirty="0" smtClean="0">
                <a:solidFill>
                  <a:schemeClr val="tx1"/>
                </a:solidFill>
              </a:rPr>
            </a:br>
            <a:r>
              <a:rPr lang="en-US" sz="1600" b="1" dirty="0" smtClean="0">
                <a:solidFill>
                  <a:schemeClr val="tx1"/>
                </a:solidFill>
              </a:rPr>
              <a:t>6. Civil War between the North and the East (1850 - 1869) </a:t>
            </a:r>
            <a:br>
              <a:rPr lang="en-US" sz="1600" b="1" dirty="0" smtClean="0">
                <a:solidFill>
                  <a:schemeClr val="tx1"/>
                </a:solidFill>
              </a:rPr>
            </a:br>
            <a:r>
              <a:rPr lang="en-US" sz="1600" b="1" dirty="0" smtClean="0">
                <a:solidFill>
                  <a:schemeClr val="tx1"/>
                </a:solidFill>
              </a:rPr>
              <a:t>7. Industrialization and its emergence as one of the world powers (1870 -1916) </a:t>
            </a:r>
            <a:br>
              <a:rPr lang="en-US" sz="1600" b="1" dirty="0" smtClean="0">
                <a:solidFill>
                  <a:schemeClr val="tx1"/>
                </a:solidFill>
              </a:rPr>
            </a:br>
            <a:r>
              <a:rPr lang="en-US" sz="1600" b="1" dirty="0" smtClean="0">
                <a:solidFill>
                  <a:srgbClr val="C00000"/>
                </a:solidFill>
              </a:rPr>
              <a:t>8. USA’s role in the Two World Wars (1914 – 1918 &amp; 1939 - 1945) </a:t>
            </a:r>
            <a:endParaRPr lang="en-US" sz="1600" b="1" dirty="0">
              <a:solidFill>
                <a:srgbClr val="C00000"/>
              </a:solidFill>
            </a:endParaRPr>
          </a:p>
          <a:p>
            <a:pPr algn="l"/>
            <a:r>
              <a:rPr lang="en-US" sz="1600" b="1" dirty="0">
                <a:solidFill>
                  <a:srgbClr val="C00000"/>
                </a:solidFill>
              </a:rPr>
              <a:t>9</a:t>
            </a:r>
            <a:r>
              <a:rPr lang="en-US" sz="1600" b="1" dirty="0" smtClean="0">
                <a:solidFill>
                  <a:srgbClr val="C00000"/>
                </a:solidFill>
              </a:rPr>
              <a:t>. </a:t>
            </a:r>
            <a:r>
              <a:rPr lang="en-US" sz="1600" b="1" dirty="0">
                <a:solidFill>
                  <a:srgbClr val="C00000"/>
                </a:solidFill>
              </a:rPr>
              <a:t>Progressive Era: Reforms of Theodore Roosevelt and Woodrow Wilson, </a:t>
            </a:r>
            <a:br>
              <a:rPr lang="en-US" sz="1600" b="1" dirty="0">
                <a:solidFill>
                  <a:srgbClr val="C00000"/>
                </a:solidFill>
              </a:rPr>
            </a:br>
            <a:r>
              <a:rPr lang="en-US" sz="1600" b="1" dirty="0" smtClean="0">
                <a:solidFill>
                  <a:srgbClr val="C00000"/>
                </a:solidFill>
              </a:rPr>
              <a:t>10. </a:t>
            </a:r>
            <a:r>
              <a:rPr lang="en-US" sz="1600" b="1" dirty="0">
                <a:solidFill>
                  <a:srgbClr val="C00000"/>
                </a:solidFill>
              </a:rPr>
              <a:t>The Great Depression and the New Deal</a:t>
            </a:r>
            <a:r>
              <a:rPr lang="en-US" sz="1600" b="1" dirty="0" smtClean="0">
                <a:solidFill>
                  <a:schemeClr val="tx1"/>
                </a:solidFill>
              </a:rPr>
              <a:t/>
            </a:r>
            <a:br>
              <a:rPr lang="en-US" sz="1600" b="1" dirty="0" smtClean="0">
                <a:solidFill>
                  <a:schemeClr val="tx1"/>
                </a:solidFill>
              </a:rPr>
            </a:br>
            <a:r>
              <a:rPr lang="en-US" sz="1600" b="1" dirty="0" smtClean="0">
                <a:solidFill>
                  <a:schemeClr val="tx1"/>
                </a:solidFill>
              </a:rPr>
              <a:t>11. Post 1945 world scenario and emergence of USA and USSR as the Two World Powers. </a:t>
            </a:r>
            <a:br>
              <a:rPr lang="en-US" sz="1600" b="1" dirty="0" smtClean="0">
                <a:solidFill>
                  <a:schemeClr val="tx1"/>
                </a:solidFill>
              </a:rPr>
            </a:br>
            <a:r>
              <a:rPr lang="en-US" sz="1600" b="1" dirty="0" smtClean="0">
                <a:solidFill>
                  <a:schemeClr val="tx1"/>
                </a:solidFill>
              </a:rPr>
              <a:t>12. American Role in Cold War and its emergence as the Sole Super Power (1945 - 1990).</a:t>
            </a:r>
            <a:br>
              <a:rPr lang="en-US" sz="1600" b="1" dirty="0" smtClean="0">
                <a:solidFill>
                  <a:schemeClr val="tx1"/>
                </a:solidFill>
              </a:rPr>
            </a:br>
            <a:r>
              <a:rPr lang="en-US" sz="1600" b="1" dirty="0" smtClean="0">
                <a:solidFill>
                  <a:srgbClr val="C00000"/>
                </a:solidFill>
              </a:rPr>
              <a:t>13. Civil Rights Movement </a:t>
            </a:r>
            <a:r>
              <a:rPr lang="en-US" sz="1600" b="1" dirty="0" smtClean="0"/>
              <a:t/>
            </a:r>
            <a:br>
              <a:rPr lang="en-US" sz="1600" b="1" dirty="0" smtClean="0"/>
            </a:br>
            <a:endParaRPr lang="en-US" sz="1600" b="1"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0"/>
            <a:ext cx="1561011" cy="1524000"/>
          </a:xfrm>
          <a:prstGeom prst="rect">
            <a:avLst/>
          </a:prstGeom>
        </p:spPr>
      </p:pic>
    </p:spTree>
    <p:extLst>
      <p:ext uri="{BB962C8B-B14F-4D97-AF65-F5344CB8AC3E}">
        <p14:creationId xmlns:p14="http://schemas.microsoft.com/office/powerpoint/2010/main" val="3997367999"/>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150"/>
            <a:ext cx="9144000" cy="4871699"/>
          </a:xfrm>
          <a:prstGeom prst="rect">
            <a:avLst/>
          </a:prstGeom>
        </p:spPr>
      </p:pic>
    </p:spTree>
    <p:extLst>
      <p:ext uri="{BB962C8B-B14F-4D97-AF65-F5344CB8AC3E}">
        <p14:creationId xmlns:p14="http://schemas.microsoft.com/office/powerpoint/2010/main" val="2644001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533400"/>
            <a:ext cx="7061198" cy="5562600"/>
          </a:xfrm>
          <a:prstGeom prst="rect">
            <a:avLst/>
          </a:prstGeom>
        </p:spPr>
      </p:pic>
    </p:spTree>
    <p:extLst>
      <p:ext uri="{BB962C8B-B14F-4D97-AF65-F5344CB8AC3E}">
        <p14:creationId xmlns:p14="http://schemas.microsoft.com/office/powerpoint/2010/main" val="3446976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093"/>
            <a:ext cx="9144000" cy="5357813"/>
          </a:xfrm>
          <a:prstGeom prst="rect">
            <a:avLst/>
          </a:prstGeom>
        </p:spPr>
      </p:pic>
    </p:spTree>
    <p:extLst>
      <p:ext uri="{BB962C8B-B14F-4D97-AF65-F5344CB8AC3E}">
        <p14:creationId xmlns:p14="http://schemas.microsoft.com/office/powerpoint/2010/main" val="268098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70411063"/>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996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28601"/>
            <a:ext cx="6248400" cy="6468712"/>
          </a:xfrm>
          <a:prstGeom prst="rect">
            <a:avLst/>
          </a:prstGeom>
        </p:spPr>
      </p:pic>
    </p:spTree>
    <p:extLst>
      <p:ext uri="{BB962C8B-B14F-4D97-AF65-F5344CB8AC3E}">
        <p14:creationId xmlns:p14="http://schemas.microsoft.com/office/powerpoint/2010/main" val="344227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226808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5076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6825784"/>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366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 Sheen technologies\Desktop\culture_aztec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91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08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1"/>
            <a:ext cx="8762999"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550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numCol="1">
            <a:normAutofit/>
          </a:bodyPr>
          <a:lstStyle/>
          <a:p>
            <a:pPr algn="l"/>
            <a:r>
              <a:rPr lang="en-US" sz="2000" b="1" dirty="0" smtClean="0"/>
              <a:t>a. From ancient times to 1492</a:t>
            </a:r>
            <a:br>
              <a:rPr lang="en-US" sz="2000" b="1" dirty="0" smtClean="0"/>
            </a:br>
            <a:r>
              <a:rPr lang="en-US" sz="2000" b="1" dirty="0" smtClean="0"/>
              <a:t>b. Advent of the Europeans to British supremacy (1492-1606)</a:t>
            </a:r>
            <a:endParaRPr lang="en-US" sz="2000" dirty="0"/>
          </a:p>
        </p:txBody>
      </p:sp>
    </p:spTree>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4505801"/>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4183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1463"/>
            <a:ext cx="8229600"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525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437" y="1138237"/>
            <a:ext cx="6715125" cy="4581525"/>
          </a:xfrm>
          <a:prstGeom prst="rect">
            <a:avLst/>
          </a:prstGeom>
        </p:spPr>
      </p:pic>
    </p:spTree>
    <p:extLst>
      <p:ext uri="{BB962C8B-B14F-4D97-AF65-F5344CB8AC3E}">
        <p14:creationId xmlns:p14="http://schemas.microsoft.com/office/powerpoint/2010/main" val="677481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278680085"/>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1533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609600" y="228600"/>
            <a:ext cx="8049415" cy="6493454"/>
          </a:xfrm>
          <a:prstGeom prst="rect">
            <a:avLst/>
          </a:prstGeom>
        </p:spPr>
      </p:pic>
    </p:spTree>
    <p:extLst>
      <p:ext uri="{BB962C8B-B14F-4D97-AF65-F5344CB8AC3E}">
        <p14:creationId xmlns:p14="http://schemas.microsoft.com/office/powerpoint/2010/main" val="9781501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90600" y="990600"/>
            <a:ext cx="7220964" cy="4953000"/>
          </a:xfrm>
          <a:prstGeom prst="rect">
            <a:avLst/>
          </a:prstGeom>
        </p:spPr>
      </p:pic>
    </p:spTree>
    <p:extLst>
      <p:ext uri="{BB962C8B-B14F-4D97-AF65-F5344CB8AC3E}">
        <p14:creationId xmlns:p14="http://schemas.microsoft.com/office/powerpoint/2010/main" val="19055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33400"/>
            <a:ext cx="7162800" cy="5583757"/>
          </a:xfrm>
          <a:prstGeom prst="rect">
            <a:avLst/>
          </a:prstGeom>
        </p:spPr>
      </p:pic>
    </p:spTree>
    <p:extLst>
      <p:ext uri="{BB962C8B-B14F-4D97-AF65-F5344CB8AC3E}">
        <p14:creationId xmlns:p14="http://schemas.microsoft.com/office/powerpoint/2010/main" val="31408693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30742261"/>
              </p:ext>
            </p:extLst>
          </p:nvPr>
        </p:nvGraphicFramePr>
        <p:xfrm>
          <a:off x="1524000" y="838200"/>
          <a:ext cx="6248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28600" y="4255273"/>
            <a:ext cx="990600"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dirty="0" smtClean="0"/>
              <a:t>Senior</a:t>
            </a:r>
            <a:endParaRPr lang="en-US" dirty="0"/>
          </a:p>
        </p:txBody>
      </p:sp>
      <p:sp>
        <p:nvSpPr>
          <p:cNvPr id="5" name="TextBox 4"/>
          <p:cNvSpPr txBox="1"/>
          <p:nvPr/>
        </p:nvSpPr>
        <p:spPr>
          <a:xfrm>
            <a:off x="8001000" y="4248647"/>
            <a:ext cx="990600"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dirty="0" smtClean="0"/>
              <a:t>Junior</a:t>
            </a:r>
            <a:endParaRPr lang="en-US" dirty="0"/>
          </a:p>
        </p:txBody>
      </p:sp>
    </p:spTree>
    <p:extLst>
      <p:ext uri="{BB962C8B-B14F-4D97-AF65-F5344CB8AC3E}">
        <p14:creationId xmlns:p14="http://schemas.microsoft.com/office/powerpoint/2010/main" val="9659043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126734522"/>
              </p:ext>
            </p:extLst>
          </p:nvPr>
        </p:nvGraphicFramePr>
        <p:xfrm>
          <a:off x="609600" y="457200"/>
          <a:ext cx="80772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6737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7239000" cy="6858000"/>
          </a:xfrm>
          <a:prstGeom prst="rect">
            <a:avLst/>
          </a:prstGeom>
        </p:spPr>
      </p:pic>
    </p:spTree>
    <p:extLst>
      <p:ext uri="{BB962C8B-B14F-4D97-AF65-F5344CB8AC3E}">
        <p14:creationId xmlns:p14="http://schemas.microsoft.com/office/powerpoint/2010/main" val="3534554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1057101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1988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04800"/>
            <a:ext cx="6248400" cy="6248400"/>
          </a:xfrm>
          <a:prstGeom prst="rect">
            <a:avLst/>
          </a:prstGeom>
        </p:spPr>
      </p:pic>
    </p:spTree>
    <p:extLst>
      <p:ext uri="{BB962C8B-B14F-4D97-AF65-F5344CB8AC3E}">
        <p14:creationId xmlns:p14="http://schemas.microsoft.com/office/powerpoint/2010/main" val="17482843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43537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Arrival of British colonizer</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 y="1417638"/>
            <a:ext cx="8763000" cy="5287962"/>
          </a:xfrm>
        </p:spPr>
      </p:pic>
    </p:spTree>
    <p:extLst>
      <p:ext uri="{BB962C8B-B14F-4D97-AF65-F5344CB8AC3E}">
        <p14:creationId xmlns:p14="http://schemas.microsoft.com/office/powerpoint/2010/main" val="2512447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37" y="457200"/>
            <a:ext cx="8603726" cy="5867400"/>
          </a:xfrm>
          <a:prstGeom prst="rect">
            <a:avLst/>
          </a:prstGeom>
        </p:spPr>
      </p:pic>
    </p:spTree>
    <p:extLst>
      <p:ext uri="{BB962C8B-B14F-4D97-AF65-F5344CB8AC3E}">
        <p14:creationId xmlns:p14="http://schemas.microsoft.com/office/powerpoint/2010/main" val="3848467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85800"/>
            <a:ext cx="8686800" cy="5562600"/>
          </a:xfrm>
          <a:prstGeom prst="rect">
            <a:avLst/>
          </a:prstGeom>
        </p:spPr>
      </p:pic>
    </p:spTree>
    <p:extLst>
      <p:ext uri="{BB962C8B-B14F-4D97-AF65-F5344CB8AC3E}">
        <p14:creationId xmlns:p14="http://schemas.microsoft.com/office/powerpoint/2010/main" val="2875304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85" y="381000"/>
            <a:ext cx="8740515" cy="6172200"/>
          </a:xfrm>
          <a:prstGeom prst="rect">
            <a:avLst/>
          </a:prstGeom>
        </p:spPr>
      </p:pic>
    </p:spTree>
    <p:extLst>
      <p:ext uri="{BB962C8B-B14F-4D97-AF65-F5344CB8AC3E}">
        <p14:creationId xmlns:p14="http://schemas.microsoft.com/office/powerpoint/2010/main" val="25860175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33400"/>
            <a:ext cx="8763000" cy="5715000"/>
          </a:xfrm>
          <a:prstGeom prst="rect">
            <a:avLst/>
          </a:prstGeom>
        </p:spPr>
      </p:pic>
    </p:spTree>
    <p:extLst>
      <p:ext uri="{BB962C8B-B14F-4D97-AF65-F5344CB8AC3E}">
        <p14:creationId xmlns:p14="http://schemas.microsoft.com/office/powerpoint/2010/main" val="27886558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23" y="381000"/>
            <a:ext cx="8687553" cy="6248400"/>
          </a:xfrm>
          <a:prstGeom prst="rect">
            <a:avLst/>
          </a:prstGeom>
        </p:spPr>
      </p:pic>
    </p:spTree>
    <p:extLst>
      <p:ext uri="{BB962C8B-B14F-4D97-AF65-F5344CB8AC3E}">
        <p14:creationId xmlns:p14="http://schemas.microsoft.com/office/powerpoint/2010/main" val="25132321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1"/>
            <a:ext cx="7543800" cy="838199"/>
          </a:xfrm>
        </p:spPr>
        <p:txBody>
          <a:bodyPr>
            <a:normAutofit fontScale="90000"/>
          </a:bodyPr>
          <a:lstStyle/>
          <a:p>
            <a:r>
              <a:rPr lang="en-US" sz="3600" b="1" dirty="0" smtClean="0">
                <a:solidFill>
                  <a:srgbClr val="FF0000"/>
                </a:solidFill>
              </a:rPr>
              <a:t>Factors for Colonization in 16</a:t>
            </a:r>
            <a:r>
              <a:rPr lang="en-US" sz="3600" b="1" baseline="30000" dirty="0" smtClean="0">
                <a:solidFill>
                  <a:srgbClr val="FF0000"/>
                </a:solidFill>
              </a:rPr>
              <a:t>th</a:t>
            </a:r>
            <a:r>
              <a:rPr lang="en-US" sz="3600" b="1" dirty="0" smtClean="0">
                <a:solidFill>
                  <a:srgbClr val="FF0000"/>
                </a:solidFill>
              </a:rPr>
              <a:t> and 17</a:t>
            </a:r>
            <a:r>
              <a:rPr lang="en-US" sz="3600" b="1" baseline="30000" dirty="0" smtClean="0">
                <a:solidFill>
                  <a:srgbClr val="FF0000"/>
                </a:solidFill>
              </a:rPr>
              <a:t>th</a:t>
            </a:r>
            <a:r>
              <a:rPr lang="en-US" sz="3600" b="1" dirty="0" smtClean="0">
                <a:solidFill>
                  <a:srgbClr val="FF0000"/>
                </a:solidFill>
              </a:rPr>
              <a:t> Century </a:t>
            </a:r>
            <a:endParaRPr lang="en-US" sz="3600" b="1" dirty="0">
              <a:solidFill>
                <a:srgbClr val="FF0000"/>
              </a:solidFill>
            </a:endParaRPr>
          </a:p>
        </p:txBody>
      </p:sp>
      <p:sp>
        <p:nvSpPr>
          <p:cNvPr id="3" name="Subtitle 2"/>
          <p:cNvSpPr>
            <a:spLocks noGrp="1"/>
          </p:cNvSpPr>
          <p:nvPr>
            <p:ph type="subTitle" idx="1"/>
          </p:nvPr>
        </p:nvSpPr>
        <p:spPr>
          <a:xfrm>
            <a:off x="381000" y="1295400"/>
            <a:ext cx="8229600" cy="5334000"/>
          </a:xfrm>
        </p:spPr>
        <p:txBody>
          <a:bodyPr>
            <a:normAutofit fontScale="85000" lnSpcReduction="20000"/>
          </a:bodyPr>
          <a:lstStyle/>
          <a:p>
            <a:pPr algn="l"/>
            <a:endParaRPr lang="en-US" dirty="0" smtClean="0">
              <a:solidFill>
                <a:schemeClr val="tx1"/>
              </a:solidFill>
            </a:endParaRPr>
          </a:p>
          <a:p>
            <a:pPr marL="514350" indent="-514350" algn="l">
              <a:buFont typeface="+mj-lt"/>
              <a:buAutoNum type="arabicPeriod"/>
            </a:pPr>
            <a:r>
              <a:rPr lang="en-US" dirty="0" smtClean="0">
                <a:solidFill>
                  <a:schemeClr val="tx1"/>
                </a:solidFill>
              </a:rPr>
              <a:t>God, Gold and Glory</a:t>
            </a:r>
          </a:p>
          <a:p>
            <a:pPr marL="514350" indent="-514350" algn="l">
              <a:buFont typeface="+mj-lt"/>
              <a:buAutoNum type="arabicPeriod"/>
            </a:pPr>
            <a:r>
              <a:rPr lang="en-US" dirty="0" smtClean="0">
                <a:solidFill>
                  <a:schemeClr val="tx1"/>
                </a:solidFill>
              </a:rPr>
              <a:t>Pressure of Population </a:t>
            </a:r>
          </a:p>
          <a:p>
            <a:pPr marL="514350" indent="-514350" algn="l">
              <a:buFont typeface="+mj-lt"/>
              <a:buAutoNum type="arabicPeriod"/>
            </a:pPr>
            <a:r>
              <a:rPr lang="en-US" dirty="0" smtClean="0">
                <a:solidFill>
                  <a:schemeClr val="tx1"/>
                </a:solidFill>
              </a:rPr>
              <a:t>Trade with the East (Asian Countries)</a:t>
            </a:r>
          </a:p>
          <a:p>
            <a:pPr marL="514350" indent="-514350" algn="l">
              <a:buFont typeface="+mj-lt"/>
              <a:buAutoNum type="arabicPeriod"/>
            </a:pPr>
            <a:r>
              <a:rPr lang="en-US" dirty="0" smtClean="0">
                <a:solidFill>
                  <a:schemeClr val="tx1"/>
                </a:solidFill>
              </a:rPr>
              <a:t>Industrial Growth</a:t>
            </a:r>
          </a:p>
          <a:p>
            <a:pPr marL="514350" indent="-514350" algn="l">
              <a:buFont typeface="+mj-lt"/>
              <a:buAutoNum type="arabicPeriod"/>
            </a:pPr>
            <a:r>
              <a:rPr lang="en-US" dirty="0" smtClean="0">
                <a:solidFill>
                  <a:schemeClr val="tx1"/>
                </a:solidFill>
              </a:rPr>
              <a:t>Scientific and Technological Advancement </a:t>
            </a:r>
          </a:p>
          <a:p>
            <a:pPr marL="514350" indent="-514350" algn="l">
              <a:buFont typeface="+mj-lt"/>
              <a:buAutoNum type="arabicPeriod"/>
            </a:pPr>
            <a:r>
              <a:rPr lang="en-US" dirty="0" smtClean="0">
                <a:solidFill>
                  <a:schemeClr val="tx1"/>
                </a:solidFill>
              </a:rPr>
              <a:t>Desire for Fabulous wealth</a:t>
            </a:r>
          </a:p>
          <a:p>
            <a:pPr marL="514350" indent="-514350" algn="l">
              <a:buFont typeface="+mj-lt"/>
              <a:buAutoNum type="arabicPeriod"/>
            </a:pPr>
            <a:r>
              <a:rPr lang="en-US" dirty="0" smtClean="0">
                <a:solidFill>
                  <a:schemeClr val="tx1"/>
                </a:solidFill>
              </a:rPr>
              <a:t>Religious and Cultural Freedom </a:t>
            </a:r>
          </a:p>
          <a:p>
            <a:pPr marL="514350" indent="-514350" algn="l">
              <a:buFont typeface="+mj-lt"/>
              <a:buAutoNum type="arabicPeriod"/>
            </a:pPr>
            <a:r>
              <a:rPr lang="en-US" dirty="0" smtClean="0">
                <a:solidFill>
                  <a:schemeClr val="tx1"/>
                </a:solidFill>
              </a:rPr>
              <a:t>Royal Patronage </a:t>
            </a:r>
          </a:p>
          <a:p>
            <a:pPr marL="514350" indent="-514350" algn="l">
              <a:buFont typeface="+mj-lt"/>
              <a:buAutoNum type="arabicPeriod"/>
            </a:pPr>
            <a:r>
              <a:rPr lang="en-US" dirty="0" smtClean="0">
                <a:solidFill>
                  <a:schemeClr val="tx1"/>
                </a:solidFill>
              </a:rPr>
              <a:t>White Man’s Burden</a:t>
            </a:r>
          </a:p>
          <a:p>
            <a:pPr marL="514350" indent="-514350" algn="l">
              <a:buFont typeface="+mj-lt"/>
              <a:buAutoNum type="arabicPeriod"/>
            </a:pPr>
            <a:r>
              <a:rPr lang="en-US" dirty="0" smtClean="0">
                <a:solidFill>
                  <a:schemeClr val="tx1"/>
                </a:solidFill>
              </a:rPr>
              <a:t>Imperial Race</a:t>
            </a:r>
          </a:p>
          <a:p>
            <a:pPr marL="514350" indent="-514350" algn="l">
              <a:buFont typeface="+mj-lt"/>
              <a:buAutoNum type="arabicPeriod"/>
            </a:pPr>
            <a:r>
              <a:rPr lang="en-US" dirty="0" smtClean="0">
                <a:solidFill>
                  <a:schemeClr val="tx1"/>
                </a:solidFill>
              </a:rPr>
              <a:t>Strategic (Sea Power)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0"/>
            <a:ext cx="1561011" cy="1524000"/>
          </a:xfrm>
          <a:prstGeom prst="rect">
            <a:avLst/>
          </a:prstGeom>
        </p:spPr>
      </p:pic>
    </p:spTree>
    <p:extLst>
      <p:ext uri="{BB962C8B-B14F-4D97-AF65-F5344CB8AC3E}">
        <p14:creationId xmlns:p14="http://schemas.microsoft.com/office/powerpoint/2010/main" val="371780074"/>
      </p:ext>
    </p:extLst>
  </p:cSld>
  <p:clrMapOvr>
    <a:masterClrMapping/>
  </p:clrMapOvr>
  <p:transition>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sz="4000" b="1" dirty="0" smtClean="0">
                <a:solidFill>
                  <a:srgbClr val="FF0000"/>
                </a:solidFill>
              </a:rPr>
              <a:t>Factors for Colonization</a:t>
            </a:r>
            <a:endParaRPr lang="en-US" sz="4000" b="1" dirty="0">
              <a:solidFill>
                <a:srgbClr val="FF0000"/>
              </a:solidFill>
            </a:endParaRPr>
          </a:p>
        </p:txBody>
      </p:sp>
      <p:sp>
        <p:nvSpPr>
          <p:cNvPr id="3" name="Content Placeholder 2"/>
          <p:cNvSpPr>
            <a:spLocks noGrp="1"/>
          </p:cNvSpPr>
          <p:nvPr>
            <p:ph idx="1"/>
          </p:nvPr>
        </p:nvSpPr>
        <p:spPr>
          <a:xfrm>
            <a:off x="457200" y="2057400"/>
            <a:ext cx="8229600" cy="4068763"/>
          </a:xfrm>
        </p:spPr>
        <p:txBody>
          <a:bodyPr/>
          <a:lstStyle/>
          <a:p>
            <a:pPr marL="0" indent="0">
              <a:buNone/>
            </a:pPr>
            <a:r>
              <a:rPr lang="en-US" b="1" u="sng" dirty="0" smtClean="0">
                <a:solidFill>
                  <a:srgbClr val="002060"/>
                </a:solidFill>
              </a:rPr>
              <a:t>Introduction: </a:t>
            </a:r>
          </a:p>
          <a:p>
            <a:pPr marL="0" indent="0">
              <a:buNone/>
            </a:pPr>
            <a:r>
              <a:rPr lang="en-US" dirty="0" smtClean="0"/>
              <a:t>A number of people who leave their country to settle down in a new country and make that place their permanent abode and remain under the protection of their mother country</a:t>
            </a:r>
            <a:endParaRPr lang="en-US" dirty="0"/>
          </a:p>
          <a:p>
            <a:pPr marL="0" indent="0">
              <a:buNone/>
            </a:pPr>
            <a:endParaRPr lang="en-US" dirty="0" smtClean="0"/>
          </a:p>
          <a:p>
            <a:pPr marL="0" indent="0">
              <a:buNone/>
            </a:pPr>
            <a:r>
              <a:rPr lang="en-US" dirty="0" smtClean="0"/>
              <a:t>Competition among European for colonization</a:t>
            </a:r>
          </a:p>
        </p:txBody>
      </p:sp>
    </p:spTree>
    <p:extLst>
      <p:ext uri="{BB962C8B-B14F-4D97-AF65-F5344CB8AC3E}">
        <p14:creationId xmlns:p14="http://schemas.microsoft.com/office/powerpoint/2010/main" val="20037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18002397"/>
              </p:ext>
            </p:extLst>
          </p:nvPr>
        </p:nvGraphicFramePr>
        <p:xfrm>
          <a:off x="457200" y="304800"/>
          <a:ext cx="80772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19039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72" y="152400"/>
            <a:ext cx="8229600" cy="1143000"/>
          </a:xfrm>
        </p:spPr>
        <p:txBody>
          <a:bodyPr>
            <a:normAutofit/>
          </a:bodyPr>
          <a:lstStyle/>
          <a:p>
            <a:r>
              <a:rPr lang="en-US" sz="4000" b="1" dirty="0" smtClean="0">
                <a:solidFill>
                  <a:srgbClr val="FF0000"/>
                </a:solidFill>
              </a:rPr>
              <a:t>Pressure of Population</a:t>
            </a:r>
            <a:endParaRPr lang="en-US" sz="4000" b="1" dirty="0">
              <a:solidFill>
                <a:srgbClr val="FF0000"/>
              </a:solidFill>
            </a:endParaRPr>
          </a:p>
        </p:txBody>
      </p:sp>
      <p:sp>
        <p:nvSpPr>
          <p:cNvPr id="3" name="Content Placeholder 2"/>
          <p:cNvSpPr>
            <a:spLocks noGrp="1"/>
          </p:cNvSpPr>
          <p:nvPr>
            <p:ph idx="1"/>
          </p:nvPr>
        </p:nvSpPr>
        <p:spPr>
          <a:xfrm>
            <a:off x="457200" y="2286000"/>
            <a:ext cx="8212372" cy="4114800"/>
          </a:xfrm>
        </p:spPr>
        <p:txBody>
          <a:bodyPr/>
          <a:lstStyle/>
          <a:p>
            <a:r>
              <a:rPr lang="en-US" dirty="0" smtClean="0"/>
              <a:t>100 million people lived in Europe </a:t>
            </a:r>
          </a:p>
          <a:p>
            <a:r>
              <a:rPr lang="en-US" dirty="0" smtClean="0"/>
              <a:t>Chief profession was agriculture </a:t>
            </a:r>
          </a:p>
          <a:p>
            <a:r>
              <a:rPr lang="en-US" dirty="0" smtClean="0"/>
              <a:t>Due to primitive methods, more land was needed</a:t>
            </a:r>
          </a:p>
          <a:p>
            <a:r>
              <a:rPr lang="en-US" dirty="0" smtClean="0"/>
              <a:t>Discovery of America was a new ray of hope</a:t>
            </a:r>
            <a:endParaRPr lang="en-US" dirty="0"/>
          </a:p>
        </p:txBody>
      </p:sp>
    </p:spTree>
    <p:extLst>
      <p:ext uri="{BB962C8B-B14F-4D97-AF65-F5344CB8AC3E}">
        <p14:creationId xmlns:p14="http://schemas.microsoft.com/office/powerpoint/2010/main" val="19428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48" y="152400"/>
            <a:ext cx="8229600" cy="1143000"/>
          </a:xfrm>
        </p:spPr>
        <p:txBody>
          <a:bodyPr>
            <a:normAutofit/>
          </a:bodyPr>
          <a:lstStyle/>
          <a:p>
            <a:r>
              <a:rPr lang="en-US" sz="4000" b="1" dirty="0" smtClean="0">
                <a:solidFill>
                  <a:srgbClr val="FF0000"/>
                </a:solidFill>
              </a:rPr>
              <a:t>Trade with the East</a:t>
            </a:r>
            <a:endParaRPr lang="en-US" sz="4000" b="1" dirty="0">
              <a:solidFill>
                <a:srgbClr val="FF0000"/>
              </a:solidFill>
            </a:endParaRPr>
          </a:p>
        </p:txBody>
      </p:sp>
      <p:sp>
        <p:nvSpPr>
          <p:cNvPr id="3" name="Content Placeholder 2"/>
          <p:cNvSpPr>
            <a:spLocks noGrp="1"/>
          </p:cNvSpPr>
          <p:nvPr>
            <p:ph idx="1"/>
          </p:nvPr>
        </p:nvSpPr>
        <p:spPr>
          <a:xfrm>
            <a:off x="443948" y="2209800"/>
            <a:ext cx="8229600" cy="4419600"/>
          </a:xfrm>
        </p:spPr>
        <p:txBody>
          <a:bodyPr/>
          <a:lstStyle/>
          <a:p>
            <a:r>
              <a:rPr lang="en-US" dirty="0" smtClean="0"/>
              <a:t>Ever increasing demand for Asian goods</a:t>
            </a:r>
          </a:p>
          <a:p>
            <a:r>
              <a:rPr lang="en-US" dirty="0" smtClean="0"/>
              <a:t>Like spices, silk, cotton, precious stones etc.</a:t>
            </a:r>
          </a:p>
          <a:p>
            <a:r>
              <a:rPr lang="en-US" dirty="0" smtClean="0"/>
              <a:t>Lure for orient and its goods encouraged European for finding new sea routes</a:t>
            </a:r>
          </a:p>
          <a:p>
            <a:r>
              <a:rPr lang="en-US" dirty="0" smtClean="0"/>
              <a:t>So America was discovered and colonized</a:t>
            </a:r>
            <a:endParaRPr lang="en-US" dirty="0"/>
          </a:p>
        </p:txBody>
      </p:sp>
    </p:spTree>
    <p:extLst>
      <p:ext uri="{BB962C8B-B14F-4D97-AF65-F5344CB8AC3E}">
        <p14:creationId xmlns:p14="http://schemas.microsoft.com/office/powerpoint/2010/main" val="12025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Industrial Growth</a:t>
            </a:r>
            <a:endParaRPr lang="en-US" sz="4000" b="1" dirty="0">
              <a:solidFill>
                <a:srgbClr val="FF0000"/>
              </a:solidFill>
            </a:endParaRPr>
          </a:p>
        </p:txBody>
      </p:sp>
      <p:sp>
        <p:nvSpPr>
          <p:cNvPr id="3" name="Content Placeholder 2"/>
          <p:cNvSpPr>
            <a:spLocks noGrp="1"/>
          </p:cNvSpPr>
          <p:nvPr>
            <p:ph idx="1"/>
          </p:nvPr>
        </p:nvSpPr>
        <p:spPr>
          <a:xfrm>
            <a:off x="457200" y="2438400"/>
            <a:ext cx="8229600" cy="3687763"/>
          </a:xfrm>
        </p:spPr>
        <p:txBody>
          <a:bodyPr/>
          <a:lstStyle/>
          <a:p>
            <a:r>
              <a:rPr lang="en-US" dirty="0" smtClean="0"/>
              <a:t>Discovery of machine in 16</a:t>
            </a:r>
            <a:r>
              <a:rPr lang="en-US" baseline="30000" dirty="0" smtClean="0"/>
              <a:t>th</a:t>
            </a:r>
            <a:r>
              <a:rPr lang="en-US" dirty="0" smtClean="0"/>
              <a:t> AD</a:t>
            </a:r>
          </a:p>
          <a:p>
            <a:r>
              <a:rPr lang="en-US" dirty="0" smtClean="0"/>
              <a:t>More production of goods</a:t>
            </a:r>
          </a:p>
          <a:p>
            <a:r>
              <a:rPr lang="en-US" dirty="0" smtClean="0"/>
              <a:t>More market needed</a:t>
            </a:r>
          </a:p>
          <a:p>
            <a:r>
              <a:rPr lang="en-US" dirty="0" smtClean="0"/>
              <a:t>Colonies of America provided a ready market</a:t>
            </a:r>
            <a:endParaRPr lang="en-US" dirty="0"/>
          </a:p>
        </p:txBody>
      </p:sp>
    </p:spTree>
    <p:extLst>
      <p:ext uri="{BB962C8B-B14F-4D97-AF65-F5344CB8AC3E}">
        <p14:creationId xmlns:p14="http://schemas.microsoft.com/office/powerpoint/2010/main" val="203235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Scientific and Technological Advancement</a:t>
            </a:r>
            <a:endParaRPr lang="en-US" b="1" dirty="0">
              <a:solidFill>
                <a:srgbClr val="FF0000"/>
              </a:solidFill>
            </a:endParaRPr>
          </a:p>
        </p:txBody>
      </p:sp>
      <p:sp>
        <p:nvSpPr>
          <p:cNvPr id="3" name="Content Placeholder 2"/>
          <p:cNvSpPr>
            <a:spLocks noGrp="1"/>
          </p:cNvSpPr>
          <p:nvPr>
            <p:ph idx="1"/>
          </p:nvPr>
        </p:nvSpPr>
        <p:spPr>
          <a:xfrm>
            <a:off x="457200" y="2743200"/>
            <a:ext cx="8229600" cy="3382963"/>
          </a:xfrm>
        </p:spPr>
        <p:txBody>
          <a:bodyPr/>
          <a:lstStyle/>
          <a:p>
            <a:r>
              <a:rPr lang="en-US" dirty="0" smtClean="0"/>
              <a:t>Improved navigational methods and instruments in 15</a:t>
            </a:r>
            <a:r>
              <a:rPr lang="en-US" baseline="30000" dirty="0" smtClean="0"/>
              <a:t>th</a:t>
            </a:r>
            <a:r>
              <a:rPr lang="en-US" dirty="0" smtClean="0"/>
              <a:t> century</a:t>
            </a:r>
          </a:p>
          <a:p>
            <a:r>
              <a:rPr lang="en-US" dirty="0" smtClean="0"/>
              <a:t>Discovery of many new lands</a:t>
            </a:r>
          </a:p>
          <a:p>
            <a:r>
              <a:rPr lang="en-US" dirty="0" smtClean="0"/>
              <a:t>So exploration and colonization was made</a:t>
            </a:r>
            <a:endParaRPr lang="en-US" dirty="0"/>
          </a:p>
        </p:txBody>
      </p:sp>
    </p:spTree>
    <p:extLst>
      <p:ext uri="{BB962C8B-B14F-4D97-AF65-F5344CB8AC3E}">
        <p14:creationId xmlns:p14="http://schemas.microsoft.com/office/powerpoint/2010/main" val="429280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Desire for Fabulous Wealth</a:t>
            </a:r>
            <a:endParaRPr lang="en-US" sz="4000" b="1" dirty="0">
              <a:solidFill>
                <a:srgbClr val="FF0000"/>
              </a:solidFill>
            </a:endParaRPr>
          </a:p>
        </p:txBody>
      </p:sp>
      <p:sp>
        <p:nvSpPr>
          <p:cNvPr id="3" name="Content Placeholder 2"/>
          <p:cNvSpPr>
            <a:spLocks noGrp="1"/>
          </p:cNvSpPr>
          <p:nvPr>
            <p:ph idx="1"/>
          </p:nvPr>
        </p:nvSpPr>
        <p:spPr>
          <a:xfrm>
            <a:off x="457200" y="2057400"/>
            <a:ext cx="8229600" cy="4525963"/>
          </a:xfrm>
        </p:spPr>
        <p:txBody>
          <a:bodyPr/>
          <a:lstStyle/>
          <a:p>
            <a:r>
              <a:rPr lang="en-US" dirty="0" smtClean="0"/>
              <a:t>Spain and Portugal, 1</a:t>
            </a:r>
            <a:r>
              <a:rPr lang="en-US" baseline="30000" dirty="0" smtClean="0"/>
              <a:t>st</a:t>
            </a:r>
            <a:r>
              <a:rPr lang="en-US" dirty="0" smtClean="0"/>
              <a:t> colonizers of America found rich stores of gold, silver and copper</a:t>
            </a:r>
          </a:p>
          <a:p>
            <a:r>
              <a:rPr lang="en-US" dirty="0" smtClean="0"/>
              <a:t>Made other powers eager to go to America</a:t>
            </a:r>
          </a:p>
          <a:p>
            <a:r>
              <a:rPr lang="en-US" dirty="0" smtClean="0"/>
              <a:t>French and English joined the race</a:t>
            </a:r>
          </a:p>
          <a:p>
            <a:r>
              <a:rPr lang="en-US" dirty="0" smtClean="0"/>
              <a:t>They encouraged individuals as well as chartered companies to settle in the unclaimed portions of America</a:t>
            </a:r>
            <a:endParaRPr lang="en-US" dirty="0"/>
          </a:p>
        </p:txBody>
      </p:sp>
    </p:spTree>
    <p:extLst>
      <p:ext uri="{BB962C8B-B14F-4D97-AF65-F5344CB8AC3E}">
        <p14:creationId xmlns:p14="http://schemas.microsoft.com/office/powerpoint/2010/main" val="24203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Religious Factor</a:t>
            </a:r>
            <a:endParaRPr lang="en-US" sz="4000" b="1" dirty="0">
              <a:solidFill>
                <a:srgbClr val="FF0000"/>
              </a:solidFill>
            </a:endParaRPr>
          </a:p>
        </p:txBody>
      </p:sp>
      <p:sp>
        <p:nvSpPr>
          <p:cNvPr id="3" name="Content Placeholder 2"/>
          <p:cNvSpPr>
            <a:spLocks noGrp="1"/>
          </p:cNvSpPr>
          <p:nvPr>
            <p:ph idx="1"/>
          </p:nvPr>
        </p:nvSpPr>
        <p:spPr>
          <a:xfrm>
            <a:off x="381000" y="2133601"/>
            <a:ext cx="8229600" cy="3810000"/>
          </a:xfrm>
        </p:spPr>
        <p:txBody>
          <a:bodyPr/>
          <a:lstStyle/>
          <a:p>
            <a:r>
              <a:rPr lang="en-US" dirty="0" smtClean="0"/>
              <a:t>Laws of persecution and religious intolerance compelled people to leave their mother lands</a:t>
            </a:r>
          </a:p>
          <a:p>
            <a:r>
              <a:rPr lang="en-US" dirty="0" smtClean="0"/>
              <a:t>America: Freedom of religious worship</a:t>
            </a:r>
          </a:p>
          <a:p>
            <a:r>
              <a:rPr lang="en-US" dirty="0" smtClean="0"/>
              <a:t>Puritans from England (pilgrims) left England and founded the colony of Massachusetts etc.</a:t>
            </a:r>
          </a:p>
        </p:txBody>
      </p:sp>
    </p:spTree>
    <p:extLst>
      <p:ext uri="{BB962C8B-B14F-4D97-AF65-F5344CB8AC3E}">
        <p14:creationId xmlns:p14="http://schemas.microsoft.com/office/powerpoint/2010/main" val="42311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Royal Patronage</a:t>
            </a:r>
            <a:endParaRPr lang="en-US" sz="4000"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Colonization was not easy without state protection due to absence of int. laws and regulations</a:t>
            </a:r>
          </a:p>
          <a:p>
            <a:r>
              <a:rPr lang="en-US" dirty="0" smtClean="0"/>
              <a:t>Early efforts of English failed because of lack of state patronage</a:t>
            </a:r>
          </a:p>
          <a:p>
            <a:r>
              <a:rPr lang="en-US" dirty="0" smtClean="0"/>
              <a:t>They succeeded when English King extended patronage</a:t>
            </a:r>
          </a:p>
          <a:p>
            <a:r>
              <a:rPr lang="en-US" dirty="0" smtClean="0"/>
              <a:t>Spanish, Portuguese and French were also given protection by their kings</a:t>
            </a:r>
            <a:endParaRPr lang="en-US" dirty="0"/>
          </a:p>
        </p:txBody>
      </p:sp>
    </p:spTree>
    <p:extLst>
      <p:ext uri="{BB962C8B-B14F-4D97-AF65-F5344CB8AC3E}">
        <p14:creationId xmlns:p14="http://schemas.microsoft.com/office/powerpoint/2010/main" val="223971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sz="4000" b="1" dirty="0" smtClean="0">
                <a:solidFill>
                  <a:srgbClr val="FF0000"/>
                </a:solidFill>
              </a:rPr>
              <a:t>Factors for Colonization</a:t>
            </a:r>
            <a:endParaRPr lang="en-US" sz="4000" b="1" dirty="0">
              <a:solidFill>
                <a:srgbClr val="FF0000"/>
              </a:solidFill>
            </a:endParaRPr>
          </a:p>
        </p:txBody>
      </p:sp>
      <p:sp>
        <p:nvSpPr>
          <p:cNvPr id="3" name="Content Placeholder 2"/>
          <p:cNvSpPr>
            <a:spLocks noGrp="1"/>
          </p:cNvSpPr>
          <p:nvPr>
            <p:ph idx="1"/>
          </p:nvPr>
        </p:nvSpPr>
        <p:spPr>
          <a:xfrm>
            <a:off x="457200" y="2057400"/>
            <a:ext cx="8229600" cy="4068763"/>
          </a:xfrm>
        </p:spPr>
        <p:txBody>
          <a:bodyPr/>
          <a:lstStyle/>
          <a:p>
            <a:pPr marL="0" indent="0">
              <a:buNone/>
            </a:pPr>
            <a:r>
              <a:rPr lang="en-US" b="1" u="sng" dirty="0" smtClean="0">
                <a:solidFill>
                  <a:srgbClr val="002060"/>
                </a:solidFill>
              </a:rPr>
              <a:t>Introduction: </a:t>
            </a:r>
          </a:p>
          <a:p>
            <a:pPr marL="0" indent="0">
              <a:buNone/>
            </a:pPr>
            <a:r>
              <a:rPr lang="en-US" dirty="0" smtClean="0"/>
              <a:t>A number of people who leave their country to settle down in a new country and make that place their permanent abode and remain under the protection of their mother country</a:t>
            </a:r>
            <a:endParaRPr lang="en-US" dirty="0"/>
          </a:p>
          <a:p>
            <a:pPr marL="0" indent="0">
              <a:buNone/>
            </a:pPr>
            <a:endParaRPr lang="en-US" dirty="0" smtClean="0"/>
          </a:p>
          <a:p>
            <a:pPr marL="0" indent="0">
              <a:buNone/>
            </a:pPr>
            <a:r>
              <a:rPr lang="en-US" dirty="0" smtClean="0"/>
              <a:t>Competition among European for colonization</a:t>
            </a:r>
          </a:p>
        </p:txBody>
      </p:sp>
    </p:spTree>
    <p:extLst>
      <p:ext uri="{BB962C8B-B14F-4D97-AF65-F5344CB8AC3E}">
        <p14:creationId xmlns:p14="http://schemas.microsoft.com/office/powerpoint/2010/main" val="13088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34036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6629400" cy="1143000"/>
          </a:xfrm>
        </p:spPr>
        <p:txBody>
          <a:bodyPr>
            <a:normAutofit/>
          </a:bodyPr>
          <a:lstStyle/>
          <a:p>
            <a:r>
              <a:rPr lang="en-US" sz="3600" dirty="0" smtClean="0">
                <a:solidFill>
                  <a:srgbClr val="FF0000"/>
                </a:solidFill>
              </a:rPr>
              <a:t>Original Thirteen Colonies </a:t>
            </a:r>
            <a:endParaRPr lang="en-US" sz="3600" dirty="0">
              <a:solidFill>
                <a:srgbClr val="FF00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1600" y="1828800"/>
            <a:ext cx="6324600" cy="3999134"/>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91400" y="0"/>
            <a:ext cx="1752600" cy="1600200"/>
          </a:xfrm>
        </p:spPr>
      </p:pic>
    </p:spTree>
    <p:extLst>
      <p:ext uri="{BB962C8B-B14F-4D97-AF65-F5344CB8AC3E}">
        <p14:creationId xmlns:p14="http://schemas.microsoft.com/office/powerpoint/2010/main" val="3536950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54000"/>
            <a:ext cx="8458200" cy="6123214"/>
          </a:xfrm>
          <a:prstGeom prst="rect">
            <a:avLst/>
          </a:prstGeom>
        </p:spPr>
      </p:pic>
    </p:spTree>
    <p:extLst>
      <p:ext uri="{BB962C8B-B14F-4D97-AF65-F5344CB8AC3E}">
        <p14:creationId xmlns:p14="http://schemas.microsoft.com/office/powerpoint/2010/main" val="38217675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09600"/>
            <a:ext cx="8305800" cy="5715000"/>
          </a:xfrm>
        </p:spPr>
        <p:txBody>
          <a:bodyPr>
            <a:normAutofit fontScale="55000" lnSpcReduction="20000"/>
          </a:bodyPr>
          <a:lstStyle/>
          <a:p>
            <a:r>
              <a:rPr lang="en-US" sz="5100" b="1" dirty="0" smtClean="0">
                <a:solidFill>
                  <a:srgbClr val="C00000"/>
                </a:solidFill>
              </a:rPr>
              <a:t>Q. American Revolution (1775-1783)</a:t>
            </a:r>
          </a:p>
          <a:p>
            <a:pPr algn="l"/>
            <a:endParaRPr lang="en-US" sz="5100" b="1" dirty="0" smtClean="0">
              <a:solidFill>
                <a:schemeClr val="tx1"/>
              </a:solidFill>
            </a:endParaRPr>
          </a:p>
          <a:p>
            <a:pPr marL="514350" indent="-514350" algn="l">
              <a:buAutoNum type="arabicPeriod"/>
            </a:pPr>
            <a:r>
              <a:rPr lang="en-US" sz="5100" b="1" dirty="0" smtClean="0">
                <a:solidFill>
                  <a:schemeClr val="tx1"/>
                </a:solidFill>
              </a:rPr>
              <a:t>Causes of American Revolution</a:t>
            </a:r>
          </a:p>
          <a:p>
            <a:pPr algn="l"/>
            <a:endParaRPr lang="en-US" sz="5100" b="1" dirty="0" smtClean="0"/>
          </a:p>
          <a:p>
            <a:pPr algn="l"/>
            <a:r>
              <a:rPr lang="en-US" sz="4200" dirty="0" smtClean="0">
                <a:solidFill>
                  <a:srgbClr val="FF0000"/>
                </a:solidFill>
              </a:rPr>
              <a:t>1. </a:t>
            </a:r>
            <a:r>
              <a:rPr lang="en-US" sz="4200" u="sng" dirty="0" smtClean="0">
                <a:solidFill>
                  <a:srgbClr val="FF0000"/>
                </a:solidFill>
              </a:rPr>
              <a:t>American Attitude: </a:t>
            </a:r>
          </a:p>
          <a:p>
            <a:pPr marL="571500" indent="-571500" algn="l">
              <a:buFont typeface="+mj-lt"/>
              <a:buAutoNum type="romanUcPeriod"/>
            </a:pPr>
            <a:r>
              <a:rPr lang="en-US" sz="2900" dirty="0" smtClean="0">
                <a:solidFill>
                  <a:schemeClr val="tx1"/>
                </a:solidFill>
              </a:rPr>
              <a:t> Migrated people from England in 18</a:t>
            </a:r>
            <a:r>
              <a:rPr lang="en-US" sz="2900" baseline="30000" dirty="0" smtClean="0">
                <a:solidFill>
                  <a:schemeClr val="tx1"/>
                </a:solidFill>
              </a:rPr>
              <a:t>th</a:t>
            </a:r>
            <a:r>
              <a:rPr lang="en-US" sz="2900" dirty="0" smtClean="0">
                <a:solidFill>
                  <a:schemeClr val="tx1"/>
                </a:solidFill>
              </a:rPr>
              <a:t> century to America were not the same.</a:t>
            </a:r>
          </a:p>
          <a:p>
            <a:pPr marL="571500" indent="-571500" algn="l">
              <a:buFont typeface="+mj-lt"/>
              <a:buAutoNum type="romanUcPeriod"/>
            </a:pPr>
            <a:r>
              <a:rPr lang="en-US" sz="2900" dirty="0" smtClean="0">
                <a:solidFill>
                  <a:schemeClr val="tx1"/>
                </a:solidFill>
              </a:rPr>
              <a:t>America had been scaled dissenter and radicals (spirits of liberty) in 1750s. </a:t>
            </a:r>
          </a:p>
          <a:p>
            <a:pPr marL="571500" indent="-571500" algn="l">
              <a:buFont typeface="+mj-lt"/>
              <a:buAutoNum type="romanUcPeriod"/>
            </a:pPr>
            <a:r>
              <a:rPr lang="en-US" sz="2900" dirty="0" smtClean="0">
                <a:solidFill>
                  <a:schemeClr val="tx1"/>
                </a:solidFill>
              </a:rPr>
              <a:t>America had became better home than Europe for the migrants. </a:t>
            </a:r>
          </a:p>
          <a:p>
            <a:pPr algn="l"/>
            <a:endParaRPr lang="en-US" sz="4200" dirty="0">
              <a:solidFill>
                <a:srgbClr val="FF0000"/>
              </a:solidFill>
            </a:endParaRPr>
          </a:p>
          <a:p>
            <a:pPr algn="l"/>
            <a:r>
              <a:rPr lang="en-US" sz="4200" dirty="0" smtClean="0">
                <a:solidFill>
                  <a:srgbClr val="FF0000"/>
                </a:solidFill>
              </a:rPr>
              <a:t>2. </a:t>
            </a:r>
            <a:r>
              <a:rPr lang="en-US" sz="4200" u="sng" dirty="0" smtClean="0">
                <a:solidFill>
                  <a:srgbClr val="FF0000"/>
                </a:solidFill>
              </a:rPr>
              <a:t>British Attitude: </a:t>
            </a:r>
          </a:p>
          <a:p>
            <a:pPr marL="571500" indent="-571500" algn="l">
              <a:buFont typeface="+mj-lt"/>
              <a:buAutoNum type="romanUcPeriod"/>
            </a:pPr>
            <a:r>
              <a:rPr lang="en-US" sz="2800" dirty="0" smtClean="0">
                <a:solidFill>
                  <a:schemeClr val="tx1"/>
                </a:solidFill>
              </a:rPr>
              <a:t>British government belief, that America is its colony and colonist will serve the motherland.</a:t>
            </a:r>
          </a:p>
          <a:p>
            <a:pPr marL="571500" indent="-571500" algn="l">
              <a:buFont typeface="+mj-lt"/>
              <a:buAutoNum type="romanUcPeriod"/>
            </a:pPr>
            <a:r>
              <a:rPr lang="en-US" sz="2800" dirty="0" smtClean="0">
                <a:solidFill>
                  <a:schemeClr val="tx1"/>
                </a:solidFill>
              </a:rPr>
              <a:t>Colonies were brought under Royal control</a:t>
            </a:r>
          </a:p>
          <a:p>
            <a:pPr marL="571500" indent="-571500" algn="l">
              <a:buFont typeface="+mj-lt"/>
              <a:buAutoNum type="romanUcPeriod"/>
            </a:pPr>
            <a:r>
              <a:rPr lang="en-US" sz="2800" dirty="0" smtClean="0">
                <a:solidFill>
                  <a:schemeClr val="tx1"/>
                </a:solidFill>
              </a:rPr>
              <a:t>British military commanders and governors over the colonies. </a:t>
            </a:r>
          </a:p>
          <a:p>
            <a:pPr marL="571500" indent="-571500" algn="l">
              <a:buFont typeface="+mj-lt"/>
              <a:buAutoNum type="romanUcPeriod"/>
            </a:pPr>
            <a:r>
              <a:rPr lang="en-US" sz="2800" dirty="0" smtClean="0">
                <a:solidFill>
                  <a:schemeClr val="tx1"/>
                </a:solidFill>
              </a:rPr>
              <a:t>British kings were vetoing laws</a:t>
            </a:r>
          </a:p>
          <a:p>
            <a:pPr marL="571500" indent="-571500" algn="l">
              <a:buFont typeface="+mj-lt"/>
              <a:buAutoNum type="romanUcPeriod"/>
            </a:pPr>
            <a:r>
              <a:rPr lang="en-US" sz="2800" dirty="0" smtClean="0">
                <a:solidFill>
                  <a:schemeClr val="tx1"/>
                </a:solidFill>
              </a:rPr>
              <a:t>While America were trying to take control over the colonies by themselves.</a:t>
            </a:r>
          </a:p>
          <a:p>
            <a:pPr marL="571500" indent="-571500" algn="l">
              <a:buFont typeface="+mj-lt"/>
              <a:buAutoNum type="romanUcPeriod"/>
            </a:pPr>
            <a:r>
              <a:rPr lang="en-US" sz="2800" dirty="0" smtClean="0">
                <a:solidFill>
                  <a:schemeClr val="tx1"/>
                </a:solidFill>
              </a:rPr>
              <a:t>A contest </a:t>
            </a:r>
            <a:r>
              <a:rPr lang="en-US" sz="2800" dirty="0" err="1" smtClean="0">
                <a:solidFill>
                  <a:schemeClr val="tx1"/>
                </a:solidFill>
              </a:rPr>
              <a:t>bw</a:t>
            </a:r>
            <a:r>
              <a:rPr lang="en-US" sz="2800" dirty="0" smtClean="0">
                <a:solidFill>
                  <a:schemeClr val="tx1"/>
                </a:solidFill>
              </a:rPr>
              <a:t> imperialism and colonialism (home rule). 1703-1750</a:t>
            </a:r>
          </a:p>
          <a:p>
            <a:pPr algn="l"/>
            <a:r>
              <a:rPr lang="en-US" dirty="0" smtClean="0"/>
              <a:t> </a:t>
            </a:r>
          </a:p>
          <a:p>
            <a:pPr algn="l"/>
            <a:r>
              <a:rPr lang="en-US" dirty="0" smtClean="0"/>
              <a:t> </a:t>
            </a:r>
            <a:br>
              <a:rPr lang="en-US" dirty="0" smtClean="0"/>
            </a:br>
            <a:endParaRPr lang="en-US" dirty="0"/>
          </a:p>
        </p:txBody>
      </p:sp>
    </p:spTree>
    <p:extLst>
      <p:ext uri="{BB962C8B-B14F-4D97-AF65-F5344CB8AC3E}">
        <p14:creationId xmlns:p14="http://schemas.microsoft.com/office/powerpoint/2010/main" val="3999984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6507162"/>
          </a:xfrm>
        </p:spPr>
        <p:txBody>
          <a:bodyPr>
            <a:normAutofit/>
          </a:bodyPr>
          <a:lstStyle/>
          <a:p>
            <a:pPr marL="342900" indent="-342900" algn="l">
              <a:buFont typeface="Wingdings" panose="05000000000000000000" pitchFamily="2" charset="2"/>
              <a:buChar char="Ø"/>
            </a:pPr>
            <a:r>
              <a:rPr lang="en-US" sz="2400" b="1" dirty="0" smtClean="0"/>
              <a:t> Mercantilism and Navigation acts</a:t>
            </a:r>
            <a:r>
              <a:rPr lang="en-US" dirty="0" smtClean="0"/>
              <a:t/>
            </a:r>
            <a:br>
              <a:rPr lang="en-US" dirty="0" smtClean="0"/>
            </a:br>
            <a:r>
              <a:rPr lang="en-US" sz="1800" dirty="0" smtClean="0"/>
              <a:t>Control on supply. </a:t>
            </a:r>
            <a:br>
              <a:rPr lang="en-US" sz="1800" dirty="0" smtClean="0"/>
            </a:br>
            <a:r>
              <a:rPr lang="en-US" sz="1800" dirty="0" smtClean="0"/>
              <a:t>Mercantilism </a:t>
            </a:r>
            <a:r>
              <a:rPr lang="en-US" sz="1800" dirty="0" err="1" smtClean="0"/>
              <a:t>vs</a:t>
            </a:r>
            <a:r>
              <a:rPr lang="en-US" sz="1800" dirty="0" smtClean="0"/>
              <a:t> home rule govt. </a:t>
            </a:r>
            <a:br>
              <a:rPr lang="en-US" sz="1800" dirty="0" smtClean="0"/>
            </a:br>
            <a:r>
              <a:rPr lang="en-US" sz="1800" dirty="0" smtClean="0"/>
              <a:t>It harmed the trade of other nations in America.</a:t>
            </a:r>
            <a:br>
              <a:rPr lang="en-US" sz="1800" dirty="0" smtClean="0"/>
            </a:br>
            <a:r>
              <a:rPr lang="en-US" sz="1800" dirty="0" smtClean="0"/>
              <a:t/>
            </a:r>
            <a:br>
              <a:rPr lang="en-US" sz="1800" dirty="0" smtClean="0"/>
            </a:br>
            <a:r>
              <a:rPr lang="en-US" sz="1800" b="1" dirty="0" smtClean="0">
                <a:solidFill>
                  <a:srgbClr val="FF0000"/>
                </a:solidFill>
              </a:rPr>
              <a:t>Navigation Act of 1651: </a:t>
            </a:r>
            <a:r>
              <a:rPr lang="en-US" sz="1800" dirty="0" smtClean="0"/>
              <a:t/>
            </a:r>
            <a:br>
              <a:rPr lang="en-US" sz="1800" dirty="0" smtClean="0"/>
            </a:br>
            <a:r>
              <a:rPr lang="en-US" sz="1800" dirty="0" smtClean="0"/>
              <a:t>Goods entering England must be carried in ships owned by England. </a:t>
            </a:r>
            <a:br>
              <a:rPr lang="en-US" sz="1800" dirty="0" smtClean="0"/>
            </a:br>
            <a:r>
              <a:rPr lang="en-US" sz="1800" b="1" dirty="0" smtClean="0">
                <a:solidFill>
                  <a:srgbClr val="FF0000"/>
                </a:solidFill>
              </a:rPr>
              <a:t>Enumerated Commodities Act of 1660:</a:t>
            </a:r>
            <a:r>
              <a:rPr lang="en-US" sz="1800" dirty="0" smtClean="0"/>
              <a:t/>
            </a:r>
            <a:br>
              <a:rPr lang="en-US" sz="1800" dirty="0" smtClean="0"/>
            </a:br>
            <a:r>
              <a:rPr lang="en-US" sz="1800" dirty="0" smtClean="0"/>
              <a:t>English colonies shall not export certain goods i.e. Sugar, tobacco, cotton and dyes to any other country. (the list was extended in 1706 and 1722. </a:t>
            </a:r>
            <a:br>
              <a:rPr lang="en-US" sz="1800" dirty="0" smtClean="0"/>
            </a:br>
            <a:r>
              <a:rPr lang="en-US" sz="1800" dirty="0" smtClean="0"/>
              <a:t/>
            </a:r>
            <a:br>
              <a:rPr lang="en-US" sz="1800" dirty="0" smtClean="0"/>
            </a:br>
            <a:r>
              <a:rPr lang="en-US" sz="1800" b="1" dirty="0" smtClean="0">
                <a:solidFill>
                  <a:srgbClr val="FF0000"/>
                </a:solidFill>
              </a:rPr>
              <a:t>The </a:t>
            </a:r>
            <a:r>
              <a:rPr lang="en-US" sz="1800" b="1" dirty="0">
                <a:solidFill>
                  <a:srgbClr val="FF0000"/>
                </a:solidFill>
              </a:rPr>
              <a:t>Staple </a:t>
            </a:r>
            <a:r>
              <a:rPr lang="en-US" sz="1800" b="1" dirty="0" smtClean="0">
                <a:solidFill>
                  <a:srgbClr val="FF0000"/>
                </a:solidFill>
              </a:rPr>
              <a:t>Act of 1663:</a:t>
            </a:r>
            <a:br>
              <a:rPr lang="en-US" sz="1800" b="1" dirty="0" smtClean="0">
                <a:solidFill>
                  <a:srgbClr val="FF0000"/>
                </a:solidFill>
              </a:rPr>
            </a:br>
            <a:r>
              <a:rPr lang="en-US" sz="1800" b="1" dirty="0" smtClean="0">
                <a:solidFill>
                  <a:srgbClr val="FF0000"/>
                </a:solidFill>
              </a:rPr>
              <a:t>Duty Act of 1673: </a:t>
            </a:r>
            <a:br>
              <a:rPr lang="en-US" sz="1800" b="1" dirty="0" smtClean="0">
                <a:solidFill>
                  <a:srgbClr val="FF0000"/>
                </a:solidFill>
              </a:rPr>
            </a:br>
            <a:r>
              <a:rPr lang="en-US" sz="1800" b="1" dirty="0" smtClean="0">
                <a:solidFill>
                  <a:srgbClr val="FF0000"/>
                </a:solidFill>
              </a:rPr>
              <a:t>Enforcement Act of 1696: </a:t>
            </a:r>
            <a:r>
              <a:rPr lang="en-US" sz="1800" dirty="0" smtClean="0"/>
              <a:t>(Check on smuggling)</a:t>
            </a:r>
            <a:br>
              <a:rPr lang="en-US" sz="1800" dirty="0" smtClean="0"/>
            </a:br>
            <a:r>
              <a:rPr lang="en-US" sz="1800" dirty="0" smtClean="0"/>
              <a:t/>
            </a:r>
            <a:br>
              <a:rPr lang="en-US" sz="1800" dirty="0" smtClean="0"/>
            </a:br>
            <a:r>
              <a:rPr lang="en-US" sz="1800" b="1" dirty="0" smtClean="0">
                <a:solidFill>
                  <a:srgbClr val="FF0000"/>
                </a:solidFill>
              </a:rPr>
              <a:t>The Molasses Act of 1733: </a:t>
            </a:r>
            <a:r>
              <a:rPr lang="en-US" sz="1800" dirty="0"/>
              <a:t/>
            </a:r>
            <a:br>
              <a:rPr lang="en-US" sz="1800" dirty="0"/>
            </a:br>
            <a:r>
              <a:rPr lang="en-US" sz="1800" dirty="0" smtClean="0"/>
              <a:t>tax: 3 to 6 pence/gallon</a:t>
            </a:r>
            <a:br>
              <a:rPr lang="en-US" sz="1800" dirty="0" smtClean="0"/>
            </a:br>
            <a:r>
              <a:rPr lang="en-US" sz="1800" dirty="0" smtClean="0"/>
              <a:t>To stop the import from French and west Indian molasses. </a:t>
            </a:r>
            <a:br>
              <a:rPr lang="en-US" sz="1800" dirty="0" smtClean="0"/>
            </a:br>
            <a:r>
              <a:rPr lang="en-US" sz="1800" dirty="0" smtClean="0"/>
              <a:t/>
            </a:r>
            <a:br>
              <a:rPr lang="en-US" sz="1800" dirty="0" smtClean="0"/>
            </a:br>
            <a:r>
              <a:rPr lang="en-US" sz="1800" dirty="0" smtClean="0"/>
              <a:t>Till 1758, these acts were not strongly enforced and colonist didn’t feel the pinch but after its strict enforcement…</a:t>
            </a:r>
            <a:br>
              <a:rPr lang="en-US" sz="1800" dirty="0" smtClean="0"/>
            </a:br>
            <a:endParaRPr lang="en-US" sz="1800" dirty="0"/>
          </a:p>
        </p:txBody>
      </p:sp>
    </p:spTree>
    <p:extLst>
      <p:ext uri="{BB962C8B-B14F-4D97-AF65-F5344CB8AC3E}">
        <p14:creationId xmlns:p14="http://schemas.microsoft.com/office/powerpoint/2010/main" val="14826358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553200"/>
          </a:xfrm>
        </p:spPr>
        <p:txBody>
          <a:bodyPr>
            <a:normAutofit/>
          </a:bodyPr>
          <a:lstStyle/>
          <a:p>
            <a:pPr algn="l"/>
            <a:r>
              <a:rPr lang="en-US" sz="2400" b="1" dirty="0" smtClean="0">
                <a:solidFill>
                  <a:srgbClr val="FF0000"/>
                </a:solidFill>
              </a:rPr>
              <a:t>4. British Restrictions on Manufacture</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5. Quartering Act of 1765</a:t>
            </a:r>
            <a:r>
              <a:rPr lang="en-US" sz="2000" dirty="0" smtClean="0"/>
              <a:t/>
            </a:r>
            <a:br>
              <a:rPr lang="en-US" sz="2000" dirty="0" smtClean="0"/>
            </a:br>
            <a:r>
              <a:rPr lang="en-US" sz="1600" dirty="0" smtClean="0"/>
              <a:t>Passed to impose writ of English government.</a:t>
            </a:r>
            <a:br>
              <a:rPr lang="en-US" sz="1600" dirty="0" smtClean="0"/>
            </a:br>
            <a:r>
              <a:rPr lang="en-US" sz="1600" dirty="0" smtClean="0"/>
              <a:t>English forces to live in colonies. </a:t>
            </a:r>
            <a:br>
              <a:rPr lang="en-US" sz="1600" dirty="0" smtClean="0"/>
            </a:br>
            <a:r>
              <a:rPr lang="en-US" sz="1600" dirty="0" smtClean="0"/>
              <a:t>Passed to provide residence to English soldiers wherever they are in colonies.</a:t>
            </a:r>
            <a:br>
              <a:rPr lang="en-US" sz="1600" dirty="0" smtClean="0"/>
            </a:br>
            <a:r>
              <a:rPr lang="en-US" sz="1600" dirty="0" smtClean="0"/>
              <a:t>Soldiers are hated by people of colonies. </a:t>
            </a:r>
            <a:r>
              <a:rPr lang="en-US" sz="2000" dirty="0" smtClean="0"/>
              <a:t/>
            </a:r>
            <a:br>
              <a:rPr lang="en-US" sz="2000" dirty="0" smtClean="0"/>
            </a:br>
            <a:r>
              <a:rPr lang="en-US" sz="2000" dirty="0" smtClean="0"/>
              <a:t/>
            </a:r>
            <a:br>
              <a:rPr lang="en-US" sz="2000" dirty="0" smtClean="0"/>
            </a:br>
            <a:r>
              <a:rPr lang="en-US" sz="2400" b="1" dirty="0" smtClean="0">
                <a:solidFill>
                  <a:srgbClr val="FF0000"/>
                </a:solidFill>
              </a:rPr>
              <a:t>6. Currency Act of 1764</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7. Policies of George Grenville </a:t>
            </a:r>
            <a:br>
              <a:rPr lang="en-US" sz="2400" b="1" dirty="0" smtClean="0">
                <a:solidFill>
                  <a:srgbClr val="FF0000"/>
                </a:solidFill>
              </a:rPr>
            </a:br>
            <a:r>
              <a:rPr lang="en-US" sz="1600" dirty="0" smtClean="0"/>
              <a:t>Seven years left a heavy financial burden on British.</a:t>
            </a:r>
            <a:br>
              <a:rPr lang="en-US" sz="1600" dirty="0" smtClean="0"/>
            </a:br>
            <a:r>
              <a:rPr lang="en-US" sz="1600" dirty="0" smtClean="0"/>
              <a:t>Sugar Act 1764</a:t>
            </a:r>
            <a:br>
              <a:rPr lang="en-US" sz="1600" dirty="0" smtClean="0"/>
            </a:br>
            <a:r>
              <a:rPr lang="en-US" sz="1600" dirty="0" smtClean="0"/>
              <a:t>Stamp Act 1765 (Official docs, newspaper, bonds)</a:t>
            </a:r>
            <a:br>
              <a:rPr lang="en-US" sz="1600" dirty="0" smtClean="0"/>
            </a:br>
            <a:r>
              <a:rPr lang="en-US" sz="1600" dirty="0" smtClean="0"/>
              <a:t>Colonial Protest (Merchants, lawyers, ministers and sailors joined hands</a:t>
            </a:r>
            <a:br>
              <a:rPr lang="en-US" sz="1600" dirty="0" smtClean="0"/>
            </a:br>
            <a:r>
              <a:rPr lang="en-US" sz="1600" dirty="0" smtClean="0"/>
              <a:t>Massachusetts: first one to begin formal protest and collect many people</a:t>
            </a:r>
            <a:br>
              <a:rPr lang="en-US" sz="1600" dirty="0" smtClean="0"/>
            </a:br>
            <a:r>
              <a:rPr lang="en-US" sz="1600" dirty="0" smtClean="0"/>
              <a:t>Stamp act was repealed in 1766. </a:t>
            </a:r>
            <a:r>
              <a:rPr lang="en-US" sz="1600" dirty="0"/>
              <a:t/>
            </a:r>
            <a:br>
              <a:rPr lang="en-US" sz="1600" dirty="0"/>
            </a:br>
            <a:r>
              <a:rPr lang="en-US" sz="1600" dirty="0" smtClean="0"/>
              <a:t>A great victory for </a:t>
            </a:r>
            <a:r>
              <a:rPr lang="en-US" sz="1600" dirty="0"/>
              <a:t>A</a:t>
            </a:r>
            <a:r>
              <a:rPr lang="en-US" sz="1600" dirty="0" smtClean="0"/>
              <a:t>mericans.  </a:t>
            </a:r>
            <a:r>
              <a:rPr lang="en-US" sz="2000" dirty="0" smtClean="0"/>
              <a:t/>
            </a:r>
            <a:br>
              <a:rPr lang="en-US" sz="2000" dirty="0" smtClean="0"/>
            </a:br>
            <a:r>
              <a:rPr lang="en-US" sz="2400" dirty="0" smtClean="0"/>
              <a:t/>
            </a:r>
            <a:br>
              <a:rPr lang="en-US" sz="2400" dirty="0" smtClean="0"/>
            </a:br>
            <a:endParaRPr lang="en-US" sz="2000" dirty="0"/>
          </a:p>
        </p:txBody>
      </p:sp>
    </p:spTree>
    <p:extLst>
      <p:ext uri="{BB962C8B-B14F-4D97-AF65-F5344CB8AC3E}">
        <p14:creationId xmlns:p14="http://schemas.microsoft.com/office/powerpoint/2010/main" val="20612041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457200"/>
            <a:ext cx="8534400" cy="6248400"/>
          </a:xfrm>
        </p:spPr>
        <p:txBody>
          <a:bodyPr/>
          <a:lstStyle/>
          <a:p>
            <a:pPr algn="l"/>
            <a:r>
              <a:rPr lang="en-US" sz="2400" b="1" dirty="0" smtClean="0">
                <a:solidFill>
                  <a:srgbClr val="FF0000"/>
                </a:solidFill>
              </a:rPr>
              <a:t>8. Townshend Program: </a:t>
            </a:r>
          </a:p>
          <a:p>
            <a:pPr algn="l"/>
            <a:r>
              <a:rPr lang="en-US" sz="1600" dirty="0" smtClean="0">
                <a:solidFill>
                  <a:schemeClr val="tx1"/>
                </a:solidFill>
              </a:rPr>
              <a:t>Grenville fell ill, Lord of Rockingham (New PM)</a:t>
            </a:r>
          </a:p>
          <a:p>
            <a:pPr algn="l"/>
            <a:r>
              <a:rPr lang="en-US" sz="1600" dirty="0" smtClean="0">
                <a:solidFill>
                  <a:schemeClr val="tx1"/>
                </a:solidFill>
              </a:rPr>
              <a:t>Charles Townshend (Chancellor of exchequer)</a:t>
            </a:r>
          </a:p>
          <a:p>
            <a:pPr algn="l"/>
            <a:r>
              <a:rPr lang="en-US" sz="1600" dirty="0" smtClean="0">
                <a:solidFill>
                  <a:schemeClr val="tx1"/>
                </a:solidFill>
              </a:rPr>
              <a:t>A series of British acts of parliament passed during 1767-68 (taxes and regulation to fund </a:t>
            </a:r>
            <a:r>
              <a:rPr lang="en-US" sz="1600" dirty="0" err="1" smtClean="0">
                <a:solidFill>
                  <a:schemeClr val="tx1"/>
                </a:solidFill>
              </a:rPr>
              <a:t>adm</a:t>
            </a:r>
            <a:r>
              <a:rPr lang="en-US" sz="1600" dirty="0" smtClean="0">
                <a:solidFill>
                  <a:schemeClr val="tx1"/>
                </a:solidFill>
              </a:rPr>
              <a:t>)</a:t>
            </a:r>
          </a:p>
          <a:p>
            <a:pPr algn="l"/>
            <a:r>
              <a:rPr lang="en-US" sz="1600" dirty="0" smtClean="0">
                <a:solidFill>
                  <a:schemeClr val="tx1"/>
                </a:solidFill>
              </a:rPr>
              <a:t>Colonists boycott</a:t>
            </a:r>
          </a:p>
          <a:p>
            <a:pPr algn="l"/>
            <a:r>
              <a:rPr lang="en-US" sz="1600" dirty="0" smtClean="0">
                <a:solidFill>
                  <a:schemeClr val="tx1"/>
                </a:solidFill>
              </a:rPr>
              <a:t>American radicals made Boston a HQ of NA</a:t>
            </a:r>
          </a:p>
          <a:p>
            <a:pPr algn="l"/>
            <a:r>
              <a:rPr lang="en-US" sz="1600" dirty="0" smtClean="0">
                <a:solidFill>
                  <a:schemeClr val="tx1"/>
                </a:solidFill>
              </a:rPr>
              <a:t>Townshend enforce the existing laws </a:t>
            </a:r>
          </a:p>
          <a:p>
            <a:pPr algn="l"/>
            <a:endParaRPr lang="en-US" sz="1600" dirty="0" smtClean="0">
              <a:solidFill>
                <a:schemeClr val="tx1"/>
              </a:solidFill>
            </a:endParaRPr>
          </a:p>
          <a:p>
            <a:pPr algn="l"/>
            <a:r>
              <a:rPr lang="en-US" sz="2400" b="1" dirty="0" smtClean="0">
                <a:solidFill>
                  <a:srgbClr val="FF0000"/>
                </a:solidFill>
              </a:rPr>
              <a:t>9. Resistance to Townshend’s Program:</a:t>
            </a:r>
          </a:p>
          <a:p>
            <a:pPr algn="l"/>
            <a:r>
              <a:rPr lang="en-US" sz="1600" dirty="0" smtClean="0">
                <a:solidFill>
                  <a:schemeClr val="tx1"/>
                </a:solidFill>
              </a:rPr>
              <a:t>Colonial leaders, merchants and lawyers started putting economic pressure on English merchants and manufacturers.  </a:t>
            </a:r>
          </a:p>
          <a:p>
            <a:pPr algn="l"/>
            <a:r>
              <a:rPr lang="en-US" sz="1600" dirty="0" smtClean="0">
                <a:solidFill>
                  <a:schemeClr val="tx1"/>
                </a:solidFill>
              </a:rPr>
              <a:t>First agreement was signed among colonists in Boston to refuse purchase of certain items from English merchants (1768)</a:t>
            </a:r>
          </a:p>
          <a:p>
            <a:pPr algn="l"/>
            <a:r>
              <a:rPr lang="en-US" sz="1600" dirty="0" smtClean="0">
                <a:solidFill>
                  <a:schemeClr val="tx1"/>
                </a:solidFill>
              </a:rPr>
              <a:t>In August 1768, a non imposition agreement was signed among the Boston merchants. </a:t>
            </a:r>
          </a:p>
          <a:p>
            <a:pPr algn="l"/>
            <a:r>
              <a:rPr lang="en-US" sz="1600" dirty="0" smtClean="0">
                <a:solidFill>
                  <a:schemeClr val="tx1"/>
                </a:solidFill>
              </a:rPr>
              <a:t>In Oct 1768, in NY. In March 1769 in Philadelphia. </a:t>
            </a:r>
          </a:p>
          <a:p>
            <a:pPr algn="l"/>
            <a:r>
              <a:rPr lang="en-US" sz="1600" dirty="0" smtClean="0">
                <a:solidFill>
                  <a:schemeClr val="tx1"/>
                </a:solidFill>
              </a:rPr>
              <a:t>By the end of 1769, agreements were signed among the colonists in almost all colonies.</a:t>
            </a:r>
          </a:p>
          <a:p>
            <a:endParaRPr lang="en-US" dirty="0" smtClean="0"/>
          </a:p>
        </p:txBody>
      </p:sp>
    </p:spTree>
    <p:extLst>
      <p:ext uri="{BB962C8B-B14F-4D97-AF65-F5344CB8AC3E}">
        <p14:creationId xmlns:p14="http://schemas.microsoft.com/office/powerpoint/2010/main" val="1442291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6507162"/>
          </a:xfrm>
        </p:spPr>
        <p:txBody>
          <a:bodyPr anchor="t">
            <a:normAutofit/>
          </a:bodyPr>
          <a:lstStyle/>
          <a:p>
            <a:pPr algn="l"/>
            <a:r>
              <a:rPr lang="en-US" sz="2400" b="1" dirty="0" smtClean="0">
                <a:solidFill>
                  <a:srgbClr val="FF0000"/>
                </a:solidFill>
              </a:rPr>
              <a:t>10. Circular letter:</a:t>
            </a:r>
            <a:r>
              <a:rPr lang="en-US" dirty="0" smtClean="0"/>
              <a:t/>
            </a:r>
            <a:br>
              <a:rPr lang="en-US" dirty="0" smtClean="0"/>
            </a:br>
            <a:r>
              <a:rPr lang="en-US" sz="1600" dirty="0" smtClean="0"/>
              <a:t>Massachusetts Samuel Adams, wrote a letter to all the colonists</a:t>
            </a:r>
            <a:br>
              <a:rPr lang="en-US" sz="1600" dirty="0" smtClean="0"/>
            </a:br>
            <a:r>
              <a:rPr lang="en-US" sz="1600" dirty="0" smtClean="0"/>
              <a:t>“Townshend Acts are infringement of their natural and constitutional rights”</a:t>
            </a:r>
            <a:br>
              <a:rPr lang="en-US" sz="1600" dirty="0" smtClean="0"/>
            </a:br>
            <a:r>
              <a:rPr lang="en-US" sz="1600" dirty="0" smtClean="0"/>
              <a:t>This letter was sent to all colonial assemblies for endorsement </a:t>
            </a:r>
            <a:br>
              <a:rPr lang="en-US" sz="1600" dirty="0" smtClean="0"/>
            </a:br>
            <a:r>
              <a:rPr lang="en-US" sz="1600" dirty="0" smtClean="0"/>
              <a:t>Endorsed by the assemblies of Maryland, South Carolina , Georgia and Virginia </a:t>
            </a:r>
            <a:br>
              <a:rPr lang="en-US" sz="1600" dirty="0" smtClean="0"/>
            </a:br>
            <a:r>
              <a:rPr lang="en-US" sz="1600" dirty="0" smtClean="0"/>
              <a:t>King ordered to dismiss the assemblies of these states.</a:t>
            </a:r>
            <a:br>
              <a:rPr lang="en-US" sz="1600" dirty="0" smtClean="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sz="2400" b="1" dirty="0" smtClean="0">
                <a:solidFill>
                  <a:srgbClr val="FF0000"/>
                </a:solidFill>
              </a:rPr>
              <a:t>11. Boston Massacre:</a:t>
            </a:r>
            <a:r>
              <a:rPr lang="en-US" sz="1600" dirty="0" smtClean="0"/>
              <a:t/>
            </a:r>
            <a:br>
              <a:rPr lang="en-US" sz="1600" dirty="0" smtClean="0"/>
            </a:br>
            <a:r>
              <a:rPr lang="en-US" sz="1600" dirty="0" smtClean="0"/>
              <a:t>In 1768, British troops were sent to Boston to uphold authority of board of commissioners. </a:t>
            </a:r>
            <a:br>
              <a:rPr lang="en-US" sz="1600" dirty="0" smtClean="0"/>
            </a:br>
            <a:r>
              <a:rPr lang="en-US" sz="1600" dirty="0" smtClean="0"/>
              <a:t>On 5</a:t>
            </a:r>
            <a:r>
              <a:rPr lang="en-US" sz="1600" baseline="30000" dirty="0" smtClean="0"/>
              <a:t>th</a:t>
            </a:r>
            <a:r>
              <a:rPr lang="en-US" sz="1600" dirty="0" smtClean="0"/>
              <a:t> March 1770, there had been a ding dong battle b/w Radicals of colonies and Troops.</a:t>
            </a:r>
            <a:br>
              <a:rPr lang="en-US" sz="1600" dirty="0" smtClean="0"/>
            </a:br>
            <a:r>
              <a:rPr lang="en-US" sz="1600" dirty="0" smtClean="0"/>
              <a:t>3 were killed and 8 were injured </a:t>
            </a:r>
            <a:br>
              <a:rPr lang="en-US" sz="1600" dirty="0" smtClean="0"/>
            </a:br>
            <a:r>
              <a:rPr lang="en-US" sz="1600" dirty="0" smtClean="0">
                <a:solidFill>
                  <a:srgbClr val="FF0000"/>
                </a:solidFill>
              </a:rPr>
              <a:t>This day was commemorated annually until 1780, as Boston Massacre </a:t>
            </a:r>
            <a:r>
              <a:rPr lang="en-US" sz="1600" dirty="0" smtClean="0"/>
              <a:t/>
            </a:r>
            <a:br>
              <a:rPr lang="en-US" sz="1600" dirty="0" smtClean="0"/>
            </a:br>
            <a:r>
              <a:rPr lang="en-US" sz="1600" dirty="0" smtClean="0"/>
              <a:t>The burning of Gaspe (a vessel of royal navy) by residents of Rhode islands in 1772.</a:t>
            </a:r>
            <a:br>
              <a:rPr lang="en-US" sz="1600" dirty="0" smtClean="0"/>
            </a:br>
            <a:r>
              <a:rPr lang="en-US" sz="1600" dirty="0" smtClean="0"/>
              <a:t>Finally the clashes started extending </a:t>
            </a:r>
            <a:br>
              <a:rPr lang="en-US" sz="1600" dirty="0" smtClean="0"/>
            </a:br>
            <a:r>
              <a:rPr lang="en-US" sz="1600" dirty="0" smtClean="0"/>
              <a:t>Lord North (PM of England)</a:t>
            </a:r>
            <a:endParaRPr lang="en-US" sz="1600" dirty="0"/>
          </a:p>
        </p:txBody>
      </p:sp>
    </p:spTree>
    <p:extLst>
      <p:ext uri="{BB962C8B-B14F-4D97-AF65-F5344CB8AC3E}">
        <p14:creationId xmlns:p14="http://schemas.microsoft.com/office/powerpoint/2010/main" val="8700995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Schools of thoughts</a:t>
            </a:r>
            <a:endParaRPr lang="en-US" b="1" dirty="0"/>
          </a:p>
        </p:txBody>
      </p:sp>
      <p:sp>
        <p:nvSpPr>
          <p:cNvPr id="3" name="Content Placeholder 2"/>
          <p:cNvSpPr>
            <a:spLocks noGrp="1"/>
          </p:cNvSpPr>
          <p:nvPr>
            <p:ph sz="half" idx="1"/>
          </p:nvPr>
        </p:nvSpPr>
        <p:spPr>
          <a:xfrm>
            <a:off x="457200" y="1600201"/>
            <a:ext cx="4038600" cy="3505200"/>
          </a:xfrm>
        </p:spPr>
        <p:txBody>
          <a:bodyPr/>
          <a:lstStyle/>
          <a:p>
            <a:r>
              <a:rPr lang="en-US" b="1" dirty="0" smtClean="0">
                <a:solidFill>
                  <a:srgbClr val="FF0000"/>
                </a:solidFill>
              </a:rPr>
              <a:t>Radicals</a:t>
            </a:r>
            <a:r>
              <a:rPr lang="en-US" dirty="0" smtClean="0"/>
              <a:t> </a:t>
            </a:r>
          </a:p>
          <a:p>
            <a:pPr marL="0" indent="0">
              <a:buNone/>
            </a:pPr>
            <a:r>
              <a:rPr lang="en-US" sz="1800" dirty="0" smtClean="0"/>
              <a:t>Always look to estrange the relations with British</a:t>
            </a:r>
          </a:p>
          <a:p>
            <a:pPr marL="0" indent="0">
              <a:buNone/>
            </a:pPr>
            <a:r>
              <a:rPr lang="en-US" sz="1800" dirty="0" smtClean="0"/>
              <a:t>Charles Thomson, George and Thomas Jefferson </a:t>
            </a:r>
          </a:p>
          <a:p>
            <a:pPr marL="0" indent="0">
              <a:buNone/>
            </a:pPr>
            <a:r>
              <a:rPr lang="en-US" sz="1800" dirty="0" smtClean="0"/>
              <a:t>Less in number</a:t>
            </a:r>
          </a:p>
          <a:p>
            <a:pPr marL="0" indent="0">
              <a:buNone/>
            </a:pPr>
            <a:r>
              <a:rPr lang="en-US" sz="1800" dirty="0" smtClean="0"/>
              <a:t>Boston Tea Party 1773</a:t>
            </a:r>
            <a:endParaRPr lang="en-US" sz="1800" dirty="0"/>
          </a:p>
        </p:txBody>
      </p:sp>
      <p:sp>
        <p:nvSpPr>
          <p:cNvPr id="4" name="Content Placeholder 3"/>
          <p:cNvSpPr>
            <a:spLocks noGrp="1"/>
          </p:cNvSpPr>
          <p:nvPr>
            <p:ph sz="half" idx="2"/>
          </p:nvPr>
        </p:nvSpPr>
        <p:spPr>
          <a:xfrm>
            <a:off x="4648200" y="1600200"/>
            <a:ext cx="4038600" cy="3505201"/>
          </a:xfrm>
        </p:spPr>
        <p:txBody>
          <a:bodyPr/>
          <a:lstStyle/>
          <a:p>
            <a:r>
              <a:rPr lang="en-US" b="1" dirty="0" smtClean="0">
                <a:solidFill>
                  <a:srgbClr val="FF0000"/>
                </a:solidFill>
              </a:rPr>
              <a:t>Conservatives</a:t>
            </a:r>
          </a:p>
          <a:p>
            <a:pPr marL="0" indent="0">
              <a:buNone/>
            </a:pPr>
            <a:r>
              <a:rPr lang="en-US" sz="2000" dirty="0" smtClean="0"/>
              <a:t>Always interested in restoring of good relations and forgetting what happened. </a:t>
            </a:r>
          </a:p>
          <a:p>
            <a:pPr marL="0" indent="0">
              <a:buNone/>
            </a:pPr>
            <a:r>
              <a:rPr lang="en-US" sz="2000" dirty="0" smtClean="0"/>
              <a:t>Professionals politicians, Royal merchants &amp; Officials</a:t>
            </a:r>
          </a:p>
          <a:p>
            <a:pPr marL="0" indent="0">
              <a:buNone/>
            </a:pPr>
            <a:r>
              <a:rPr lang="en-US" sz="2000" dirty="0" smtClean="0"/>
              <a:t>More in Numbers </a:t>
            </a:r>
          </a:p>
          <a:p>
            <a:endParaRPr lang="en-US" dirty="0"/>
          </a:p>
        </p:txBody>
      </p:sp>
      <p:sp>
        <p:nvSpPr>
          <p:cNvPr id="6" name="TextBox 5"/>
          <p:cNvSpPr txBox="1"/>
          <p:nvPr/>
        </p:nvSpPr>
        <p:spPr>
          <a:xfrm>
            <a:off x="457200" y="4800600"/>
            <a:ext cx="8458200" cy="1477328"/>
          </a:xfrm>
          <a:prstGeom prst="rect">
            <a:avLst/>
          </a:prstGeom>
          <a:noFill/>
        </p:spPr>
        <p:txBody>
          <a:bodyPr wrap="square" rtlCol="0">
            <a:spAutoFit/>
          </a:bodyPr>
          <a:lstStyle/>
          <a:p>
            <a:r>
              <a:rPr lang="en-US" b="1" dirty="0" smtClean="0">
                <a:solidFill>
                  <a:srgbClr val="FF0000"/>
                </a:solidFill>
              </a:rPr>
              <a:t>Colonial protests and Massachusetts formation of committee of correspondence in Boston in 1772</a:t>
            </a:r>
          </a:p>
          <a:p>
            <a:r>
              <a:rPr lang="en-US" b="1" dirty="0" smtClean="0">
                <a:solidFill>
                  <a:srgbClr val="FF0000"/>
                </a:solidFill>
              </a:rPr>
              <a:t>By 1773, committee of correspondence were established in all states excepting Pennsylvania and North Carolina </a:t>
            </a:r>
          </a:p>
          <a:p>
            <a:endParaRPr lang="en-US" dirty="0"/>
          </a:p>
        </p:txBody>
      </p:sp>
    </p:spTree>
    <p:extLst>
      <p:ext uri="{BB962C8B-B14F-4D97-AF65-F5344CB8AC3E}">
        <p14:creationId xmlns:p14="http://schemas.microsoft.com/office/powerpoint/2010/main" val="16662728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American Colonists Preparation for War</a:t>
            </a:r>
            <a:endParaRPr lang="en-US" sz="3200" b="1" dirty="0"/>
          </a:p>
        </p:txBody>
      </p:sp>
      <p:sp>
        <p:nvSpPr>
          <p:cNvPr id="3" name="Content Placeholder 2"/>
          <p:cNvSpPr>
            <a:spLocks noGrp="1"/>
          </p:cNvSpPr>
          <p:nvPr>
            <p:ph idx="1"/>
          </p:nvPr>
        </p:nvSpPr>
        <p:spPr>
          <a:xfrm>
            <a:off x="457200" y="1066800"/>
            <a:ext cx="8229600" cy="5059363"/>
          </a:xfrm>
        </p:spPr>
        <p:txBody>
          <a:bodyPr/>
          <a:lstStyle/>
          <a:p>
            <a:r>
              <a:rPr lang="en-US" sz="2400" b="1" dirty="0" smtClean="0">
                <a:solidFill>
                  <a:srgbClr val="FF0000"/>
                </a:solidFill>
              </a:rPr>
              <a:t>1</a:t>
            </a:r>
            <a:r>
              <a:rPr lang="en-US" sz="2400" b="1" baseline="30000" dirty="0" smtClean="0">
                <a:solidFill>
                  <a:srgbClr val="FF0000"/>
                </a:solidFill>
              </a:rPr>
              <a:t>st</a:t>
            </a:r>
            <a:r>
              <a:rPr lang="en-US" sz="2400" b="1" dirty="0" smtClean="0">
                <a:solidFill>
                  <a:srgbClr val="FF0000"/>
                </a:solidFill>
              </a:rPr>
              <a:t> Continental Congress Meeting (Sept 5, 1774)</a:t>
            </a:r>
          </a:p>
          <a:p>
            <a:pPr marL="0" indent="0">
              <a:buNone/>
            </a:pPr>
            <a:r>
              <a:rPr lang="en-US" sz="1600" dirty="0" smtClean="0"/>
              <a:t>Call of Massachusetts -&gt; All the colonies met at Philadelphia </a:t>
            </a:r>
          </a:p>
          <a:p>
            <a:pPr marL="0" indent="0">
              <a:buNone/>
            </a:pPr>
            <a:r>
              <a:rPr lang="en-US" sz="1600" dirty="0" smtClean="0"/>
              <a:t>56 delegates from all colonies except Georgia</a:t>
            </a:r>
          </a:p>
          <a:p>
            <a:pPr marL="0" indent="0">
              <a:buNone/>
            </a:pPr>
            <a:r>
              <a:rPr lang="en-US" sz="1600" dirty="0" smtClean="0"/>
              <a:t>Peyton Randolph was the president of the congress</a:t>
            </a:r>
            <a:endParaRPr lang="en-US" dirty="0" smtClean="0"/>
          </a:p>
          <a:p>
            <a:pPr marL="0" indent="0">
              <a:buNone/>
            </a:pPr>
            <a:r>
              <a:rPr lang="en-US" sz="1600" dirty="0" smtClean="0"/>
              <a:t>Resolutions of the congress</a:t>
            </a:r>
          </a:p>
          <a:p>
            <a:pPr>
              <a:buAutoNum type="alphaLcPeriod"/>
            </a:pPr>
            <a:r>
              <a:rPr lang="en-US" sz="2000" b="1" dirty="0" smtClean="0"/>
              <a:t>Suffolk Resolves: </a:t>
            </a:r>
          </a:p>
          <a:p>
            <a:pPr marL="0" indent="0">
              <a:buNone/>
            </a:pPr>
            <a:r>
              <a:rPr lang="en-US" sz="1600" dirty="0" smtClean="0"/>
              <a:t>       American Radicals rejected the plan of union presented by Joseph of Pennsylvania</a:t>
            </a:r>
          </a:p>
          <a:p>
            <a:pPr marL="0" indent="0">
              <a:buNone/>
            </a:pPr>
            <a:r>
              <a:rPr lang="en-US" sz="1600" dirty="0"/>
              <a:t> </a:t>
            </a:r>
            <a:r>
              <a:rPr lang="en-US" sz="1600" dirty="0" smtClean="0"/>
              <a:t>      Urged people of Massachusetts to form a govt. to collect taxes.</a:t>
            </a:r>
          </a:p>
          <a:p>
            <a:pPr marL="0" indent="0">
              <a:buNone/>
            </a:pPr>
            <a:r>
              <a:rPr lang="en-US" sz="1600" dirty="0"/>
              <a:t> </a:t>
            </a:r>
            <a:r>
              <a:rPr lang="en-US" sz="1600" dirty="0" smtClean="0"/>
              <a:t>      Advised the people to form their military </a:t>
            </a:r>
          </a:p>
          <a:p>
            <a:pPr marL="0" indent="0">
              <a:buNone/>
            </a:pPr>
            <a:r>
              <a:rPr lang="en-US" sz="1600" dirty="0"/>
              <a:t> </a:t>
            </a:r>
            <a:r>
              <a:rPr lang="en-US" sz="1600" dirty="0" smtClean="0"/>
              <a:t>      Recommended stringent economics sanctions against Britain </a:t>
            </a:r>
          </a:p>
          <a:p>
            <a:pPr marL="0" indent="0">
              <a:buNone/>
            </a:pPr>
            <a:endParaRPr lang="en-US" sz="1600" dirty="0" smtClean="0"/>
          </a:p>
          <a:p>
            <a:pPr marL="0" indent="0">
              <a:buNone/>
            </a:pPr>
            <a:r>
              <a:rPr lang="en-US" sz="1800" b="1" dirty="0" smtClean="0"/>
              <a:t>b. Declaration of Rights and Grievances: </a:t>
            </a:r>
          </a:p>
          <a:p>
            <a:pPr marL="0" indent="0">
              <a:buNone/>
            </a:pPr>
            <a:r>
              <a:rPr lang="en-US" sz="1600" dirty="0"/>
              <a:t> </a:t>
            </a:r>
            <a:r>
              <a:rPr lang="en-US" sz="1600" dirty="0" smtClean="0"/>
              <a:t>    Congress declared that by English constitution they were entitled to life, liberty and property</a:t>
            </a:r>
          </a:p>
          <a:p>
            <a:pPr marL="0" indent="0">
              <a:buNone/>
            </a:pPr>
            <a:r>
              <a:rPr lang="en-US" sz="1600" dirty="0"/>
              <a:t> </a:t>
            </a:r>
            <a:r>
              <a:rPr lang="en-US" sz="1600" dirty="0" smtClean="0"/>
              <a:t>    They cannot submit to the grievous acts passed by British in 1763</a:t>
            </a:r>
          </a:p>
          <a:p>
            <a:pPr marL="0" indent="0">
              <a:buNone/>
            </a:pPr>
            <a:r>
              <a:rPr lang="en-US" sz="1600" dirty="0"/>
              <a:t> </a:t>
            </a:r>
            <a:r>
              <a:rPr lang="en-US" sz="1600" dirty="0" smtClean="0"/>
              <a:t>    Congress dispersed to meet again on 10</a:t>
            </a:r>
            <a:r>
              <a:rPr lang="en-US" sz="1600" baseline="30000" dirty="0" smtClean="0"/>
              <a:t>th</a:t>
            </a:r>
            <a:r>
              <a:rPr lang="en-US" sz="1600" dirty="0" smtClean="0"/>
              <a:t> May 1775.</a:t>
            </a:r>
          </a:p>
        </p:txBody>
      </p:sp>
    </p:spTree>
    <p:extLst>
      <p:ext uri="{BB962C8B-B14F-4D97-AF65-F5344CB8AC3E}">
        <p14:creationId xmlns:p14="http://schemas.microsoft.com/office/powerpoint/2010/main" val="40561350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American Colonists Preparation for War</a:t>
            </a:r>
            <a:endParaRPr lang="en-US" sz="3200" b="1" dirty="0"/>
          </a:p>
        </p:txBody>
      </p:sp>
      <p:sp>
        <p:nvSpPr>
          <p:cNvPr id="3" name="Content Placeholder 2"/>
          <p:cNvSpPr>
            <a:spLocks noGrp="1"/>
          </p:cNvSpPr>
          <p:nvPr>
            <p:ph idx="1"/>
          </p:nvPr>
        </p:nvSpPr>
        <p:spPr>
          <a:xfrm>
            <a:off x="457200" y="1066800"/>
            <a:ext cx="8229600" cy="5638800"/>
          </a:xfrm>
        </p:spPr>
        <p:txBody>
          <a:bodyPr>
            <a:normAutofit/>
          </a:bodyPr>
          <a:lstStyle/>
          <a:p>
            <a:r>
              <a:rPr lang="en-US" sz="2400" b="1" dirty="0" smtClean="0">
                <a:solidFill>
                  <a:srgbClr val="FF0000"/>
                </a:solidFill>
              </a:rPr>
              <a:t>2</a:t>
            </a:r>
            <a:r>
              <a:rPr lang="en-US" sz="2400" b="1" baseline="30000" dirty="0" smtClean="0">
                <a:solidFill>
                  <a:srgbClr val="FF0000"/>
                </a:solidFill>
              </a:rPr>
              <a:t>nd</a:t>
            </a:r>
            <a:r>
              <a:rPr lang="en-US" sz="2400" b="1" dirty="0" smtClean="0">
                <a:solidFill>
                  <a:srgbClr val="FF0000"/>
                </a:solidFill>
              </a:rPr>
              <a:t>  Continental Congress Meeting (May 10, 1775)</a:t>
            </a:r>
          </a:p>
          <a:p>
            <a:pPr marL="0" indent="0">
              <a:buNone/>
            </a:pPr>
            <a:endParaRPr lang="en-US" sz="1600" dirty="0" smtClean="0"/>
          </a:p>
          <a:p>
            <a:pPr>
              <a:buAutoNum type="alphaLcPeriod"/>
            </a:pPr>
            <a:r>
              <a:rPr lang="en-US" sz="2000" b="1" dirty="0" smtClean="0"/>
              <a:t>Two main tasks </a:t>
            </a:r>
          </a:p>
          <a:p>
            <a:pPr marL="0" indent="0">
              <a:buNone/>
            </a:pPr>
            <a:r>
              <a:rPr lang="en-US" sz="1600" dirty="0" smtClean="0"/>
              <a:t>       It had to review possible changes made by British</a:t>
            </a:r>
          </a:p>
          <a:p>
            <a:pPr marL="0" indent="0">
              <a:buNone/>
            </a:pPr>
            <a:r>
              <a:rPr lang="en-US" sz="1600" dirty="0"/>
              <a:t> </a:t>
            </a:r>
            <a:r>
              <a:rPr lang="en-US" sz="1600" dirty="0" smtClean="0"/>
              <a:t>      To prepare for war</a:t>
            </a:r>
          </a:p>
          <a:p>
            <a:pPr marL="0" indent="0">
              <a:buNone/>
            </a:pPr>
            <a:r>
              <a:rPr lang="en-US" sz="1600" dirty="0" smtClean="0"/>
              <a:t>Massachusetts forces seized the Fort of Ticonderoga from British</a:t>
            </a:r>
          </a:p>
          <a:p>
            <a:pPr marL="0" indent="0">
              <a:buNone/>
            </a:pPr>
            <a:r>
              <a:rPr lang="en-US" sz="1600" dirty="0" smtClean="0"/>
              <a:t>Prepared a military, George Washington was commander in chief</a:t>
            </a:r>
          </a:p>
          <a:p>
            <a:pPr marL="0" indent="0">
              <a:buNone/>
            </a:pPr>
            <a:r>
              <a:rPr lang="en-US" sz="1600" dirty="0" smtClean="0"/>
              <a:t>400,000 men were raised in the entire war</a:t>
            </a:r>
          </a:p>
          <a:p>
            <a:pPr marL="0" indent="0">
              <a:buNone/>
            </a:pPr>
            <a:endParaRPr lang="en-US" sz="1600" dirty="0" smtClean="0"/>
          </a:p>
          <a:p>
            <a:pPr marL="0" indent="0">
              <a:buNone/>
            </a:pPr>
            <a:r>
              <a:rPr lang="en-US" sz="1800" b="1" dirty="0" smtClean="0"/>
              <a:t>b.   Battles  </a:t>
            </a:r>
          </a:p>
          <a:p>
            <a:pPr marL="0" indent="0">
              <a:buNone/>
            </a:pPr>
            <a:r>
              <a:rPr lang="en-US" sz="1800" b="1" dirty="0" smtClean="0">
                <a:solidFill>
                  <a:srgbClr val="FF0000"/>
                </a:solidFill>
              </a:rPr>
              <a:t>Battle of Bunker Hill (June, 1775)</a:t>
            </a:r>
          </a:p>
          <a:p>
            <a:pPr marL="0" indent="0">
              <a:buNone/>
            </a:pPr>
            <a:r>
              <a:rPr lang="en-US" sz="1600" dirty="0"/>
              <a:t> </a:t>
            </a:r>
            <a:r>
              <a:rPr lang="en-US" sz="1600" dirty="0" smtClean="0"/>
              <a:t>    Troops of colonies at Boston, Warren was commander </a:t>
            </a:r>
          </a:p>
          <a:p>
            <a:pPr marL="0" indent="0">
              <a:buNone/>
            </a:pPr>
            <a:r>
              <a:rPr lang="en-US" sz="1600" dirty="0"/>
              <a:t> </a:t>
            </a:r>
            <a:r>
              <a:rPr lang="en-US" sz="1600" dirty="0" smtClean="0"/>
              <a:t>    American took position on Bunker Hill</a:t>
            </a:r>
          </a:p>
          <a:p>
            <a:pPr marL="0" indent="0">
              <a:buNone/>
            </a:pPr>
            <a:r>
              <a:rPr lang="en-US" sz="1600" dirty="0"/>
              <a:t> </a:t>
            </a:r>
            <a:r>
              <a:rPr lang="en-US" sz="1600" dirty="0" smtClean="0"/>
              <a:t>    Gage’s attack were defended by American twice</a:t>
            </a:r>
          </a:p>
          <a:p>
            <a:pPr marL="0" indent="0">
              <a:buNone/>
            </a:pPr>
            <a:r>
              <a:rPr lang="en-US" sz="1600" dirty="0"/>
              <a:t> </a:t>
            </a:r>
            <a:r>
              <a:rPr lang="en-US" sz="1600" dirty="0" smtClean="0"/>
              <a:t>    3</a:t>
            </a:r>
            <a:r>
              <a:rPr lang="en-US" sz="1600" baseline="30000" dirty="0" smtClean="0"/>
              <a:t>rd</a:t>
            </a:r>
            <a:r>
              <a:rPr lang="en-US" sz="1600" dirty="0" smtClean="0"/>
              <a:t> attack made a defeat of colonies and Warren was killed in action</a:t>
            </a:r>
          </a:p>
          <a:p>
            <a:pPr marL="0" indent="0">
              <a:buNone/>
            </a:pPr>
            <a:r>
              <a:rPr lang="en-US" sz="1600" dirty="0" smtClean="0"/>
              <a:t>George Washington and General Howe</a:t>
            </a:r>
          </a:p>
          <a:p>
            <a:pPr marL="0" indent="0">
              <a:buNone/>
            </a:pPr>
            <a:r>
              <a:rPr lang="en-US" sz="1600" dirty="0" smtClean="0"/>
              <a:t>Howe was directed to seize Dorchester Heights but he was failed by American (Feb 1776)</a:t>
            </a:r>
          </a:p>
          <a:p>
            <a:pPr marL="0" indent="0">
              <a:buNone/>
            </a:pPr>
            <a:r>
              <a:rPr lang="en-US" sz="1600" dirty="0" smtClean="0"/>
              <a:t>Later on American took Boston again from British</a:t>
            </a:r>
          </a:p>
          <a:p>
            <a:pPr marL="0" indent="0">
              <a:buNone/>
            </a:pPr>
            <a:endParaRPr lang="en-US" sz="1600" dirty="0" smtClean="0"/>
          </a:p>
        </p:txBody>
      </p:sp>
    </p:spTree>
    <p:extLst>
      <p:ext uri="{BB962C8B-B14F-4D97-AF65-F5344CB8AC3E}">
        <p14:creationId xmlns:p14="http://schemas.microsoft.com/office/powerpoint/2010/main" val="12237865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399"/>
            <a:ext cx="8839200" cy="6574837"/>
          </a:xfrm>
          <a:prstGeom prst="rect">
            <a:avLst/>
          </a:prstGeom>
        </p:spPr>
      </p:pic>
    </p:spTree>
    <p:extLst>
      <p:ext uri="{BB962C8B-B14F-4D97-AF65-F5344CB8AC3E}">
        <p14:creationId xmlns:p14="http://schemas.microsoft.com/office/powerpoint/2010/main" val="13214430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7010400" cy="1447799"/>
          </a:xfrm>
        </p:spPr>
        <p:txBody>
          <a:bodyPr>
            <a:normAutofit/>
          </a:bodyPr>
          <a:lstStyle/>
          <a:p>
            <a:r>
              <a:rPr lang="en-US" sz="3600" dirty="0" smtClean="0">
                <a:solidFill>
                  <a:srgbClr val="FF0000"/>
                </a:solidFill>
              </a:rPr>
              <a:t>AMERICAN REVOLTUION (1775-1783)  </a:t>
            </a:r>
            <a:endParaRPr lang="en-US" sz="3600" dirty="0">
              <a:solidFill>
                <a:srgbClr val="FF0000"/>
              </a:solidFill>
            </a:endParaRPr>
          </a:p>
        </p:txBody>
      </p:sp>
      <p:sp>
        <p:nvSpPr>
          <p:cNvPr id="3" name="Subtitle 2"/>
          <p:cNvSpPr>
            <a:spLocks noGrp="1"/>
          </p:cNvSpPr>
          <p:nvPr>
            <p:ph type="subTitle" idx="1"/>
          </p:nvPr>
        </p:nvSpPr>
        <p:spPr>
          <a:xfrm>
            <a:off x="304800" y="1600200"/>
            <a:ext cx="8153400" cy="4953000"/>
          </a:xfrm>
        </p:spPr>
        <p:txBody>
          <a:bodyPr/>
          <a:lstStyle/>
          <a:p>
            <a:pPr algn="l"/>
            <a:r>
              <a:rPr lang="en-US" sz="3600" b="1" dirty="0" smtClean="0">
                <a:solidFill>
                  <a:schemeClr val="tx1"/>
                </a:solidFill>
              </a:rPr>
              <a:t>A. </a:t>
            </a:r>
            <a:r>
              <a:rPr lang="en-US" sz="3600" b="1" u="sng" dirty="0" smtClean="0">
                <a:solidFill>
                  <a:schemeClr val="tx1"/>
                </a:solidFill>
              </a:rPr>
              <a:t>Causes</a:t>
            </a:r>
          </a:p>
          <a:p>
            <a:pPr marL="457200" indent="-457200" algn="l">
              <a:buFont typeface="Wingdings" pitchFamily="2" charset="2"/>
              <a:buChar char="§"/>
            </a:pPr>
            <a:r>
              <a:rPr lang="en-US" dirty="0" smtClean="0">
                <a:solidFill>
                  <a:schemeClr val="tx1"/>
                </a:solidFill>
              </a:rPr>
              <a:t>American Attitude (Migrated, better home)</a:t>
            </a:r>
          </a:p>
          <a:p>
            <a:pPr marL="457200" indent="-457200" algn="l">
              <a:buFont typeface="Wingdings" pitchFamily="2" charset="2"/>
              <a:buChar char="§"/>
            </a:pPr>
            <a:r>
              <a:rPr lang="en-US" dirty="0" smtClean="0">
                <a:solidFill>
                  <a:schemeClr val="tx1"/>
                </a:solidFill>
              </a:rPr>
              <a:t>British Attitude </a:t>
            </a:r>
          </a:p>
          <a:p>
            <a:pPr marL="457200" indent="-457200" algn="l">
              <a:buFont typeface="Wingdings" pitchFamily="2" charset="2"/>
              <a:buChar char="§"/>
            </a:pPr>
            <a:r>
              <a:rPr lang="en-US" dirty="0" smtClean="0">
                <a:solidFill>
                  <a:schemeClr val="tx1"/>
                </a:solidFill>
              </a:rPr>
              <a:t>Mercantilism and Navigation Acts</a:t>
            </a:r>
          </a:p>
          <a:p>
            <a:pPr marL="457200" indent="-457200" algn="l">
              <a:buFont typeface="Wingdings" pitchFamily="2" charset="2"/>
              <a:buChar char="§"/>
            </a:pPr>
            <a:r>
              <a:rPr lang="en-US" dirty="0" smtClean="0">
                <a:solidFill>
                  <a:schemeClr val="tx1"/>
                </a:solidFill>
              </a:rPr>
              <a:t>British Restrictions on Manufacture</a:t>
            </a:r>
          </a:p>
          <a:p>
            <a:pPr marL="457200" indent="-457200" algn="l">
              <a:buFont typeface="Wingdings" pitchFamily="2" charset="2"/>
              <a:buChar char="§"/>
            </a:pPr>
            <a:r>
              <a:rPr lang="en-US" dirty="0" smtClean="0">
                <a:solidFill>
                  <a:schemeClr val="tx1"/>
                </a:solidFill>
              </a:rPr>
              <a:t>Removal of French Danger</a:t>
            </a:r>
          </a:p>
          <a:p>
            <a:pPr marL="457200" indent="-457200" algn="l">
              <a:buFont typeface="Wingdings" pitchFamily="2" charset="2"/>
              <a:buChar char="§"/>
            </a:pPr>
            <a:r>
              <a:rPr lang="en-US" dirty="0" smtClean="0">
                <a:solidFill>
                  <a:schemeClr val="tx1"/>
                </a:solidFill>
              </a:rPr>
              <a:t>Policies of Grenville</a:t>
            </a:r>
          </a:p>
          <a:p>
            <a:pPr marL="457200" indent="-457200" algn="l">
              <a:buFont typeface="Wingdings" pitchFamily="2" charset="2"/>
              <a:buChar char="§"/>
            </a:pPr>
            <a:r>
              <a:rPr lang="en-US" dirty="0" smtClean="0">
                <a:solidFill>
                  <a:schemeClr val="tx1"/>
                </a:solidFill>
              </a:rPr>
              <a:t>Townshend Program </a:t>
            </a:r>
          </a:p>
          <a:p>
            <a:pPr algn="l"/>
            <a:endParaRPr lang="en-US" dirty="0" smtClean="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1752600" cy="1447800"/>
          </a:xfrm>
          <a:prstGeom prst="rect">
            <a:avLst/>
          </a:prstGeom>
        </p:spPr>
      </p:pic>
    </p:spTree>
    <p:extLst>
      <p:ext uri="{BB962C8B-B14F-4D97-AF65-F5344CB8AC3E}">
        <p14:creationId xmlns:p14="http://schemas.microsoft.com/office/powerpoint/2010/main" val="249488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20541"/>
            <a:ext cx="8851790" cy="6799442"/>
          </a:xfrm>
          <a:prstGeom prst="rect">
            <a:avLst/>
          </a:prstGeom>
        </p:spPr>
      </p:pic>
    </p:spTree>
    <p:extLst>
      <p:ext uri="{BB962C8B-B14F-4D97-AF65-F5344CB8AC3E}">
        <p14:creationId xmlns:p14="http://schemas.microsoft.com/office/powerpoint/2010/main" val="29897940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1"/>
            <a:ext cx="6477000" cy="1142999"/>
          </a:xfrm>
        </p:spPr>
        <p:txBody>
          <a:bodyPr>
            <a:normAutofit/>
          </a:bodyPr>
          <a:lstStyle/>
          <a:p>
            <a:pPr algn="l"/>
            <a:r>
              <a:rPr lang="en-US" sz="3600" dirty="0" smtClean="0"/>
              <a:t>Continue…</a:t>
            </a:r>
            <a:endParaRPr lang="en-US" sz="3600" dirty="0"/>
          </a:p>
        </p:txBody>
      </p:sp>
      <p:sp>
        <p:nvSpPr>
          <p:cNvPr id="3" name="Subtitle 2"/>
          <p:cNvSpPr>
            <a:spLocks noGrp="1"/>
          </p:cNvSpPr>
          <p:nvPr>
            <p:ph type="subTitle" idx="1"/>
          </p:nvPr>
        </p:nvSpPr>
        <p:spPr>
          <a:xfrm>
            <a:off x="762000" y="1295400"/>
            <a:ext cx="7772400" cy="4876800"/>
          </a:xfrm>
        </p:spPr>
        <p:txBody>
          <a:bodyPr/>
          <a:lstStyle/>
          <a:p>
            <a:pPr marL="457200" indent="-457200" algn="l">
              <a:buFont typeface="Wingdings" pitchFamily="2" charset="2"/>
              <a:buChar char="§"/>
            </a:pPr>
            <a:r>
              <a:rPr lang="en-US" dirty="0" smtClean="0">
                <a:solidFill>
                  <a:schemeClr val="tx1"/>
                </a:solidFill>
              </a:rPr>
              <a:t>Resistance to Townshend’s Program</a:t>
            </a:r>
          </a:p>
          <a:p>
            <a:pPr marL="457200" indent="-457200" algn="l">
              <a:buFont typeface="Wingdings" pitchFamily="2" charset="2"/>
              <a:buChar char="§"/>
            </a:pPr>
            <a:r>
              <a:rPr lang="en-US" dirty="0" smtClean="0">
                <a:solidFill>
                  <a:schemeClr val="tx1"/>
                </a:solidFill>
              </a:rPr>
              <a:t>Quartering Act of 1765: Anglo-French war</a:t>
            </a:r>
          </a:p>
          <a:p>
            <a:pPr marL="457200" indent="-457200" algn="l">
              <a:buFont typeface="Wingdings" pitchFamily="2" charset="2"/>
              <a:buChar char="§"/>
            </a:pPr>
            <a:r>
              <a:rPr lang="en-US" dirty="0" smtClean="0">
                <a:solidFill>
                  <a:schemeClr val="tx1"/>
                </a:solidFill>
              </a:rPr>
              <a:t>Circular Letter</a:t>
            </a:r>
          </a:p>
          <a:p>
            <a:pPr marL="457200" indent="-457200" algn="l">
              <a:buFont typeface="Wingdings" pitchFamily="2" charset="2"/>
              <a:buChar char="§"/>
            </a:pPr>
            <a:r>
              <a:rPr lang="en-US" dirty="0" smtClean="0">
                <a:solidFill>
                  <a:schemeClr val="tx1"/>
                </a:solidFill>
              </a:rPr>
              <a:t>Boston Massacre</a:t>
            </a:r>
          </a:p>
          <a:p>
            <a:pPr algn="l"/>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1752600" cy="1447800"/>
          </a:xfrm>
          <a:prstGeom prst="rect">
            <a:avLst/>
          </a:prstGeom>
        </p:spPr>
      </p:pic>
    </p:spTree>
    <p:extLst>
      <p:ext uri="{BB962C8B-B14F-4D97-AF65-F5344CB8AC3E}">
        <p14:creationId xmlns:p14="http://schemas.microsoft.com/office/powerpoint/2010/main" val="25067808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7315200" cy="1295399"/>
          </a:xfrm>
        </p:spPr>
        <p:txBody>
          <a:bodyPr>
            <a:normAutofit fontScale="90000"/>
          </a:bodyPr>
          <a:lstStyle/>
          <a:p>
            <a:r>
              <a:rPr lang="en-US" dirty="0" smtClean="0">
                <a:solidFill>
                  <a:srgbClr val="FF0000"/>
                </a:solidFill>
              </a:rPr>
              <a:t>Two School of Thoughts in American Colonies </a:t>
            </a:r>
            <a:endParaRPr lang="en-US" dirty="0">
              <a:solidFill>
                <a:srgbClr val="FF0000"/>
              </a:solidFill>
            </a:endParaRPr>
          </a:p>
        </p:txBody>
      </p:sp>
      <p:sp>
        <p:nvSpPr>
          <p:cNvPr id="3" name="Subtitle 2"/>
          <p:cNvSpPr>
            <a:spLocks noGrp="1"/>
          </p:cNvSpPr>
          <p:nvPr>
            <p:ph type="subTitle" idx="1"/>
          </p:nvPr>
        </p:nvSpPr>
        <p:spPr>
          <a:xfrm>
            <a:off x="228600" y="1447800"/>
            <a:ext cx="8839200" cy="5257800"/>
          </a:xfrm>
        </p:spPr>
        <p:txBody>
          <a:bodyPr numCol="1">
            <a:normAutofit/>
          </a:bodyPr>
          <a:lstStyle/>
          <a:p>
            <a:pPr algn="just"/>
            <a:r>
              <a:rPr lang="en-US" b="1" u="sng" dirty="0" smtClean="0">
                <a:solidFill>
                  <a:schemeClr val="tx1"/>
                </a:solidFill>
              </a:rPr>
              <a:t>Radicals</a:t>
            </a:r>
          </a:p>
          <a:p>
            <a:pPr marL="457200" indent="-457200" algn="just">
              <a:buFont typeface="Wingdings" pitchFamily="2" charset="2"/>
              <a:buChar char="§"/>
            </a:pPr>
            <a:r>
              <a:rPr lang="en-US" dirty="0" smtClean="0">
                <a:solidFill>
                  <a:schemeClr val="tx1"/>
                </a:solidFill>
              </a:rPr>
              <a:t>Always look to estrange the relation with British </a:t>
            </a:r>
          </a:p>
          <a:p>
            <a:pPr marL="457200" indent="-457200" algn="just">
              <a:buFont typeface="Wingdings" pitchFamily="2" charset="2"/>
              <a:buChar char="§"/>
            </a:pPr>
            <a:r>
              <a:rPr lang="en-US" dirty="0" smtClean="0">
                <a:solidFill>
                  <a:schemeClr val="tx1"/>
                </a:solidFill>
              </a:rPr>
              <a:t>Charles Thomson, George Washington, Thomas Jefferson</a:t>
            </a:r>
          </a:p>
          <a:p>
            <a:pPr marL="457200" indent="-457200" algn="just">
              <a:buFont typeface="Wingdings" pitchFamily="2" charset="2"/>
              <a:buChar char="§"/>
            </a:pPr>
            <a:r>
              <a:rPr lang="en-US" dirty="0" smtClean="0">
                <a:solidFill>
                  <a:schemeClr val="tx1"/>
                </a:solidFill>
              </a:rPr>
              <a:t>Less in number</a:t>
            </a:r>
            <a:endParaRPr lang="en-US" dirty="0"/>
          </a:p>
          <a:p>
            <a:pPr algn="just"/>
            <a:r>
              <a:rPr lang="en-US" b="1" u="sng" dirty="0" smtClean="0">
                <a:solidFill>
                  <a:schemeClr val="tx1"/>
                </a:solidFill>
              </a:rPr>
              <a:t>Conservatives</a:t>
            </a:r>
          </a:p>
          <a:p>
            <a:pPr marL="457200" indent="-457200" algn="just">
              <a:buFont typeface="Wingdings" pitchFamily="2" charset="2"/>
              <a:buChar char="§"/>
            </a:pPr>
            <a:r>
              <a:rPr lang="en-US" dirty="0" smtClean="0">
                <a:solidFill>
                  <a:schemeClr val="tx1"/>
                </a:solidFill>
              </a:rPr>
              <a:t>Always interested in restoration of good relation and forgetting what happened</a:t>
            </a:r>
          </a:p>
          <a:p>
            <a:pPr marL="457200" indent="-457200" algn="just">
              <a:buFont typeface="Wingdings" pitchFamily="2" charset="2"/>
              <a:buChar char="§"/>
            </a:pPr>
            <a:r>
              <a:rPr lang="en-US" dirty="0" smtClean="0">
                <a:solidFill>
                  <a:schemeClr val="tx1"/>
                </a:solidFill>
              </a:rPr>
              <a:t>Professional politicians/Royal Merchants/Officials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1676400" cy="1447800"/>
          </a:xfrm>
          <a:prstGeom prst="rect">
            <a:avLst/>
          </a:prstGeom>
        </p:spPr>
      </p:pic>
    </p:spTree>
    <p:extLst>
      <p:ext uri="{BB962C8B-B14F-4D97-AF65-F5344CB8AC3E}">
        <p14:creationId xmlns:p14="http://schemas.microsoft.com/office/powerpoint/2010/main" val="13252458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6" y="71392"/>
            <a:ext cx="7456714" cy="1470025"/>
          </a:xfrm>
        </p:spPr>
        <p:txBody>
          <a:bodyPr>
            <a:normAutofit/>
          </a:bodyPr>
          <a:lstStyle/>
          <a:p>
            <a:r>
              <a:rPr lang="en-US" sz="3600" dirty="0" smtClean="0">
                <a:solidFill>
                  <a:srgbClr val="FF0000"/>
                </a:solidFill>
              </a:rPr>
              <a:t>B. American Colonists Preparation for War</a:t>
            </a:r>
            <a:endParaRPr lang="en-US" sz="3600" dirty="0">
              <a:solidFill>
                <a:srgbClr val="FF0000"/>
              </a:solidFill>
            </a:endParaRPr>
          </a:p>
        </p:txBody>
      </p:sp>
      <p:sp>
        <p:nvSpPr>
          <p:cNvPr id="3" name="Subtitle 2"/>
          <p:cNvSpPr>
            <a:spLocks noGrp="1"/>
          </p:cNvSpPr>
          <p:nvPr>
            <p:ph type="subTitle" idx="1"/>
          </p:nvPr>
        </p:nvSpPr>
        <p:spPr>
          <a:xfrm>
            <a:off x="228600" y="1447800"/>
            <a:ext cx="8763000" cy="5105400"/>
          </a:xfrm>
        </p:spPr>
        <p:txBody>
          <a:bodyPr/>
          <a:lstStyle/>
          <a:p>
            <a:pPr marL="457200" indent="-457200" algn="l">
              <a:buFont typeface="Wingdings" pitchFamily="2" charset="2"/>
              <a:buChar char="§"/>
            </a:pPr>
            <a:r>
              <a:rPr lang="en-US" dirty="0" smtClean="0">
                <a:solidFill>
                  <a:schemeClr val="tx1"/>
                </a:solidFill>
              </a:rPr>
              <a:t>First Continental Congress Meeting(Sept. 5,1774)</a:t>
            </a:r>
          </a:p>
          <a:p>
            <a:pPr marL="514350" indent="-514350" algn="l">
              <a:buAutoNum type="alphaLcPeriod"/>
            </a:pPr>
            <a:r>
              <a:rPr lang="en-US" dirty="0" smtClean="0">
                <a:solidFill>
                  <a:schemeClr val="tx1"/>
                </a:solidFill>
              </a:rPr>
              <a:t>Suffolk Resolves</a:t>
            </a:r>
          </a:p>
          <a:p>
            <a:pPr marL="514350" indent="-514350" algn="l">
              <a:buAutoNum type="alphaLcPeriod"/>
            </a:pPr>
            <a:r>
              <a:rPr lang="en-US" dirty="0" smtClean="0">
                <a:solidFill>
                  <a:schemeClr val="tx1"/>
                </a:solidFill>
              </a:rPr>
              <a:t>Declaration of Rights and Grievances</a:t>
            </a:r>
            <a:endParaRPr lang="en-US" dirty="0">
              <a:solidFill>
                <a:schemeClr val="tx1"/>
              </a:solidFill>
            </a:endParaRPr>
          </a:p>
          <a:p>
            <a:pPr algn="l"/>
            <a:endParaRPr lang="en-US" dirty="0" smtClean="0">
              <a:solidFill>
                <a:schemeClr val="tx1"/>
              </a:solidFill>
            </a:endParaRPr>
          </a:p>
          <a:p>
            <a:pPr marL="457200" indent="-457200" algn="l">
              <a:buFont typeface="Wingdings" pitchFamily="2" charset="2"/>
              <a:buChar char="§"/>
            </a:pPr>
            <a:r>
              <a:rPr lang="en-US" dirty="0" smtClean="0">
                <a:solidFill>
                  <a:schemeClr val="tx1"/>
                </a:solidFill>
              </a:rPr>
              <a:t>Second Continental Congress Meeting (May 10, 1775), Philadelphia</a:t>
            </a:r>
          </a:p>
          <a:p>
            <a:pPr algn="l"/>
            <a:r>
              <a:rPr lang="en-US" dirty="0" smtClean="0">
                <a:solidFill>
                  <a:schemeClr val="tx1"/>
                </a:solidFill>
              </a:rPr>
              <a:t>a. Battle of Bunker Hill (June, 1775)</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0"/>
            <a:ext cx="1752600" cy="1524000"/>
          </a:xfrm>
          <a:prstGeom prst="rect">
            <a:avLst/>
          </a:prstGeom>
        </p:spPr>
      </p:pic>
    </p:spTree>
    <p:extLst>
      <p:ext uri="{BB962C8B-B14F-4D97-AF65-F5344CB8AC3E}">
        <p14:creationId xmlns:p14="http://schemas.microsoft.com/office/powerpoint/2010/main" val="3442188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Images-121321782.0.0.jpg"/>
          <p:cNvPicPr>
            <a:picLocks noChangeAspect="1"/>
          </p:cNvPicPr>
          <p:nvPr/>
        </p:nvPicPr>
        <p:blipFill>
          <a:blip r:embed="rId2"/>
          <a:stretch>
            <a:fillRect/>
          </a:stretch>
        </p:blipFill>
        <p:spPr>
          <a:xfrm>
            <a:off x="0" y="0"/>
            <a:ext cx="9144000" cy="66294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6" y="228601"/>
            <a:ext cx="7772400" cy="1295400"/>
          </a:xfrm>
        </p:spPr>
        <p:txBody>
          <a:bodyPr>
            <a:normAutofit/>
          </a:bodyPr>
          <a:lstStyle/>
          <a:p>
            <a:r>
              <a:rPr lang="en-US" sz="3600" dirty="0" smtClean="0">
                <a:solidFill>
                  <a:srgbClr val="FF0000"/>
                </a:solidFill>
              </a:rPr>
              <a:t>C. American War of Independence </a:t>
            </a:r>
            <a:endParaRPr lang="en-US" sz="3600" dirty="0">
              <a:solidFill>
                <a:srgbClr val="FF0000"/>
              </a:solidFill>
            </a:endParaRPr>
          </a:p>
        </p:txBody>
      </p:sp>
      <p:sp>
        <p:nvSpPr>
          <p:cNvPr id="3" name="Subtitle 2"/>
          <p:cNvSpPr>
            <a:spLocks noGrp="1"/>
          </p:cNvSpPr>
          <p:nvPr>
            <p:ph type="subTitle" idx="1"/>
          </p:nvPr>
        </p:nvSpPr>
        <p:spPr>
          <a:xfrm>
            <a:off x="381000" y="1295400"/>
            <a:ext cx="8534400" cy="5105400"/>
          </a:xfrm>
        </p:spPr>
        <p:txBody>
          <a:bodyPr/>
          <a:lstStyle/>
          <a:p>
            <a:pPr marL="457200" indent="-457200" algn="l">
              <a:buFont typeface="Wingdings" pitchFamily="2" charset="2"/>
              <a:buChar char="§"/>
            </a:pPr>
            <a:r>
              <a:rPr lang="en-US" dirty="0" smtClean="0">
                <a:solidFill>
                  <a:schemeClr val="tx1"/>
                </a:solidFill>
              </a:rPr>
              <a:t>First Phase (1775-77)</a:t>
            </a:r>
          </a:p>
          <a:p>
            <a:pPr marL="457200" indent="-457200" algn="l">
              <a:buFont typeface="Wingdings" pitchFamily="2" charset="2"/>
              <a:buChar char="§"/>
            </a:pPr>
            <a:r>
              <a:rPr lang="en-US" dirty="0" smtClean="0">
                <a:solidFill>
                  <a:schemeClr val="tx1"/>
                </a:solidFill>
              </a:rPr>
              <a:t>Second Phase (1777)</a:t>
            </a:r>
          </a:p>
          <a:p>
            <a:pPr marL="457200" indent="-457200" algn="l">
              <a:buFont typeface="Wingdings" pitchFamily="2" charset="2"/>
              <a:buChar char="§"/>
            </a:pPr>
            <a:r>
              <a:rPr lang="en-US" dirty="0" smtClean="0">
                <a:solidFill>
                  <a:schemeClr val="tx1"/>
                </a:solidFill>
              </a:rPr>
              <a:t>Third Phase (1778-81)</a:t>
            </a:r>
          </a:p>
          <a:p>
            <a:pPr marL="457200" indent="-457200" algn="l">
              <a:buFont typeface="Wingdings" pitchFamily="2" charset="2"/>
              <a:buChar char="§"/>
            </a:pPr>
            <a:r>
              <a:rPr lang="en-US" dirty="0" smtClean="0">
                <a:solidFill>
                  <a:srgbClr val="C00000"/>
                </a:solidFill>
              </a:rPr>
              <a:t>Peace Treaty of Paris (1783)</a:t>
            </a:r>
            <a:endParaRPr lang="en-US"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1828800" cy="1524000"/>
          </a:xfrm>
          <a:prstGeom prst="rect">
            <a:avLst/>
          </a:prstGeom>
        </p:spPr>
      </p:pic>
    </p:spTree>
    <p:extLst>
      <p:ext uri="{BB962C8B-B14F-4D97-AF65-F5344CB8AC3E}">
        <p14:creationId xmlns:p14="http://schemas.microsoft.com/office/powerpoint/2010/main" val="831069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70935467"/>
              </p:ext>
            </p:extLst>
          </p:nvPr>
        </p:nvGraphicFramePr>
        <p:xfrm>
          <a:off x="609600" y="381000"/>
          <a:ext cx="80772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8758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mec_Head_No_1_from_San_Lorenzo_October_8_2014_Photo_by_Mesoamerican_CC_BY-SA_4.0.jpg"/>
          <p:cNvPicPr>
            <a:picLocks noChangeAspect="1"/>
          </p:cNvPicPr>
          <p:nvPr/>
        </p:nvPicPr>
        <p:blipFill>
          <a:blip r:embed="rId2"/>
          <a:stretch>
            <a:fillRect/>
          </a:stretch>
        </p:blipFill>
        <p:spPr>
          <a:xfrm>
            <a:off x="0" y="609600"/>
            <a:ext cx="9144000" cy="5562600"/>
          </a:xfrm>
          <a:prstGeom prst="rect">
            <a:avLst/>
          </a:prstGeom>
        </p:spPr>
      </p:pic>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6240</TotalTime>
  <Words>2062</Words>
  <Application>Microsoft Office PowerPoint</Application>
  <PresentationFormat>On-screen Show (4:3)</PresentationFormat>
  <Paragraphs>335</Paragraphs>
  <Slides>74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Arial</vt:lpstr>
      <vt:lpstr>Calibri</vt:lpstr>
      <vt:lpstr>Helvetica Neue</vt:lpstr>
      <vt:lpstr>Libre Baskerville</vt:lpstr>
      <vt:lpstr>Spectral</vt:lpstr>
      <vt:lpstr>Wingdings</vt:lpstr>
      <vt:lpstr>Office Theme</vt:lpstr>
      <vt:lpstr>Syllabus </vt:lpstr>
      <vt:lpstr>Lecture Plan</vt:lpstr>
      <vt:lpstr>a. From ancient times to 1492 b. Advent of the Europeans to British supremacy (1492-1606)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Arrival of British colonizer</vt:lpstr>
      <vt:lpstr>PowerPoint Presentation</vt:lpstr>
      <vt:lpstr>PowerPoint Presentation</vt:lpstr>
      <vt:lpstr>PowerPoint Presentation</vt:lpstr>
      <vt:lpstr>PowerPoint Presentation</vt:lpstr>
      <vt:lpstr>PowerPoint Presentation</vt:lpstr>
      <vt:lpstr>Factors for Colonization in 16th and 17th Century </vt:lpstr>
      <vt:lpstr>Factors for Colonization</vt:lpstr>
      <vt:lpstr>Pressure of Population</vt:lpstr>
      <vt:lpstr>Trade with the East</vt:lpstr>
      <vt:lpstr>Industrial Growth</vt:lpstr>
      <vt:lpstr>Scientific and Technological Advancement</vt:lpstr>
      <vt:lpstr>Desire for Fabulous Wealth</vt:lpstr>
      <vt:lpstr>Religious Factor</vt:lpstr>
      <vt:lpstr>Royal Patronage</vt:lpstr>
      <vt:lpstr>Factors for Colonization</vt:lpstr>
      <vt:lpstr>PowerPoint Presentation</vt:lpstr>
      <vt:lpstr>Original Thirteen Colonies </vt:lpstr>
      <vt:lpstr>PowerPoint Presentation</vt:lpstr>
      <vt:lpstr> Mercantilism and Navigation acts Control on supply.  Mercantilism vs home rule govt.  It harmed the trade of other nations in America.  Navigation Act of 1651:  Goods entering England must be carried in ships owned by England.  Enumerated Commodities Act of 1660: English colonies shall not export certain goods i.e. Sugar, tobacco, cotton and dyes to any other country. (the list was extended in 1706 and 1722.   The Staple Act of 1663: Duty Act of 1673:  Enforcement Act of 1696: (Check on smuggling)  The Molasses Act of 1733:  tax: 3 to 6 pence/gallon To stop the import from French and west Indian molasses.   Till 1758, these acts were not strongly enforced and colonist didn’t feel the pinch but after its strict enforcement… </vt:lpstr>
      <vt:lpstr>4. British Restrictions on Manufacture  5. Quartering Act of 1765 Passed to impose writ of English government. English forces to live in colonies.  Passed to provide residence to English soldiers wherever they are in colonies. Soldiers are hated by people of colonies.   6. Currency Act of 1764  7. Policies of George Grenville  Seven years left a heavy financial burden on British. Sugar Act 1764 Stamp Act 1765 (Official docs, newspaper, bonds) Colonial Protest (Merchants, lawyers, ministers and sailors joined hands Massachusetts: first one to begin formal protest and collect many people Stamp act was repealed in 1766.  A great victory for Americans.    </vt:lpstr>
      <vt:lpstr>PowerPoint Presentation</vt:lpstr>
      <vt:lpstr>10. Circular letter: Massachusetts Samuel Adams, wrote a letter to all the colonists “Townshend Acts are infringement of their natural and constitutional rights” This letter was sent to all colonial assemblies for endorsement  Endorsed by the assemblies of Maryland, South Carolina , Georgia and Virginia  King ordered to dismiss the assemblies of these states.     11. Boston Massacre: In 1768, British troops were sent to Boston to uphold authority of board of commissioners.  On 5th March 1770, there had been a ding dong battle b/w Radicals of colonies and Troops. 3 were killed and 8 were injured  This day was commemorated annually until 1780, as Boston Massacre  The burning of Gaspe (a vessel of royal navy) by residents of Rhode islands in 1772. Finally the clashes started extending  Lord North (PM of England)</vt:lpstr>
      <vt:lpstr>Two Schools of thoughts</vt:lpstr>
      <vt:lpstr>American Colonists Preparation for War</vt:lpstr>
      <vt:lpstr>American Colonists Preparation for War</vt:lpstr>
      <vt:lpstr>PowerPoint Presentation</vt:lpstr>
      <vt:lpstr>AMERICAN REVOLTUION (1775-1783)  </vt:lpstr>
      <vt:lpstr>Continue…</vt:lpstr>
      <vt:lpstr>Two School of Thoughts in American Colonies </vt:lpstr>
      <vt:lpstr>B. American Colonists Preparation for War</vt:lpstr>
      <vt:lpstr>PowerPoint Presentation</vt:lpstr>
      <vt:lpstr>C. American War of Independence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NOA 6th gen</cp:lastModifiedBy>
  <cp:revision>455</cp:revision>
  <dcterms:created xsi:type="dcterms:W3CDTF">2022-11-05T08:43:47Z</dcterms:created>
  <dcterms:modified xsi:type="dcterms:W3CDTF">2024-08-08T13:56:01Z</dcterms:modified>
</cp:coreProperties>
</file>