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9" r:id="rId5"/>
    <p:sldId id="270" r:id="rId6"/>
    <p:sldId id="271" r:id="rId7"/>
    <p:sldId id="261" r:id="rId8"/>
    <p:sldId id="272" r:id="rId9"/>
    <p:sldId id="273" r:id="rId10"/>
    <p:sldId id="27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0BF-833B-412C-A3FE-85A4AA6EE070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24CB-7745-47E2-8A84-1F94393DF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41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0BF-833B-412C-A3FE-85A4AA6EE070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24CB-7745-47E2-8A84-1F94393DF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04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0BF-833B-412C-A3FE-85A4AA6EE070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24CB-7745-47E2-8A84-1F94393DF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4361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0BF-833B-412C-A3FE-85A4AA6EE070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24CB-7745-47E2-8A84-1F94393DF80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57774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0BF-833B-412C-A3FE-85A4AA6EE070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24CB-7745-47E2-8A84-1F94393DF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5659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0BF-833B-412C-A3FE-85A4AA6EE070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24CB-7745-47E2-8A84-1F94393DF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6392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0BF-833B-412C-A3FE-85A4AA6EE070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24CB-7745-47E2-8A84-1F94393DF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5865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0BF-833B-412C-A3FE-85A4AA6EE070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24CB-7745-47E2-8A84-1F94393DF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9745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0BF-833B-412C-A3FE-85A4AA6EE070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24CB-7745-47E2-8A84-1F94393DF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54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0BF-833B-412C-A3FE-85A4AA6EE070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24CB-7745-47E2-8A84-1F94393DF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645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0BF-833B-412C-A3FE-85A4AA6EE070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24CB-7745-47E2-8A84-1F94393DF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68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0BF-833B-412C-A3FE-85A4AA6EE070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24CB-7745-47E2-8A84-1F94393DF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882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0BF-833B-412C-A3FE-85A4AA6EE070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24CB-7745-47E2-8A84-1F94393DF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890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0BF-833B-412C-A3FE-85A4AA6EE070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24CB-7745-47E2-8A84-1F94393DF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22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0BF-833B-412C-A3FE-85A4AA6EE070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24CB-7745-47E2-8A84-1F94393DF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0BF-833B-412C-A3FE-85A4AA6EE070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24CB-7745-47E2-8A84-1F94393DF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824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0BF-833B-412C-A3FE-85A4AA6EE070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24CB-7745-47E2-8A84-1F94393DF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362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DB730BF-833B-412C-A3FE-85A4AA6EE070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324CB-7745-47E2-8A84-1F94393DF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4605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GCC and OIC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22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617005" cy="1400530"/>
          </a:xfrm>
        </p:spPr>
        <p:txBody>
          <a:bodyPr/>
          <a:lstStyle/>
          <a:p>
            <a:r>
              <a:rPr lang="en-US" dirty="0"/>
              <a:t>Organization of Islamic Cooperation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83809" y="1394949"/>
            <a:ext cx="7424382" cy="8325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Challenges to OIC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8083289" y="2507409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Dealing with Islamophobia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91597" y="2531368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Unresolved Issues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77412" y="2514525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Security Issue (Arab Spring)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52806" y="4486137"/>
            <a:ext cx="2772653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Palestine Issue and OIC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577412" y="4486136"/>
            <a:ext cx="2772653" cy="57718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Middle Eastern Cold War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52805" y="5367268"/>
            <a:ext cx="2772653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Kashmir Issue and OIC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21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Gulf Cooperation Council </a:t>
            </a:r>
            <a:r>
              <a:rPr lang="en-US" dirty="0" smtClean="0"/>
              <a:t>(GCC)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701013" y="3833826"/>
            <a:ext cx="4965316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Objectives of GCC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701013" y="2496508"/>
            <a:ext cx="4965316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Introduction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53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Gulf Cooperation Council (GCC)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83809" y="1394949"/>
            <a:ext cx="7424382" cy="8325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Structure of GCC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8083289" y="2507409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Secretariat General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91597" y="2531368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Supreme Council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77412" y="2514525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Ministerial Council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580888" y="4604907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Summits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55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Gulf Cooperation Council (GCC)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83809" y="1394949"/>
            <a:ext cx="7424382" cy="8325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Pakistan and the GCC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8083289" y="2507409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Security Perspective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91597" y="2531368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Religious Affiliations (KSA)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77412" y="2514525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Trade/Economy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64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Gulf Cooperation Council (GCC)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83809" y="1394949"/>
            <a:ext cx="7424382" cy="8325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Looming Issues with the GCC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8083289" y="2507409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Economic Issues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91597" y="2531368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GCC not being Vocal on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77412" y="2514525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Geo-strategi</a:t>
            </a:r>
            <a:r>
              <a:rPr lang="en-US" dirty="0" smtClean="0"/>
              <a:t>c and Security Issues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52806" y="4486137"/>
            <a:ext cx="2772653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Kashmir Issue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52805" y="5167955"/>
            <a:ext cx="2772653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Palestinian conflict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52804" y="5902912"/>
            <a:ext cx="2772653" cy="64939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Arab Springs and </a:t>
            </a:r>
            <a:r>
              <a:rPr lang="en-US" dirty="0" smtClean="0"/>
              <a:t>Countries hit by it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438621" y="4492979"/>
            <a:ext cx="2772653" cy="55669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Arab spring and Extremism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28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Gulf Cooperation Council (GCC)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83809" y="1394949"/>
            <a:ext cx="7424382" cy="8325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Looming Issues with the GCC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1091597" y="2531368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Demographic Challenges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77412" y="2514525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Internal Clashes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438621" y="4492979"/>
            <a:ext cx="2772653" cy="55669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Case of Qatar Crisis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08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835370" cy="1400530"/>
          </a:xfrm>
        </p:spPr>
        <p:txBody>
          <a:bodyPr/>
          <a:lstStyle/>
          <a:p>
            <a:r>
              <a:rPr lang="en-US" dirty="0" smtClean="0"/>
              <a:t>Organization of Islamic Cooperation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701013" y="3833826"/>
            <a:ext cx="4965316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Objectives of OIC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01013" y="2496508"/>
            <a:ext cx="4965316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Introduction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47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617005" cy="1400530"/>
          </a:xfrm>
        </p:spPr>
        <p:txBody>
          <a:bodyPr/>
          <a:lstStyle/>
          <a:p>
            <a:r>
              <a:rPr lang="en-US" dirty="0"/>
              <a:t>Organization of Islamic Cooperation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83809" y="1394949"/>
            <a:ext cx="7424382" cy="8325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Structure of OIC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8083289" y="2507409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General Secretariat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91597" y="2531368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Islamic Summits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77412" y="2514525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Council of Foreign Ministers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25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617005" cy="1400530"/>
          </a:xfrm>
        </p:spPr>
        <p:txBody>
          <a:bodyPr/>
          <a:lstStyle/>
          <a:p>
            <a:r>
              <a:rPr lang="en-US" dirty="0"/>
              <a:t>Organization of Islamic Cooperation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83809" y="3012743"/>
            <a:ext cx="7424382" cy="8325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OIC and Pakistan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5744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259</TotalTime>
  <Words>175</Words>
  <Application>Microsoft Office PowerPoint</Application>
  <PresentationFormat>Widescreen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GCC and OIC</vt:lpstr>
      <vt:lpstr>Gulf Cooperation Council (GCC)</vt:lpstr>
      <vt:lpstr>Gulf Cooperation Council (GCC)</vt:lpstr>
      <vt:lpstr>Gulf Cooperation Council (GCC)</vt:lpstr>
      <vt:lpstr>Gulf Cooperation Council (GCC)</vt:lpstr>
      <vt:lpstr>Gulf Cooperation Council (GCC)</vt:lpstr>
      <vt:lpstr>Organization of Islamic Cooperation</vt:lpstr>
      <vt:lpstr>Organization of Islamic Cooperation</vt:lpstr>
      <vt:lpstr>Organization of Islamic Cooperation</vt:lpstr>
      <vt:lpstr>Organization of Islamic Cooperation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IMF and WB</dc:title>
  <dc:creator>Shahroze</dc:creator>
  <cp:lastModifiedBy>Shahroze</cp:lastModifiedBy>
  <cp:revision>58</cp:revision>
  <dcterms:created xsi:type="dcterms:W3CDTF">2021-06-30T19:08:00Z</dcterms:created>
  <dcterms:modified xsi:type="dcterms:W3CDTF">2021-07-31T16:01:38Z</dcterms:modified>
</cp:coreProperties>
</file>