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4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36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777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5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39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86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74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5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4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6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8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9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2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6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B730BF-833B-412C-A3FE-85A4AA6EE070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0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IMF and WB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24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IMF and WB Relationship?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92349" y="281397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74033" y="279067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4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Bank Agendas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3342" y="2503781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Poverty Reduction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3342" y="3585385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Sustainable Development Goals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13342" y="4666989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 Development Agenda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9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Bank and Pakistan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77115" y="163771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World Bank Projects in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35549" y="2423216"/>
            <a:ext cx="2495072" cy="6150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35549" y="3253777"/>
            <a:ext cx="2495072" cy="6150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35549" y="4084338"/>
            <a:ext cx="2495072" cy="6150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Safety Net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35549" y="4914899"/>
            <a:ext cx="2495072" cy="6150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35549" y="5766123"/>
            <a:ext cx="2495072" cy="6150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 </a:t>
            </a:r>
            <a:r>
              <a:rPr lang="en-US" smtClean="0"/>
              <a:t>and Transport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Monetary Fund (IMF)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01013" y="3833826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Bretton Wood Conference (1944-1971)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01013" y="2496508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01013" y="5171144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3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Monetary Fund (IMF)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Functions of IMF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Surveillance of Member Economic Policies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083289" y="4179103"/>
            <a:ext cx="2616556" cy="22158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-Flexibility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-Cooperation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 Comprehensiveness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Technical Assistance and Training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Strengthens the International Monetary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Monetary Fund (IMF)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6205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Functions of IMF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363969" y="2074062"/>
            <a:ext cx="3464062" cy="88368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Financing Balance of Payment Deficits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3502" y="3257945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BOP Deficit?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84222" y="3888686"/>
            <a:ext cx="2772653" cy="28669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smtClean="0"/>
              <a:t>Quota</a:t>
            </a:r>
          </a:p>
          <a:p>
            <a:pPr marL="285750" indent="-285750" algn="ctr">
              <a:buFontTx/>
              <a:buChar char="-"/>
            </a:pPr>
            <a:r>
              <a:rPr lang="en-US" dirty="0" smtClean="0"/>
              <a:t>Functions of Quota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84222" y="3257945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IMF Lending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24942" y="3257944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IMF Letter of Intent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24942" y="3888686"/>
            <a:ext cx="2772653" cy="28669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smtClean="0"/>
              <a:t>Macroeconomic Adjustment and Structural Reforms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65662" y="3257944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Pakistan and IMF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169896" y="3888686"/>
            <a:ext cx="2772653" cy="28669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smtClean="0"/>
              <a:t>General Statistics</a:t>
            </a:r>
          </a:p>
          <a:p>
            <a:pPr marL="285750" indent="-285750" algn="ctr">
              <a:buFontTx/>
              <a:buChar char="-"/>
            </a:pPr>
            <a:r>
              <a:rPr lang="en-US" dirty="0" smtClean="0"/>
              <a:t>Why Pakistan always goes to IMF?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Monetary Fund (IMF)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Criticism on IMF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262835" y="3411572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Favoring the Capitalistic Segments of the World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54781" y="342900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Unbalanced Voting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Monetary Fund (IMF)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Criticism on IMF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848464" y="2389601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Structural Adjustment Program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13342" y="393512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Asian Crisis (1997)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3342" y="4669733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Argentina Depression (2001 Crisis)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13342" y="5369676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Ghana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Bank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3342" y="3213464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0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Bank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3342" y="1853248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09673" y="2906047"/>
            <a:ext cx="2772653" cy="28669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smtClean="0"/>
              <a:t>Members</a:t>
            </a:r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Executive Directors</a:t>
            </a:r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Voting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0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Bank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3342" y="1637712"/>
            <a:ext cx="4965316" cy="6687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Institutions of WB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18140" y="2667846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International Bank for Reconstruction and Development (IRBD)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77262" y="26678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International Development Association </a:t>
            </a:r>
          </a:p>
          <a:p>
            <a:pPr algn="ctr"/>
            <a:r>
              <a:rPr lang="en-US" dirty="0" smtClean="0"/>
              <a:t>(IDA)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36384" y="26678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International Finance Corporation (IFA)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95506" y="26678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Multilateral Investment Guarantee Agency (MIGA)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01345" y="4326333"/>
            <a:ext cx="2782093" cy="153537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International Centre for Settlement of Investment Disputes</a:t>
            </a:r>
          </a:p>
          <a:p>
            <a:pPr algn="ctr"/>
            <a:r>
              <a:rPr lang="en-US" dirty="0" smtClean="0"/>
              <a:t>(ICSID)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33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229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IMF and WB</vt:lpstr>
      <vt:lpstr>International Monetary Fund (IMF)</vt:lpstr>
      <vt:lpstr>International Monetary Fund (IMF)</vt:lpstr>
      <vt:lpstr>International Monetary Fund (IMF)</vt:lpstr>
      <vt:lpstr>International Monetary Fund (IMF)</vt:lpstr>
      <vt:lpstr>International Monetary Fund (IMF)</vt:lpstr>
      <vt:lpstr>World Bank</vt:lpstr>
      <vt:lpstr>World Bank</vt:lpstr>
      <vt:lpstr>World Bank</vt:lpstr>
      <vt:lpstr>IMF and WB Relationship?</vt:lpstr>
      <vt:lpstr>World Bank Agendas</vt:lpstr>
      <vt:lpstr>World Bank and Pakistan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IMF and WB</dc:title>
  <dc:creator>Shahroze</dc:creator>
  <cp:lastModifiedBy>Shahroze</cp:lastModifiedBy>
  <cp:revision>41</cp:revision>
  <dcterms:created xsi:type="dcterms:W3CDTF">2021-06-30T19:08:00Z</dcterms:created>
  <dcterms:modified xsi:type="dcterms:W3CDTF">2021-06-30T19:45:23Z</dcterms:modified>
</cp:coreProperties>
</file>