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256" r:id="rId5"/>
    <p:sldId id="274" r:id="rId6"/>
    <p:sldId id="257" r:id="rId7"/>
    <p:sldId id="269" r:id="rId8"/>
    <p:sldId id="288" r:id="rId9"/>
    <p:sldId id="290" r:id="rId10"/>
    <p:sldId id="270" r:id="rId11"/>
    <p:sldId id="273" r:id="rId12"/>
    <p:sldId id="271" r:id="rId13"/>
    <p:sldId id="272" r:id="rId14"/>
    <p:sldId id="289" r:id="rId15"/>
    <p:sldId id="291" r:id="rId16"/>
    <p:sldId id="292" r:id="rId17"/>
    <p:sldId id="295" r:id="rId18"/>
    <p:sldId id="275" r:id="rId19"/>
    <p:sldId id="299" r:id="rId20"/>
    <p:sldId id="293" r:id="rId21"/>
    <p:sldId id="294" r:id="rId22"/>
    <p:sldId id="276" r:id="rId23"/>
    <p:sldId id="277" r:id="rId24"/>
    <p:sldId id="301" r:id="rId25"/>
    <p:sldId id="300" r:id="rId26"/>
    <p:sldId id="278" r:id="rId27"/>
    <p:sldId id="280" r:id="rId28"/>
    <p:sldId id="281" r:id="rId29"/>
    <p:sldId id="279" r:id="rId30"/>
    <p:sldId id="282" r:id="rId31"/>
    <p:sldId id="298" r:id="rId32"/>
    <p:sldId id="284" r:id="rId33"/>
    <p:sldId id="296" r:id="rId34"/>
    <p:sldId id="285" r:id="rId35"/>
    <p:sldId id="286" r:id="rId36"/>
    <p:sldId id="28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53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5AEB36-A46D-427B-87EB-1018B76D49F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A76D59-4C3E-4898-B211-ABA4EF45EA97}">
      <dgm:prSet phldrT="[Text]"/>
      <dgm:spPr/>
      <dgm:t>
        <a:bodyPr/>
        <a:lstStyle/>
        <a:p>
          <a:r>
            <a:rPr lang="en-US" dirty="0" smtClean="0"/>
            <a:t>Current Affairs</a:t>
          </a:r>
          <a:endParaRPr lang="en-US" dirty="0"/>
        </a:p>
      </dgm:t>
    </dgm:pt>
    <dgm:pt modelId="{EC6A7057-35B8-4167-B104-3616BA49FE8C}" type="parTrans" cxnId="{2F633812-31B1-48F1-85CB-C95269651AE6}">
      <dgm:prSet/>
      <dgm:spPr/>
      <dgm:t>
        <a:bodyPr/>
        <a:lstStyle/>
        <a:p>
          <a:endParaRPr lang="en-US"/>
        </a:p>
      </dgm:t>
    </dgm:pt>
    <dgm:pt modelId="{F37F4078-AFAF-440D-A644-C1C5AC725313}" type="sibTrans" cxnId="{2F633812-31B1-48F1-85CB-C95269651AE6}">
      <dgm:prSet/>
      <dgm:spPr/>
      <dgm:t>
        <a:bodyPr/>
        <a:lstStyle/>
        <a:p>
          <a:endParaRPr lang="en-US"/>
        </a:p>
      </dgm:t>
    </dgm:pt>
    <dgm:pt modelId="{B324545E-6E97-47C3-AF07-822C113A2AD8}">
      <dgm:prSet phldrT="[Text]"/>
      <dgm:spPr/>
      <dgm:t>
        <a:bodyPr/>
        <a:lstStyle/>
        <a:p>
          <a:r>
            <a:rPr lang="en-US" b="0" i="0" dirty="0" smtClean="0"/>
            <a:t>Nuclear Proliferation and Nuclear Security</a:t>
          </a:r>
          <a:endParaRPr lang="en-US" dirty="0"/>
        </a:p>
      </dgm:t>
    </dgm:pt>
    <dgm:pt modelId="{FD122719-6C25-4450-A187-41E4F3117820}" type="parTrans" cxnId="{551FAF5A-25D3-454D-920F-AB56103F2AE0}">
      <dgm:prSet/>
      <dgm:spPr/>
      <dgm:t>
        <a:bodyPr/>
        <a:lstStyle/>
        <a:p>
          <a:endParaRPr lang="en-US"/>
        </a:p>
      </dgm:t>
    </dgm:pt>
    <dgm:pt modelId="{04B26733-1511-426A-8931-76661E1E4B91}" type="sibTrans" cxnId="{551FAF5A-25D3-454D-920F-AB56103F2AE0}">
      <dgm:prSet/>
      <dgm:spPr/>
      <dgm:t>
        <a:bodyPr/>
        <a:lstStyle/>
        <a:p>
          <a:endParaRPr lang="en-US"/>
        </a:p>
      </dgm:t>
    </dgm:pt>
    <dgm:pt modelId="{C8D4BD56-1032-4A71-9FE3-C4362B2093E3}">
      <dgm:prSet phldrT="[Text]"/>
      <dgm:spPr/>
      <dgm:t>
        <a:bodyPr/>
        <a:lstStyle/>
        <a:p>
          <a:r>
            <a:rPr lang="en-US" dirty="0" smtClean="0"/>
            <a:t>Pakistan Affairs</a:t>
          </a:r>
          <a:endParaRPr lang="en-US" dirty="0"/>
        </a:p>
      </dgm:t>
    </dgm:pt>
    <dgm:pt modelId="{ECC5BD5F-FB55-4C38-960B-BB172E2A3356}" type="parTrans" cxnId="{9205CBFD-157D-4077-8976-D9AD6DD85C41}">
      <dgm:prSet/>
      <dgm:spPr/>
      <dgm:t>
        <a:bodyPr/>
        <a:lstStyle/>
        <a:p>
          <a:endParaRPr lang="en-US"/>
        </a:p>
      </dgm:t>
    </dgm:pt>
    <dgm:pt modelId="{AD7E8990-C903-4F45-B2C8-3A6A02F30105}" type="sibTrans" cxnId="{9205CBFD-157D-4077-8976-D9AD6DD85C41}">
      <dgm:prSet/>
      <dgm:spPr/>
      <dgm:t>
        <a:bodyPr/>
        <a:lstStyle/>
        <a:p>
          <a:endParaRPr lang="en-US"/>
        </a:p>
      </dgm:t>
    </dgm:pt>
    <dgm:pt modelId="{0498E4A1-2CCA-4466-8D46-84D76CBFF750}">
      <dgm:prSet phldrT="[Text]"/>
      <dgm:spPr/>
      <dgm:t>
        <a:bodyPr/>
        <a:lstStyle/>
        <a:p>
          <a:r>
            <a:rPr lang="en-US" b="0" i="0" dirty="0" smtClean="0"/>
            <a:t>Nuclear Program of Pakistan, its Safety and Security; International Concerns</a:t>
          </a:r>
          <a:endParaRPr lang="en-US" dirty="0"/>
        </a:p>
      </dgm:t>
    </dgm:pt>
    <dgm:pt modelId="{16F4050A-40D8-4E69-9467-19B5582AF615}" type="parTrans" cxnId="{3BC71B9A-F2E6-48FF-8B93-C3C279C243AB}">
      <dgm:prSet/>
      <dgm:spPr/>
      <dgm:t>
        <a:bodyPr/>
        <a:lstStyle/>
        <a:p>
          <a:endParaRPr lang="en-US"/>
        </a:p>
      </dgm:t>
    </dgm:pt>
    <dgm:pt modelId="{EA8BAE49-AB5A-4CAE-9520-70D418FD2A1E}" type="sibTrans" cxnId="{3BC71B9A-F2E6-48FF-8B93-C3C279C243AB}">
      <dgm:prSet/>
      <dgm:spPr/>
      <dgm:t>
        <a:bodyPr/>
        <a:lstStyle/>
        <a:p>
          <a:endParaRPr lang="en-US"/>
        </a:p>
      </dgm:t>
    </dgm:pt>
    <dgm:pt modelId="{30557494-A724-4DDB-9F7C-D5818CC0F3F4}">
      <dgm:prSet phldrT="[Text]"/>
      <dgm:spPr/>
      <dgm:t>
        <a:bodyPr/>
        <a:lstStyle/>
        <a:p>
          <a:r>
            <a:rPr lang="en-US" b="0" i="0" smtClean="0"/>
            <a:t>Nuclear Politics in South Asia</a:t>
          </a:r>
          <a:endParaRPr lang="en-US" dirty="0"/>
        </a:p>
      </dgm:t>
    </dgm:pt>
    <dgm:pt modelId="{9DB66B8D-3F3B-43D5-9A6A-36572A5AAB35}" type="parTrans" cxnId="{E3485C51-8B21-4AFF-A71F-958552DCF3A9}">
      <dgm:prSet/>
      <dgm:spPr/>
      <dgm:t>
        <a:bodyPr/>
        <a:lstStyle/>
        <a:p>
          <a:endParaRPr lang="en-US"/>
        </a:p>
      </dgm:t>
    </dgm:pt>
    <dgm:pt modelId="{5F4D4B00-AB2F-4C3E-9E45-212A301B3261}" type="sibTrans" cxnId="{E3485C51-8B21-4AFF-A71F-958552DCF3A9}">
      <dgm:prSet/>
      <dgm:spPr/>
      <dgm:t>
        <a:bodyPr/>
        <a:lstStyle/>
        <a:p>
          <a:endParaRPr lang="en-US"/>
        </a:p>
      </dgm:t>
    </dgm:pt>
    <dgm:pt modelId="{1FF3E729-120D-492A-8521-C747BDE6BAF6}" type="pres">
      <dgm:prSet presAssocID="{BC5AEB36-A46D-427B-87EB-1018B76D49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15E613-6264-4B76-A47F-2417C30BCCE5}" type="pres">
      <dgm:prSet presAssocID="{BAA76D59-4C3E-4898-B211-ABA4EF45EA97}" presName="linNode" presStyleCnt="0"/>
      <dgm:spPr/>
    </dgm:pt>
    <dgm:pt modelId="{5CAEBBEF-6A22-4219-9144-81F05539713B}" type="pres">
      <dgm:prSet presAssocID="{BAA76D59-4C3E-4898-B211-ABA4EF45EA9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170B5-8D7C-4A57-BB0D-D698EEDD3CAD}" type="pres">
      <dgm:prSet presAssocID="{BAA76D59-4C3E-4898-B211-ABA4EF45EA9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4DA91E-8979-4FC1-AF4F-F85B3FC1D36D}" type="pres">
      <dgm:prSet presAssocID="{F37F4078-AFAF-440D-A644-C1C5AC725313}" presName="sp" presStyleCnt="0"/>
      <dgm:spPr/>
    </dgm:pt>
    <dgm:pt modelId="{A6697591-DB25-4115-A3B7-96834621C8EF}" type="pres">
      <dgm:prSet presAssocID="{C8D4BD56-1032-4A71-9FE3-C4362B2093E3}" presName="linNode" presStyleCnt="0"/>
      <dgm:spPr/>
    </dgm:pt>
    <dgm:pt modelId="{41B24FF9-7736-44C2-AE15-900D815DFBB5}" type="pres">
      <dgm:prSet presAssocID="{C8D4BD56-1032-4A71-9FE3-C4362B2093E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A3F798-4EB9-4707-A3EE-659112CA9072}" type="pres">
      <dgm:prSet presAssocID="{C8D4BD56-1032-4A71-9FE3-C4362B2093E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1FAF5A-25D3-454D-920F-AB56103F2AE0}" srcId="{BAA76D59-4C3E-4898-B211-ABA4EF45EA97}" destId="{B324545E-6E97-47C3-AF07-822C113A2AD8}" srcOrd="0" destOrd="0" parTransId="{FD122719-6C25-4450-A187-41E4F3117820}" sibTransId="{04B26733-1511-426A-8931-76661E1E4B91}"/>
    <dgm:cxn modelId="{E3485C51-8B21-4AFF-A71F-958552DCF3A9}" srcId="{BAA76D59-4C3E-4898-B211-ABA4EF45EA97}" destId="{30557494-A724-4DDB-9F7C-D5818CC0F3F4}" srcOrd="1" destOrd="0" parTransId="{9DB66B8D-3F3B-43D5-9A6A-36572A5AAB35}" sibTransId="{5F4D4B00-AB2F-4C3E-9E45-212A301B3261}"/>
    <dgm:cxn modelId="{422361CD-1D63-438F-85EE-E0F3E75D5829}" type="presOf" srcId="{C8D4BD56-1032-4A71-9FE3-C4362B2093E3}" destId="{41B24FF9-7736-44C2-AE15-900D815DFBB5}" srcOrd="0" destOrd="0" presId="urn:microsoft.com/office/officeart/2005/8/layout/vList5"/>
    <dgm:cxn modelId="{2F633812-31B1-48F1-85CB-C95269651AE6}" srcId="{BC5AEB36-A46D-427B-87EB-1018B76D49FE}" destId="{BAA76D59-4C3E-4898-B211-ABA4EF45EA97}" srcOrd="0" destOrd="0" parTransId="{EC6A7057-35B8-4167-B104-3616BA49FE8C}" sibTransId="{F37F4078-AFAF-440D-A644-C1C5AC725313}"/>
    <dgm:cxn modelId="{63DAC6FC-B12D-4E35-B38B-30372F6E2296}" type="presOf" srcId="{0498E4A1-2CCA-4466-8D46-84D76CBFF750}" destId="{AEA3F798-4EB9-4707-A3EE-659112CA9072}" srcOrd="0" destOrd="0" presId="urn:microsoft.com/office/officeart/2005/8/layout/vList5"/>
    <dgm:cxn modelId="{8D210FBE-D827-4EBA-B6D8-15A53A68E230}" type="presOf" srcId="{30557494-A724-4DDB-9F7C-D5818CC0F3F4}" destId="{D15170B5-8D7C-4A57-BB0D-D698EEDD3CAD}" srcOrd="0" destOrd="1" presId="urn:microsoft.com/office/officeart/2005/8/layout/vList5"/>
    <dgm:cxn modelId="{D429D182-3ED0-46BC-AEF5-ED4EBBE05AA3}" type="presOf" srcId="{BAA76D59-4C3E-4898-B211-ABA4EF45EA97}" destId="{5CAEBBEF-6A22-4219-9144-81F05539713B}" srcOrd="0" destOrd="0" presId="urn:microsoft.com/office/officeart/2005/8/layout/vList5"/>
    <dgm:cxn modelId="{9205CBFD-157D-4077-8976-D9AD6DD85C41}" srcId="{BC5AEB36-A46D-427B-87EB-1018B76D49FE}" destId="{C8D4BD56-1032-4A71-9FE3-C4362B2093E3}" srcOrd="1" destOrd="0" parTransId="{ECC5BD5F-FB55-4C38-960B-BB172E2A3356}" sibTransId="{AD7E8990-C903-4F45-B2C8-3A6A02F30105}"/>
    <dgm:cxn modelId="{D55FB0CE-0730-414A-8D02-A6AB321BA126}" type="presOf" srcId="{B324545E-6E97-47C3-AF07-822C113A2AD8}" destId="{D15170B5-8D7C-4A57-BB0D-D698EEDD3CAD}" srcOrd="0" destOrd="0" presId="urn:microsoft.com/office/officeart/2005/8/layout/vList5"/>
    <dgm:cxn modelId="{5CD67618-99AA-407F-96FD-BBA255D9C1C0}" type="presOf" srcId="{BC5AEB36-A46D-427B-87EB-1018B76D49FE}" destId="{1FF3E729-120D-492A-8521-C747BDE6BAF6}" srcOrd="0" destOrd="0" presId="urn:microsoft.com/office/officeart/2005/8/layout/vList5"/>
    <dgm:cxn modelId="{3BC71B9A-F2E6-48FF-8B93-C3C279C243AB}" srcId="{C8D4BD56-1032-4A71-9FE3-C4362B2093E3}" destId="{0498E4A1-2CCA-4466-8D46-84D76CBFF750}" srcOrd="0" destOrd="0" parTransId="{16F4050A-40D8-4E69-9467-19B5582AF615}" sibTransId="{EA8BAE49-AB5A-4CAE-9520-70D418FD2A1E}"/>
    <dgm:cxn modelId="{4A01F7EA-23DC-4DBA-A115-19020D132E89}" type="presParOf" srcId="{1FF3E729-120D-492A-8521-C747BDE6BAF6}" destId="{1B15E613-6264-4B76-A47F-2417C30BCCE5}" srcOrd="0" destOrd="0" presId="urn:microsoft.com/office/officeart/2005/8/layout/vList5"/>
    <dgm:cxn modelId="{0D8CA0EE-D69D-4673-99A3-D75868D49CCA}" type="presParOf" srcId="{1B15E613-6264-4B76-A47F-2417C30BCCE5}" destId="{5CAEBBEF-6A22-4219-9144-81F05539713B}" srcOrd="0" destOrd="0" presId="urn:microsoft.com/office/officeart/2005/8/layout/vList5"/>
    <dgm:cxn modelId="{4E9C0D6A-0034-463C-AEC4-08493D21852A}" type="presParOf" srcId="{1B15E613-6264-4B76-A47F-2417C30BCCE5}" destId="{D15170B5-8D7C-4A57-BB0D-D698EEDD3CAD}" srcOrd="1" destOrd="0" presId="urn:microsoft.com/office/officeart/2005/8/layout/vList5"/>
    <dgm:cxn modelId="{CD3979B0-055B-4F4F-84C9-B7AF9966B154}" type="presParOf" srcId="{1FF3E729-120D-492A-8521-C747BDE6BAF6}" destId="{BE4DA91E-8979-4FC1-AF4F-F85B3FC1D36D}" srcOrd="1" destOrd="0" presId="urn:microsoft.com/office/officeart/2005/8/layout/vList5"/>
    <dgm:cxn modelId="{327C9C2E-EF46-47AD-B7E6-B026C1021D7F}" type="presParOf" srcId="{1FF3E729-120D-492A-8521-C747BDE6BAF6}" destId="{A6697591-DB25-4115-A3B7-96834621C8EF}" srcOrd="2" destOrd="0" presId="urn:microsoft.com/office/officeart/2005/8/layout/vList5"/>
    <dgm:cxn modelId="{2279A42D-7A0B-488D-85A1-1D38E93EEE64}" type="presParOf" srcId="{A6697591-DB25-4115-A3B7-96834621C8EF}" destId="{41B24FF9-7736-44C2-AE15-900D815DFBB5}" srcOrd="0" destOrd="0" presId="urn:microsoft.com/office/officeart/2005/8/layout/vList5"/>
    <dgm:cxn modelId="{DBE522AB-6C68-422B-9ACF-EBC5BCA58C36}" type="presParOf" srcId="{A6697591-DB25-4115-A3B7-96834621C8EF}" destId="{AEA3F798-4EB9-4707-A3EE-659112CA907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A339C6F-15E7-41D1-B0AA-B4CD76C5E2F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4116FE-C5EA-46B3-861D-62C33C75844F}">
      <dgm:prSet phldrT="[Text]"/>
      <dgm:spPr/>
      <dgm:t>
        <a:bodyPr/>
        <a:lstStyle/>
        <a:p>
          <a:r>
            <a:rPr lang="en-US" dirty="0" smtClean="0"/>
            <a:t>Non-signatories</a:t>
          </a:r>
          <a:endParaRPr lang="en-US" dirty="0"/>
        </a:p>
      </dgm:t>
    </dgm:pt>
    <dgm:pt modelId="{39932609-8BA3-4F9C-93B4-AF041809814E}" type="parTrans" cxnId="{AAA5CFE3-BB3C-4AC3-BEBF-CBE643F3B97F}">
      <dgm:prSet/>
      <dgm:spPr/>
      <dgm:t>
        <a:bodyPr/>
        <a:lstStyle/>
        <a:p>
          <a:endParaRPr lang="en-US"/>
        </a:p>
      </dgm:t>
    </dgm:pt>
    <dgm:pt modelId="{64D22A60-EE08-4178-9530-49E4085228A3}" type="sibTrans" cxnId="{AAA5CFE3-BB3C-4AC3-BEBF-CBE643F3B97F}">
      <dgm:prSet/>
      <dgm:spPr/>
      <dgm:t>
        <a:bodyPr/>
        <a:lstStyle/>
        <a:p>
          <a:endParaRPr lang="en-US"/>
        </a:p>
      </dgm:t>
    </dgm:pt>
    <dgm:pt modelId="{1C7009AE-6990-4D76-ACD4-9D96FE241482}">
      <dgm:prSet phldrT="[Text]"/>
      <dgm:spPr/>
      <dgm:t>
        <a:bodyPr/>
        <a:lstStyle/>
        <a:p>
          <a:r>
            <a:rPr lang="en-US" dirty="0" smtClean="0"/>
            <a:t>Pakistan</a:t>
          </a:r>
          <a:endParaRPr lang="en-US" dirty="0"/>
        </a:p>
      </dgm:t>
    </dgm:pt>
    <dgm:pt modelId="{3A0B239D-7025-4FBA-9AA9-DC0CA8190FF2}" type="parTrans" cxnId="{F68FFFB3-1608-4564-AB5D-3611BC5A4B74}">
      <dgm:prSet/>
      <dgm:spPr/>
      <dgm:t>
        <a:bodyPr/>
        <a:lstStyle/>
        <a:p>
          <a:endParaRPr lang="en-US"/>
        </a:p>
      </dgm:t>
    </dgm:pt>
    <dgm:pt modelId="{815F59A4-4784-47BD-9398-87FCDF5613BF}" type="sibTrans" cxnId="{F68FFFB3-1608-4564-AB5D-3611BC5A4B74}">
      <dgm:prSet/>
      <dgm:spPr/>
      <dgm:t>
        <a:bodyPr/>
        <a:lstStyle/>
        <a:p>
          <a:endParaRPr lang="en-US"/>
        </a:p>
      </dgm:t>
    </dgm:pt>
    <dgm:pt modelId="{10201803-4342-4FC6-9DE6-F2D894722E6B}">
      <dgm:prSet phldrT="[Text]"/>
      <dgm:spPr/>
      <dgm:t>
        <a:bodyPr/>
        <a:lstStyle/>
        <a:p>
          <a:r>
            <a:rPr lang="en-US" dirty="0" smtClean="0"/>
            <a:t>South Sudan</a:t>
          </a:r>
          <a:endParaRPr lang="en-US" dirty="0"/>
        </a:p>
      </dgm:t>
    </dgm:pt>
    <dgm:pt modelId="{058CA615-0861-40C3-9686-ED1C9C61932A}" type="parTrans" cxnId="{2EE0F772-FA62-410A-89CB-71A4BF338589}">
      <dgm:prSet/>
      <dgm:spPr/>
      <dgm:t>
        <a:bodyPr/>
        <a:lstStyle/>
        <a:p>
          <a:endParaRPr lang="en-US"/>
        </a:p>
      </dgm:t>
    </dgm:pt>
    <dgm:pt modelId="{44CB767E-7A36-49C9-8002-712B246E2B56}" type="sibTrans" cxnId="{2EE0F772-FA62-410A-89CB-71A4BF338589}">
      <dgm:prSet/>
      <dgm:spPr/>
      <dgm:t>
        <a:bodyPr/>
        <a:lstStyle/>
        <a:p>
          <a:endParaRPr lang="en-US"/>
        </a:p>
      </dgm:t>
    </dgm:pt>
    <dgm:pt modelId="{B5D0778C-9E0A-4514-ACB2-FB6D836021C3}">
      <dgm:prSet phldrT="[Text]"/>
      <dgm:spPr/>
      <dgm:t>
        <a:bodyPr/>
        <a:lstStyle/>
        <a:p>
          <a:r>
            <a:rPr lang="en-US" dirty="0" smtClean="0"/>
            <a:t>India</a:t>
          </a:r>
          <a:endParaRPr lang="en-US" dirty="0"/>
        </a:p>
      </dgm:t>
    </dgm:pt>
    <dgm:pt modelId="{F338881D-DE3B-4B82-BE44-899F20604E1C}" type="parTrans" cxnId="{026F96CE-48DA-46FE-974C-AFEDE8596576}">
      <dgm:prSet/>
      <dgm:spPr/>
      <dgm:t>
        <a:bodyPr/>
        <a:lstStyle/>
        <a:p>
          <a:endParaRPr lang="en-US"/>
        </a:p>
      </dgm:t>
    </dgm:pt>
    <dgm:pt modelId="{C91D50A9-1030-4AD9-8DF9-AD3DAC1F18FA}" type="sibTrans" cxnId="{026F96CE-48DA-46FE-974C-AFEDE8596576}">
      <dgm:prSet/>
      <dgm:spPr/>
      <dgm:t>
        <a:bodyPr/>
        <a:lstStyle/>
        <a:p>
          <a:endParaRPr lang="en-US"/>
        </a:p>
      </dgm:t>
    </dgm:pt>
    <dgm:pt modelId="{73820DC3-FFF5-450B-B6F7-BCE59DF0097A}">
      <dgm:prSet phldrT="[Text]"/>
      <dgm:spPr/>
      <dgm:t>
        <a:bodyPr/>
        <a:lstStyle/>
        <a:p>
          <a:r>
            <a:rPr lang="en-US" dirty="0" smtClean="0"/>
            <a:t>Israel</a:t>
          </a:r>
          <a:endParaRPr lang="en-US" dirty="0"/>
        </a:p>
      </dgm:t>
    </dgm:pt>
    <dgm:pt modelId="{EEDF8C27-F484-4C46-9D78-144D6936AB8A}" type="parTrans" cxnId="{CF351F5D-986D-472A-B779-99A0E0BE31C4}">
      <dgm:prSet/>
      <dgm:spPr/>
      <dgm:t>
        <a:bodyPr/>
        <a:lstStyle/>
        <a:p>
          <a:endParaRPr lang="en-US"/>
        </a:p>
      </dgm:t>
    </dgm:pt>
    <dgm:pt modelId="{4938EB6C-5CAA-4BF5-8D6D-D2712D55B914}" type="sibTrans" cxnId="{CF351F5D-986D-472A-B779-99A0E0BE31C4}">
      <dgm:prSet/>
      <dgm:spPr/>
      <dgm:t>
        <a:bodyPr/>
        <a:lstStyle/>
        <a:p>
          <a:endParaRPr lang="en-US"/>
        </a:p>
      </dgm:t>
    </dgm:pt>
    <dgm:pt modelId="{DC0C0056-71CC-4B96-9605-492B3C2E0C53}">
      <dgm:prSet phldrT="[Text]"/>
      <dgm:spPr/>
      <dgm:t>
        <a:bodyPr/>
        <a:lstStyle/>
        <a:p>
          <a:r>
            <a:rPr lang="en-US" dirty="0" smtClean="0"/>
            <a:t>North Korea</a:t>
          </a:r>
          <a:endParaRPr lang="en-US" dirty="0"/>
        </a:p>
      </dgm:t>
    </dgm:pt>
    <dgm:pt modelId="{F81AF845-BD9D-49E9-B1D6-C0F465CC0DE7}" type="parTrans" cxnId="{958207BF-1467-463B-BC89-286646978AC7}">
      <dgm:prSet/>
      <dgm:spPr/>
      <dgm:t>
        <a:bodyPr/>
        <a:lstStyle/>
        <a:p>
          <a:endParaRPr lang="en-US"/>
        </a:p>
      </dgm:t>
    </dgm:pt>
    <dgm:pt modelId="{1ACF52FE-56F8-4C7F-ABD0-4CB35F59FF74}" type="sibTrans" cxnId="{958207BF-1467-463B-BC89-286646978AC7}">
      <dgm:prSet/>
      <dgm:spPr/>
      <dgm:t>
        <a:bodyPr/>
        <a:lstStyle/>
        <a:p>
          <a:endParaRPr lang="en-US"/>
        </a:p>
      </dgm:t>
    </dgm:pt>
    <dgm:pt modelId="{E3254FD0-3FA9-4B4A-A6E6-2CA997614102}" type="pres">
      <dgm:prSet presAssocID="{6A339C6F-15E7-41D1-B0AA-B4CD76C5E2F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973B25-27BA-4295-9A79-489727FD705E}" type="pres">
      <dgm:prSet presAssocID="{074116FE-C5EA-46B3-861D-62C33C75844F}" presName="composite" presStyleCnt="0"/>
      <dgm:spPr/>
    </dgm:pt>
    <dgm:pt modelId="{16C4287A-AE4D-4629-898E-D8BB2BD8E3B8}" type="pres">
      <dgm:prSet presAssocID="{074116FE-C5EA-46B3-861D-62C33C75844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23CD7F-3A5B-4C74-9D41-6FB18D000335}" type="pres">
      <dgm:prSet presAssocID="{074116FE-C5EA-46B3-861D-62C33C75844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8FFFB3-1608-4564-AB5D-3611BC5A4B74}" srcId="{074116FE-C5EA-46B3-861D-62C33C75844F}" destId="{1C7009AE-6990-4D76-ACD4-9D96FE241482}" srcOrd="0" destOrd="0" parTransId="{3A0B239D-7025-4FBA-9AA9-DC0CA8190FF2}" sibTransId="{815F59A4-4784-47BD-9398-87FCDF5613BF}"/>
    <dgm:cxn modelId="{2EE0F772-FA62-410A-89CB-71A4BF338589}" srcId="{074116FE-C5EA-46B3-861D-62C33C75844F}" destId="{10201803-4342-4FC6-9DE6-F2D894722E6B}" srcOrd="4" destOrd="0" parTransId="{058CA615-0861-40C3-9686-ED1C9C61932A}" sibTransId="{44CB767E-7A36-49C9-8002-712B246E2B56}"/>
    <dgm:cxn modelId="{958207BF-1467-463B-BC89-286646978AC7}" srcId="{074116FE-C5EA-46B3-861D-62C33C75844F}" destId="{DC0C0056-71CC-4B96-9605-492B3C2E0C53}" srcOrd="3" destOrd="0" parTransId="{F81AF845-BD9D-49E9-B1D6-C0F465CC0DE7}" sibTransId="{1ACF52FE-56F8-4C7F-ABD0-4CB35F59FF74}"/>
    <dgm:cxn modelId="{897712F0-DBEC-4205-AE95-9DBCE10C8F07}" type="presOf" srcId="{1C7009AE-6990-4D76-ACD4-9D96FE241482}" destId="{2223CD7F-3A5B-4C74-9D41-6FB18D000335}" srcOrd="0" destOrd="0" presId="urn:microsoft.com/office/officeart/2005/8/layout/hList1"/>
    <dgm:cxn modelId="{026F96CE-48DA-46FE-974C-AFEDE8596576}" srcId="{074116FE-C5EA-46B3-861D-62C33C75844F}" destId="{B5D0778C-9E0A-4514-ACB2-FB6D836021C3}" srcOrd="1" destOrd="0" parTransId="{F338881D-DE3B-4B82-BE44-899F20604E1C}" sibTransId="{C91D50A9-1030-4AD9-8DF9-AD3DAC1F18FA}"/>
    <dgm:cxn modelId="{0B56CA80-2FC5-442E-9199-81323D7C775A}" type="presOf" srcId="{DC0C0056-71CC-4B96-9605-492B3C2E0C53}" destId="{2223CD7F-3A5B-4C74-9D41-6FB18D000335}" srcOrd="0" destOrd="3" presId="urn:microsoft.com/office/officeart/2005/8/layout/hList1"/>
    <dgm:cxn modelId="{CF351F5D-986D-472A-B779-99A0E0BE31C4}" srcId="{074116FE-C5EA-46B3-861D-62C33C75844F}" destId="{73820DC3-FFF5-450B-B6F7-BCE59DF0097A}" srcOrd="2" destOrd="0" parTransId="{EEDF8C27-F484-4C46-9D78-144D6936AB8A}" sibTransId="{4938EB6C-5CAA-4BF5-8D6D-D2712D55B914}"/>
    <dgm:cxn modelId="{51D8BA7D-6C12-412C-925E-7036C37970EC}" type="presOf" srcId="{10201803-4342-4FC6-9DE6-F2D894722E6B}" destId="{2223CD7F-3A5B-4C74-9D41-6FB18D000335}" srcOrd="0" destOrd="4" presId="urn:microsoft.com/office/officeart/2005/8/layout/hList1"/>
    <dgm:cxn modelId="{1F39B84E-C594-4918-B0DC-D01D56ED8CEF}" type="presOf" srcId="{6A339C6F-15E7-41D1-B0AA-B4CD76C5E2FC}" destId="{E3254FD0-3FA9-4B4A-A6E6-2CA997614102}" srcOrd="0" destOrd="0" presId="urn:microsoft.com/office/officeart/2005/8/layout/hList1"/>
    <dgm:cxn modelId="{C552FB40-AE30-4EB0-8F18-FF7725285A6D}" type="presOf" srcId="{73820DC3-FFF5-450B-B6F7-BCE59DF0097A}" destId="{2223CD7F-3A5B-4C74-9D41-6FB18D000335}" srcOrd="0" destOrd="2" presId="urn:microsoft.com/office/officeart/2005/8/layout/hList1"/>
    <dgm:cxn modelId="{AAA5CFE3-BB3C-4AC3-BEBF-CBE643F3B97F}" srcId="{6A339C6F-15E7-41D1-B0AA-B4CD76C5E2FC}" destId="{074116FE-C5EA-46B3-861D-62C33C75844F}" srcOrd="0" destOrd="0" parTransId="{39932609-8BA3-4F9C-93B4-AF041809814E}" sibTransId="{64D22A60-EE08-4178-9530-49E4085228A3}"/>
    <dgm:cxn modelId="{1FEA7C04-3B99-411F-9817-7EE0A0C0F20B}" type="presOf" srcId="{B5D0778C-9E0A-4514-ACB2-FB6D836021C3}" destId="{2223CD7F-3A5B-4C74-9D41-6FB18D000335}" srcOrd="0" destOrd="1" presId="urn:microsoft.com/office/officeart/2005/8/layout/hList1"/>
    <dgm:cxn modelId="{357D3ED4-FA53-41D5-9166-137FD990C832}" type="presOf" srcId="{074116FE-C5EA-46B3-861D-62C33C75844F}" destId="{16C4287A-AE4D-4629-898E-D8BB2BD8E3B8}" srcOrd="0" destOrd="0" presId="urn:microsoft.com/office/officeart/2005/8/layout/hList1"/>
    <dgm:cxn modelId="{092FE3EE-2AE0-4EC8-83E8-ED958DEA6C57}" type="presParOf" srcId="{E3254FD0-3FA9-4B4A-A6E6-2CA997614102}" destId="{C4973B25-27BA-4295-9A79-489727FD705E}" srcOrd="0" destOrd="0" presId="urn:microsoft.com/office/officeart/2005/8/layout/hList1"/>
    <dgm:cxn modelId="{23CB5C18-80AE-4B5C-A025-774E25B56765}" type="presParOf" srcId="{C4973B25-27BA-4295-9A79-489727FD705E}" destId="{16C4287A-AE4D-4629-898E-D8BB2BD8E3B8}" srcOrd="0" destOrd="0" presId="urn:microsoft.com/office/officeart/2005/8/layout/hList1"/>
    <dgm:cxn modelId="{2C47C5F5-B15C-4DD9-8629-9ED2DAFDA2B7}" type="presParOf" srcId="{C4973B25-27BA-4295-9A79-489727FD705E}" destId="{2223CD7F-3A5B-4C74-9D41-6FB18D00033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5AEB36-A46D-427B-87EB-1018B76D49F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A76D59-4C3E-4898-B211-ABA4EF45EA97}">
      <dgm:prSet phldrT="[Text]"/>
      <dgm:spPr/>
      <dgm:t>
        <a:bodyPr/>
        <a:lstStyle/>
        <a:p>
          <a:r>
            <a:rPr lang="en-US" dirty="0" smtClean="0"/>
            <a:t>International Relations</a:t>
          </a:r>
          <a:endParaRPr lang="en-US" dirty="0"/>
        </a:p>
      </dgm:t>
    </dgm:pt>
    <dgm:pt modelId="{EC6A7057-35B8-4167-B104-3616BA49FE8C}" type="parTrans" cxnId="{2F633812-31B1-48F1-85CB-C95269651AE6}">
      <dgm:prSet/>
      <dgm:spPr/>
      <dgm:t>
        <a:bodyPr/>
        <a:lstStyle/>
        <a:p>
          <a:endParaRPr lang="en-US"/>
        </a:p>
      </dgm:t>
    </dgm:pt>
    <dgm:pt modelId="{F37F4078-AFAF-440D-A644-C1C5AC725313}" type="sibTrans" cxnId="{2F633812-31B1-48F1-85CB-C95269651AE6}">
      <dgm:prSet/>
      <dgm:spPr/>
      <dgm:t>
        <a:bodyPr/>
        <a:lstStyle/>
        <a:p>
          <a:endParaRPr lang="en-US"/>
        </a:p>
      </dgm:t>
    </dgm:pt>
    <dgm:pt modelId="{B324545E-6E97-47C3-AF07-822C113A2AD8}">
      <dgm:prSet phldrT="[Text]"/>
      <dgm:spPr/>
      <dgm:t>
        <a:bodyPr/>
        <a:lstStyle/>
        <a:p>
          <a:r>
            <a:rPr lang="en-US" b="0" i="0" dirty="0" smtClean="0"/>
            <a:t>Proliferation of Nuclear Weapons</a:t>
          </a:r>
          <a:endParaRPr lang="en-US" dirty="0"/>
        </a:p>
      </dgm:t>
    </dgm:pt>
    <dgm:pt modelId="{FD122719-6C25-4450-A187-41E4F3117820}" type="parTrans" cxnId="{551FAF5A-25D3-454D-920F-AB56103F2AE0}">
      <dgm:prSet/>
      <dgm:spPr/>
      <dgm:t>
        <a:bodyPr/>
        <a:lstStyle/>
        <a:p>
          <a:endParaRPr lang="en-US"/>
        </a:p>
      </dgm:t>
    </dgm:pt>
    <dgm:pt modelId="{04B26733-1511-426A-8931-76661E1E4B91}" type="sibTrans" cxnId="{551FAF5A-25D3-454D-920F-AB56103F2AE0}">
      <dgm:prSet/>
      <dgm:spPr/>
      <dgm:t>
        <a:bodyPr/>
        <a:lstStyle/>
        <a:p>
          <a:endParaRPr lang="en-US"/>
        </a:p>
      </dgm:t>
    </dgm:pt>
    <dgm:pt modelId="{C6C96471-14FC-4813-A6D0-5243959FA5A8}">
      <dgm:prSet phldrT="[Text]"/>
      <dgm:spPr/>
      <dgm:t>
        <a:bodyPr/>
        <a:lstStyle/>
        <a:p>
          <a:r>
            <a:rPr lang="en-US" b="0" i="0" dirty="0" smtClean="0"/>
            <a:t>Nuclear Weapon States- Programs and Postures: Indian-Pakistan Nuclear Doctrines</a:t>
          </a:r>
          <a:endParaRPr lang="en-US" dirty="0"/>
        </a:p>
      </dgm:t>
    </dgm:pt>
    <dgm:pt modelId="{EBB2D813-B6EE-4ADC-840E-79521CA217D9}" type="parTrans" cxnId="{A188BCA7-9D70-4CF8-86B6-90FE529D8D8A}">
      <dgm:prSet/>
      <dgm:spPr/>
      <dgm:t>
        <a:bodyPr/>
        <a:lstStyle/>
        <a:p>
          <a:endParaRPr lang="en-US"/>
        </a:p>
      </dgm:t>
    </dgm:pt>
    <dgm:pt modelId="{BD151CBD-B416-4136-AE29-86EB206CC089}" type="sibTrans" cxnId="{A188BCA7-9D70-4CF8-86B6-90FE529D8D8A}">
      <dgm:prSet/>
      <dgm:spPr/>
      <dgm:t>
        <a:bodyPr/>
        <a:lstStyle/>
        <a:p>
          <a:endParaRPr lang="en-US"/>
        </a:p>
      </dgm:t>
    </dgm:pt>
    <dgm:pt modelId="{943DBA3F-83C6-4D02-9EE8-11BEC8CA53B5}">
      <dgm:prSet phldrT="[Text]"/>
      <dgm:spPr/>
      <dgm:t>
        <a:bodyPr/>
        <a:lstStyle/>
        <a:p>
          <a:r>
            <a:rPr lang="en-US" b="0" i="0" dirty="0" smtClean="0"/>
            <a:t>Nuclear Non –Proliferation Regime: International Atomic Energy Agency, Nuclear Non- Proliferation Treaty; Nuclear Supplier Group; Partial Test Ban Treaty; Comprehensive Test Ban Treaty; Fissile Material Cut-off Treaty</a:t>
          </a:r>
          <a:endParaRPr lang="en-US" dirty="0"/>
        </a:p>
      </dgm:t>
    </dgm:pt>
    <dgm:pt modelId="{8DC89287-B5D3-4F9F-A9E4-A8B76D504079}" type="parTrans" cxnId="{F43544D1-F0ED-4538-A6C8-1EF340F8C03E}">
      <dgm:prSet/>
      <dgm:spPr/>
      <dgm:t>
        <a:bodyPr/>
        <a:lstStyle/>
        <a:p>
          <a:endParaRPr lang="en-US"/>
        </a:p>
      </dgm:t>
    </dgm:pt>
    <dgm:pt modelId="{BB87B69F-1A4E-41B0-81A0-D937005C6BC9}" type="sibTrans" cxnId="{F43544D1-F0ED-4538-A6C8-1EF340F8C03E}">
      <dgm:prSet/>
      <dgm:spPr/>
      <dgm:t>
        <a:bodyPr/>
        <a:lstStyle/>
        <a:p>
          <a:endParaRPr lang="en-US"/>
        </a:p>
      </dgm:t>
    </dgm:pt>
    <dgm:pt modelId="{C8F595BE-7526-4DBC-BC56-DCEE8D952D1B}">
      <dgm:prSet phldrT="[Text]"/>
      <dgm:spPr/>
      <dgm:t>
        <a:bodyPr/>
        <a:lstStyle/>
        <a:p>
          <a:r>
            <a:rPr lang="en-US" b="0" i="0" dirty="0" smtClean="0"/>
            <a:t>Challenges of Non-Proliferation, Cooperation for Nuclear Energy</a:t>
          </a:r>
          <a:endParaRPr lang="en-US" dirty="0"/>
        </a:p>
      </dgm:t>
    </dgm:pt>
    <dgm:pt modelId="{A5176289-E97A-4003-9518-2FA9630B390E}" type="parTrans" cxnId="{0AC24352-11E6-4BA2-BDED-2619727C8D79}">
      <dgm:prSet/>
      <dgm:spPr/>
      <dgm:t>
        <a:bodyPr/>
        <a:lstStyle/>
        <a:p>
          <a:endParaRPr lang="en-US"/>
        </a:p>
      </dgm:t>
    </dgm:pt>
    <dgm:pt modelId="{AE499D53-5848-4E31-A198-50127D038F6D}" type="sibTrans" cxnId="{0AC24352-11E6-4BA2-BDED-2619727C8D79}">
      <dgm:prSet/>
      <dgm:spPr/>
      <dgm:t>
        <a:bodyPr/>
        <a:lstStyle/>
        <a:p>
          <a:endParaRPr lang="en-US"/>
        </a:p>
      </dgm:t>
    </dgm:pt>
    <dgm:pt modelId="{453E22FC-E300-4B52-8AE5-D3654C13E349}">
      <dgm:prSet phldrT="[Text]"/>
      <dgm:spPr/>
      <dgm:t>
        <a:bodyPr/>
        <a:lstStyle/>
        <a:p>
          <a:r>
            <a:rPr lang="en-US" b="0" i="0" dirty="0" smtClean="0"/>
            <a:t>Arms Control /Disarmament and Nuclear Non proliferation Regime</a:t>
          </a:r>
          <a:endParaRPr lang="en-US" dirty="0"/>
        </a:p>
      </dgm:t>
    </dgm:pt>
    <dgm:pt modelId="{CC71B65A-78B8-48BF-BFDA-837DE0C06C63}" type="parTrans" cxnId="{7491C850-E7A2-4F43-B896-5ECD4347F547}">
      <dgm:prSet/>
      <dgm:spPr/>
      <dgm:t>
        <a:bodyPr/>
        <a:lstStyle/>
        <a:p>
          <a:endParaRPr lang="en-US"/>
        </a:p>
      </dgm:t>
    </dgm:pt>
    <dgm:pt modelId="{B99A0445-3E31-4F89-B41C-B109029C77AD}" type="sibTrans" cxnId="{7491C850-E7A2-4F43-B896-5ECD4347F547}">
      <dgm:prSet/>
      <dgm:spPr/>
      <dgm:t>
        <a:bodyPr/>
        <a:lstStyle/>
        <a:p>
          <a:endParaRPr lang="en-US"/>
        </a:p>
      </dgm:t>
    </dgm:pt>
    <dgm:pt modelId="{893C08B4-550C-4D26-8E7D-5E713FF137E7}">
      <dgm:prSet phldrT="[Text]"/>
      <dgm:spPr/>
      <dgm:t>
        <a:bodyPr/>
        <a:lstStyle/>
        <a:p>
          <a:r>
            <a:rPr lang="en-US" b="0" i="0" dirty="0" smtClean="0"/>
            <a:t>Deterrence: Theory and practice with special reference to India and Pakistan</a:t>
          </a:r>
          <a:r>
            <a:rPr lang="en-US" dirty="0" smtClean="0"/>
            <a:t/>
          </a:r>
          <a:br>
            <a:rPr lang="en-US" dirty="0" smtClean="0"/>
          </a:br>
          <a:r>
            <a:rPr lang="en-US" b="0" i="0" dirty="0" smtClean="0"/>
            <a:t>The Missile </a:t>
          </a:r>
          <a:r>
            <a:rPr lang="en-US" b="0" i="0" dirty="0" smtClean="0"/>
            <a:t>Defense </a:t>
          </a:r>
          <a:r>
            <a:rPr lang="en-US" b="0" i="0" dirty="0" smtClean="0"/>
            <a:t>Systems and their impact on global strategic environment</a:t>
          </a:r>
          <a:endParaRPr lang="en-US" dirty="0"/>
        </a:p>
      </dgm:t>
    </dgm:pt>
    <dgm:pt modelId="{DE44389B-17BE-4214-AB69-FA37E74ED5C0}" type="parTrans" cxnId="{113332A8-3629-4C82-B5CA-4F392E1E4505}">
      <dgm:prSet/>
      <dgm:spPr/>
      <dgm:t>
        <a:bodyPr/>
        <a:lstStyle/>
        <a:p>
          <a:endParaRPr lang="en-US"/>
        </a:p>
      </dgm:t>
    </dgm:pt>
    <dgm:pt modelId="{20E1DE8D-AB56-4B33-9DD1-8010A0BA3D5C}" type="sibTrans" cxnId="{113332A8-3629-4C82-B5CA-4F392E1E4505}">
      <dgm:prSet/>
      <dgm:spPr/>
      <dgm:t>
        <a:bodyPr/>
        <a:lstStyle/>
        <a:p>
          <a:endParaRPr lang="en-US"/>
        </a:p>
      </dgm:t>
    </dgm:pt>
    <dgm:pt modelId="{1FF3E729-120D-492A-8521-C747BDE6BAF6}" type="pres">
      <dgm:prSet presAssocID="{BC5AEB36-A46D-427B-87EB-1018B76D49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15E613-6264-4B76-A47F-2417C30BCCE5}" type="pres">
      <dgm:prSet presAssocID="{BAA76D59-4C3E-4898-B211-ABA4EF45EA97}" presName="linNode" presStyleCnt="0"/>
      <dgm:spPr/>
    </dgm:pt>
    <dgm:pt modelId="{5CAEBBEF-6A22-4219-9144-81F05539713B}" type="pres">
      <dgm:prSet presAssocID="{BAA76D59-4C3E-4898-B211-ABA4EF45EA9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170B5-8D7C-4A57-BB0D-D698EEDD3CAD}" type="pres">
      <dgm:prSet presAssocID="{BAA76D59-4C3E-4898-B211-ABA4EF45EA9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29D182-3ED0-46BC-AEF5-ED4EBBE05AA3}" type="presOf" srcId="{BAA76D59-4C3E-4898-B211-ABA4EF45EA97}" destId="{5CAEBBEF-6A22-4219-9144-81F05539713B}" srcOrd="0" destOrd="0" presId="urn:microsoft.com/office/officeart/2005/8/layout/vList5"/>
    <dgm:cxn modelId="{AA0F1B67-E12B-4F05-A34B-97799899FF98}" type="presOf" srcId="{453E22FC-E300-4B52-8AE5-D3654C13E349}" destId="{D15170B5-8D7C-4A57-BB0D-D698EEDD3CAD}" srcOrd="0" destOrd="0" presId="urn:microsoft.com/office/officeart/2005/8/layout/vList5"/>
    <dgm:cxn modelId="{028681A0-B686-465E-B86F-F63052FCB1E3}" type="presOf" srcId="{C8F595BE-7526-4DBC-BC56-DCEE8D952D1B}" destId="{D15170B5-8D7C-4A57-BB0D-D698EEDD3CAD}" srcOrd="0" destOrd="4" presId="urn:microsoft.com/office/officeart/2005/8/layout/vList5"/>
    <dgm:cxn modelId="{7491C850-E7A2-4F43-B896-5ECD4347F547}" srcId="{BAA76D59-4C3E-4898-B211-ABA4EF45EA97}" destId="{453E22FC-E300-4B52-8AE5-D3654C13E349}" srcOrd="0" destOrd="0" parTransId="{CC71B65A-78B8-48BF-BFDA-837DE0C06C63}" sibTransId="{B99A0445-3E31-4F89-B41C-B109029C77AD}"/>
    <dgm:cxn modelId="{551FAF5A-25D3-454D-920F-AB56103F2AE0}" srcId="{BAA76D59-4C3E-4898-B211-ABA4EF45EA97}" destId="{B324545E-6E97-47C3-AF07-822C113A2AD8}" srcOrd="1" destOrd="0" parTransId="{FD122719-6C25-4450-A187-41E4F3117820}" sibTransId="{04B26733-1511-426A-8931-76661E1E4B91}"/>
    <dgm:cxn modelId="{5CD67618-99AA-407F-96FD-BBA255D9C1C0}" type="presOf" srcId="{BC5AEB36-A46D-427B-87EB-1018B76D49FE}" destId="{1FF3E729-120D-492A-8521-C747BDE6BAF6}" srcOrd="0" destOrd="0" presId="urn:microsoft.com/office/officeart/2005/8/layout/vList5"/>
    <dgm:cxn modelId="{0AC24352-11E6-4BA2-BDED-2619727C8D79}" srcId="{BAA76D59-4C3E-4898-B211-ABA4EF45EA97}" destId="{C8F595BE-7526-4DBC-BC56-DCEE8D952D1B}" srcOrd="4" destOrd="0" parTransId="{A5176289-E97A-4003-9518-2FA9630B390E}" sibTransId="{AE499D53-5848-4E31-A198-50127D038F6D}"/>
    <dgm:cxn modelId="{BDA1DB76-99B7-4722-A107-040EBB9B1B6A}" type="presOf" srcId="{943DBA3F-83C6-4D02-9EE8-11BEC8CA53B5}" destId="{D15170B5-8D7C-4A57-BB0D-D698EEDD3CAD}" srcOrd="0" destOrd="3" presId="urn:microsoft.com/office/officeart/2005/8/layout/vList5"/>
    <dgm:cxn modelId="{F43544D1-F0ED-4538-A6C8-1EF340F8C03E}" srcId="{BAA76D59-4C3E-4898-B211-ABA4EF45EA97}" destId="{943DBA3F-83C6-4D02-9EE8-11BEC8CA53B5}" srcOrd="3" destOrd="0" parTransId="{8DC89287-B5D3-4F9F-A9E4-A8B76D504079}" sibTransId="{BB87B69F-1A4E-41B0-81A0-D937005C6BC9}"/>
    <dgm:cxn modelId="{D55FB0CE-0730-414A-8D02-A6AB321BA126}" type="presOf" srcId="{B324545E-6E97-47C3-AF07-822C113A2AD8}" destId="{D15170B5-8D7C-4A57-BB0D-D698EEDD3CAD}" srcOrd="0" destOrd="1" presId="urn:microsoft.com/office/officeart/2005/8/layout/vList5"/>
    <dgm:cxn modelId="{A188BCA7-9D70-4CF8-86B6-90FE529D8D8A}" srcId="{BAA76D59-4C3E-4898-B211-ABA4EF45EA97}" destId="{C6C96471-14FC-4813-A6D0-5243959FA5A8}" srcOrd="2" destOrd="0" parTransId="{EBB2D813-B6EE-4ADC-840E-79521CA217D9}" sibTransId="{BD151CBD-B416-4136-AE29-86EB206CC089}"/>
    <dgm:cxn modelId="{2F633812-31B1-48F1-85CB-C95269651AE6}" srcId="{BC5AEB36-A46D-427B-87EB-1018B76D49FE}" destId="{BAA76D59-4C3E-4898-B211-ABA4EF45EA97}" srcOrd="0" destOrd="0" parTransId="{EC6A7057-35B8-4167-B104-3616BA49FE8C}" sibTransId="{F37F4078-AFAF-440D-A644-C1C5AC725313}"/>
    <dgm:cxn modelId="{924EA064-6DA6-4889-B7F1-01D0EFD6BE4E}" type="presOf" srcId="{C6C96471-14FC-4813-A6D0-5243959FA5A8}" destId="{D15170B5-8D7C-4A57-BB0D-D698EEDD3CAD}" srcOrd="0" destOrd="2" presId="urn:microsoft.com/office/officeart/2005/8/layout/vList5"/>
    <dgm:cxn modelId="{1D6D2028-174F-4424-AD1F-1D38565C8499}" type="presOf" srcId="{893C08B4-550C-4D26-8E7D-5E713FF137E7}" destId="{D15170B5-8D7C-4A57-BB0D-D698EEDD3CAD}" srcOrd="0" destOrd="5" presId="urn:microsoft.com/office/officeart/2005/8/layout/vList5"/>
    <dgm:cxn modelId="{113332A8-3629-4C82-B5CA-4F392E1E4505}" srcId="{BAA76D59-4C3E-4898-B211-ABA4EF45EA97}" destId="{893C08B4-550C-4D26-8E7D-5E713FF137E7}" srcOrd="5" destOrd="0" parTransId="{DE44389B-17BE-4214-AB69-FA37E74ED5C0}" sibTransId="{20E1DE8D-AB56-4B33-9DD1-8010A0BA3D5C}"/>
    <dgm:cxn modelId="{4A01F7EA-23DC-4DBA-A115-19020D132E89}" type="presParOf" srcId="{1FF3E729-120D-492A-8521-C747BDE6BAF6}" destId="{1B15E613-6264-4B76-A47F-2417C30BCCE5}" srcOrd="0" destOrd="0" presId="urn:microsoft.com/office/officeart/2005/8/layout/vList5"/>
    <dgm:cxn modelId="{0D8CA0EE-D69D-4673-99A3-D75868D49CCA}" type="presParOf" srcId="{1B15E613-6264-4B76-A47F-2417C30BCCE5}" destId="{5CAEBBEF-6A22-4219-9144-81F05539713B}" srcOrd="0" destOrd="0" presId="urn:microsoft.com/office/officeart/2005/8/layout/vList5"/>
    <dgm:cxn modelId="{4E9C0D6A-0034-463C-AEC4-08493D21852A}" type="presParOf" srcId="{1B15E613-6264-4B76-A47F-2417C30BCCE5}" destId="{D15170B5-8D7C-4A57-BB0D-D698EEDD3CA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304725-2FDA-4692-B0E8-0CCF7F3C541D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</dgm:pt>
    <dgm:pt modelId="{CA4B4938-7750-4EB1-A9D8-8C736FD0196C}">
      <dgm:prSet phldrT="[Text]"/>
      <dgm:spPr/>
      <dgm:t>
        <a:bodyPr/>
        <a:lstStyle/>
        <a:p>
          <a:r>
            <a:rPr lang="en-US" dirty="0" smtClean="0"/>
            <a:t>Manhattan Project</a:t>
          </a:r>
          <a:endParaRPr lang="en-US" dirty="0"/>
        </a:p>
      </dgm:t>
    </dgm:pt>
    <dgm:pt modelId="{5FC6D49D-9AD2-48D2-A468-514208DF08A5}" type="parTrans" cxnId="{6310AD0C-73D0-4F84-AF7E-C1E3C0F63221}">
      <dgm:prSet/>
      <dgm:spPr/>
      <dgm:t>
        <a:bodyPr/>
        <a:lstStyle/>
        <a:p>
          <a:endParaRPr lang="en-US"/>
        </a:p>
      </dgm:t>
    </dgm:pt>
    <dgm:pt modelId="{31E637AD-091D-4628-895D-56EBB3A9D080}" type="sibTrans" cxnId="{6310AD0C-73D0-4F84-AF7E-C1E3C0F63221}">
      <dgm:prSet/>
      <dgm:spPr/>
      <dgm:t>
        <a:bodyPr/>
        <a:lstStyle/>
        <a:p>
          <a:endParaRPr lang="en-US"/>
        </a:p>
      </dgm:t>
    </dgm:pt>
    <dgm:pt modelId="{AF72417E-D1CA-41B2-8BCB-65075AB811AF}">
      <dgm:prSet phldrT="[Text]"/>
      <dgm:spPr/>
      <dgm:t>
        <a:bodyPr/>
        <a:lstStyle/>
        <a:p>
          <a:r>
            <a:rPr lang="en-US" dirty="0" smtClean="0"/>
            <a:t>Hiroshima and Nagasaki</a:t>
          </a:r>
          <a:endParaRPr lang="en-US" dirty="0"/>
        </a:p>
      </dgm:t>
    </dgm:pt>
    <dgm:pt modelId="{42B51DEE-872D-4C07-9280-A0A504A5BE3F}" type="parTrans" cxnId="{1C5ABB7D-041D-4235-9C04-43D08D4E7F8F}">
      <dgm:prSet/>
      <dgm:spPr/>
      <dgm:t>
        <a:bodyPr/>
        <a:lstStyle/>
        <a:p>
          <a:endParaRPr lang="en-US"/>
        </a:p>
      </dgm:t>
    </dgm:pt>
    <dgm:pt modelId="{3714670C-5D53-43E9-9D6B-FB8993E9E4E6}" type="sibTrans" cxnId="{1C5ABB7D-041D-4235-9C04-43D08D4E7F8F}">
      <dgm:prSet/>
      <dgm:spPr/>
      <dgm:t>
        <a:bodyPr/>
        <a:lstStyle/>
        <a:p>
          <a:endParaRPr lang="en-US"/>
        </a:p>
      </dgm:t>
    </dgm:pt>
    <dgm:pt modelId="{DF8796FC-25D9-4A1B-9B97-1D37F6AA00BE}">
      <dgm:prSet phldrT="[Text]"/>
      <dgm:spPr/>
      <dgm:t>
        <a:bodyPr/>
        <a:lstStyle/>
        <a:p>
          <a:r>
            <a:rPr lang="en-US" dirty="0" smtClean="0"/>
            <a:t>UK</a:t>
          </a:r>
          <a:endParaRPr lang="en-US" dirty="0"/>
        </a:p>
      </dgm:t>
    </dgm:pt>
    <dgm:pt modelId="{C2943312-86DE-4D45-801E-AE70582A6CC5}" type="parTrans" cxnId="{95A5293A-A008-4966-91F1-E3F9DB89DD0D}">
      <dgm:prSet/>
      <dgm:spPr/>
      <dgm:t>
        <a:bodyPr/>
        <a:lstStyle/>
        <a:p>
          <a:endParaRPr lang="en-US"/>
        </a:p>
      </dgm:t>
    </dgm:pt>
    <dgm:pt modelId="{D8CD2684-5536-475E-94CD-9384B1F75AF3}" type="sibTrans" cxnId="{95A5293A-A008-4966-91F1-E3F9DB89DD0D}">
      <dgm:prSet/>
      <dgm:spPr/>
      <dgm:t>
        <a:bodyPr/>
        <a:lstStyle/>
        <a:p>
          <a:endParaRPr lang="en-US"/>
        </a:p>
      </dgm:t>
    </dgm:pt>
    <dgm:pt modelId="{8BD75A7C-B469-4750-91BD-3F0D3A2F3D98}">
      <dgm:prSet phldrT="[Text]"/>
      <dgm:spPr/>
      <dgm:t>
        <a:bodyPr/>
        <a:lstStyle/>
        <a:p>
          <a:r>
            <a:rPr lang="en-US" dirty="0" smtClean="0"/>
            <a:t>Baruch Plan</a:t>
          </a:r>
          <a:endParaRPr lang="en-US" dirty="0"/>
        </a:p>
      </dgm:t>
    </dgm:pt>
    <dgm:pt modelId="{4E762D5B-94D5-4347-940D-6346784380A3}" type="parTrans" cxnId="{6CBA755D-8D2F-4CCE-A8E5-9D14D4D78689}">
      <dgm:prSet/>
      <dgm:spPr/>
      <dgm:t>
        <a:bodyPr/>
        <a:lstStyle/>
        <a:p>
          <a:endParaRPr lang="en-US"/>
        </a:p>
      </dgm:t>
    </dgm:pt>
    <dgm:pt modelId="{78BC92C1-3893-42AF-8362-8EAE9BBD0F7E}" type="sibTrans" cxnId="{6CBA755D-8D2F-4CCE-A8E5-9D14D4D78689}">
      <dgm:prSet/>
      <dgm:spPr/>
      <dgm:t>
        <a:bodyPr/>
        <a:lstStyle/>
        <a:p>
          <a:endParaRPr lang="en-US"/>
        </a:p>
      </dgm:t>
    </dgm:pt>
    <dgm:pt modelId="{5424B1D4-48F4-4949-87C5-48A32ACCF012}">
      <dgm:prSet phldrT="[Text]"/>
      <dgm:spPr/>
      <dgm:t>
        <a:bodyPr/>
        <a:lstStyle/>
        <a:p>
          <a:r>
            <a:rPr lang="en-US" dirty="0" smtClean="0"/>
            <a:t>USSR</a:t>
          </a:r>
          <a:endParaRPr lang="en-US" dirty="0"/>
        </a:p>
      </dgm:t>
    </dgm:pt>
    <dgm:pt modelId="{A745748C-FC89-4293-B695-230B95E4B867}" type="parTrans" cxnId="{175CAB5D-E6AA-46B8-8BC4-DFAB7B682C1B}">
      <dgm:prSet/>
      <dgm:spPr/>
      <dgm:t>
        <a:bodyPr/>
        <a:lstStyle/>
        <a:p>
          <a:endParaRPr lang="en-US"/>
        </a:p>
      </dgm:t>
    </dgm:pt>
    <dgm:pt modelId="{1284156B-F41B-40ED-A40B-633C8F3CE080}" type="sibTrans" cxnId="{175CAB5D-E6AA-46B8-8BC4-DFAB7B682C1B}">
      <dgm:prSet/>
      <dgm:spPr/>
      <dgm:t>
        <a:bodyPr/>
        <a:lstStyle/>
        <a:p>
          <a:endParaRPr lang="en-US"/>
        </a:p>
      </dgm:t>
    </dgm:pt>
    <dgm:pt modelId="{B1C8059A-793A-4AE7-AE35-3A7B2CE58435}">
      <dgm:prSet phldrT="[Text]"/>
      <dgm:spPr/>
      <dgm:t>
        <a:bodyPr/>
        <a:lstStyle/>
        <a:p>
          <a:r>
            <a:rPr lang="en-US" dirty="0" smtClean="0"/>
            <a:t>6th and 9th August 1945</a:t>
          </a:r>
          <a:endParaRPr lang="en-US" dirty="0"/>
        </a:p>
      </dgm:t>
    </dgm:pt>
    <dgm:pt modelId="{724B20EC-ABC2-419F-8220-3D6DD2D06304}" type="parTrans" cxnId="{F6281446-E393-43E3-B9C3-65FFC0B23CCF}">
      <dgm:prSet/>
      <dgm:spPr/>
      <dgm:t>
        <a:bodyPr/>
        <a:lstStyle/>
        <a:p>
          <a:endParaRPr lang="en-US"/>
        </a:p>
      </dgm:t>
    </dgm:pt>
    <dgm:pt modelId="{01349878-ACC1-47A6-BE48-3962EBA76677}" type="sibTrans" cxnId="{F6281446-E393-43E3-B9C3-65FFC0B23CCF}">
      <dgm:prSet/>
      <dgm:spPr/>
      <dgm:t>
        <a:bodyPr/>
        <a:lstStyle/>
        <a:p>
          <a:endParaRPr lang="en-US"/>
        </a:p>
      </dgm:t>
    </dgm:pt>
    <dgm:pt modelId="{D547F541-72AD-4F3D-AE60-009FE6068945}">
      <dgm:prSet phldrT="[Text]"/>
      <dgm:spPr/>
      <dgm:t>
        <a:bodyPr/>
        <a:lstStyle/>
        <a:p>
          <a:r>
            <a:rPr lang="en-US" smtClean="0"/>
            <a:t>1942</a:t>
          </a:r>
          <a:endParaRPr lang="en-US" dirty="0"/>
        </a:p>
      </dgm:t>
    </dgm:pt>
    <dgm:pt modelId="{80AC0C80-22F9-4BD4-B4CA-CD4CDB5E65D1}" type="parTrans" cxnId="{15DC13E2-62AE-4EFA-A1E9-B94CDE059D38}">
      <dgm:prSet/>
      <dgm:spPr/>
      <dgm:t>
        <a:bodyPr/>
        <a:lstStyle/>
        <a:p>
          <a:endParaRPr lang="en-US"/>
        </a:p>
      </dgm:t>
    </dgm:pt>
    <dgm:pt modelId="{B6A6F800-C1CB-4388-8749-DFFEBE22D1AE}" type="sibTrans" cxnId="{15DC13E2-62AE-4EFA-A1E9-B94CDE059D38}">
      <dgm:prSet/>
      <dgm:spPr/>
      <dgm:t>
        <a:bodyPr/>
        <a:lstStyle/>
        <a:p>
          <a:endParaRPr lang="en-US"/>
        </a:p>
      </dgm:t>
    </dgm:pt>
    <dgm:pt modelId="{71EBCD9E-6BC5-45D8-8CC2-68E024212B08}">
      <dgm:prSet phldrT="[Text]"/>
      <dgm:spPr/>
      <dgm:t>
        <a:bodyPr/>
        <a:lstStyle/>
        <a:p>
          <a:r>
            <a:rPr lang="en-US" dirty="0" smtClean="0"/>
            <a:t>1946</a:t>
          </a:r>
          <a:endParaRPr lang="en-US" dirty="0"/>
        </a:p>
      </dgm:t>
    </dgm:pt>
    <dgm:pt modelId="{F5C7D050-3A37-41B0-A1A3-F0E473AFD3E3}" type="parTrans" cxnId="{02CCA5DE-7404-4804-B8B4-34839C547CBA}">
      <dgm:prSet/>
      <dgm:spPr/>
      <dgm:t>
        <a:bodyPr/>
        <a:lstStyle/>
        <a:p>
          <a:endParaRPr lang="en-US"/>
        </a:p>
      </dgm:t>
    </dgm:pt>
    <dgm:pt modelId="{8FB6079B-97B3-4DB9-96DA-0FA2EC4AE325}" type="sibTrans" cxnId="{02CCA5DE-7404-4804-B8B4-34839C547CBA}">
      <dgm:prSet/>
      <dgm:spPr/>
      <dgm:t>
        <a:bodyPr/>
        <a:lstStyle/>
        <a:p>
          <a:endParaRPr lang="en-US"/>
        </a:p>
      </dgm:t>
    </dgm:pt>
    <dgm:pt modelId="{FCE8BB17-459B-45DC-A86A-FA8895AC1ECF}">
      <dgm:prSet phldrT="[Text]"/>
      <dgm:spPr/>
      <dgm:t>
        <a:bodyPr/>
        <a:lstStyle/>
        <a:p>
          <a:r>
            <a:rPr lang="en-US" dirty="0" smtClean="0"/>
            <a:t>1949</a:t>
          </a:r>
          <a:endParaRPr lang="en-US" dirty="0"/>
        </a:p>
      </dgm:t>
    </dgm:pt>
    <dgm:pt modelId="{CC88F45F-E83B-4EBE-8A23-904E262C02B7}" type="parTrans" cxnId="{85079F86-9072-44DE-BB90-14CDD6635266}">
      <dgm:prSet/>
      <dgm:spPr/>
      <dgm:t>
        <a:bodyPr/>
        <a:lstStyle/>
        <a:p>
          <a:endParaRPr lang="en-US"/>
        </a:p>
      </dgm:t>
    </dgm:pt>
    <dgm:pt modelId="{4327BD25-19A0-4491-A50E-EB21ABABD89F}" type="sibTrans" cxnId="{85079F86-9072-44DE-BB90-14CDD6635266}">
      <dgm:prSet/>
      <dgm:spPr/>
      <dgm:t>
        <a:bodyPr/>
        <a:lstStyle/>
        <a:p>
          <a:endParaRPr lang="en-US"/>
        </a:p>
      </dgm:t>
    </dgm:pt>
    <dgm:pt modelId="{E64B46A4-1A2F-4B78-AB57-0659C990D931}">
      <dgm:prSet phldrT="[Text]"/>
      <dgm:spPr/>
      <dgm:t>
        <a:bodyPr/>
        <a:lstStyle/>
        <a:p>
          <a:r>
            <a:rPr lang="en-US" dirty="0" smtClean="0"/>
            <a:t>1952</a:t>
          </a:r>
          <a:endParaRPr lang="en-US" dirty="0"/>
        </a:p>
      </dgm:t>
    </dgm:pt>
    <dgm:pt modelId="{FBBED3FA-C9CB-4C52-96EE-9D804FCCAA0B}" type="parTrans" cxnId="{A8E3899C-47B6-4C51-997F-884042146AB8}">
      <dgm:prSet/>
      <dgm:spPr/>
      <dgm:t>
        <a:bodyPr/>
        <a:lstStyle/>
        <a:p>
          <a:endParaRPr lang="en-US"/>
        </a:p>
      </dgm:t>
    </dgm:pt>
    <dgm:pt modelId="{E2170030-E918-483D-837A-CEC76101272D}" type="sibTrans" cxnId="{A8E3899C-47B6-4C51-997F-884042146AB8}">
      <dgm:prSet/>
      <dgm:spPr/>
      <dgm:t>
        <a:bodyPr/>
        <a:lstStyle/>
        <a:p>
          <a:endParaRPr lang="en-US"/>
        </a:p>
      </dgm:t>
    </dgm:pt>
    <dgm:pt modelId="{E95A003C-AA6A-46F6-B0CF-9E6502D27AE6}" type="pres">
      <dgm:prSet presAssocID="{AF304725-2FDA-4692-B0E8-0CCF7F3C541D}" presName="linearFlow" presStyleCnt="0">
        <dgm:presLayoutVars>
          <dgm:dir/>
          <dgm:animLvl val="lvl"/>
          <dgm:resizeHandles val="exact"/>
        </dgm:presLayoutVars>
      </dgm:prSet>
      <dgm:spPr/>
    </dgm:pt>
    <dgm:pt modelId="{F455D99E-4650-4B0B-BFAE-855F323C18D3}" type="pres">
      <dgm:prSet presAssocID="{CA4B4938-7750-4EB1-A9D8-8C736FD0196C}" presName="composite" presStyleCnt="0"/>
      <dgm:spPr/>
    </dgm:pt>
    <dgm:pt modelId="{C945E4D8-6E0A-4960-BB97-31ECD82938D8}" type="pres">
      <dgm:prSet presAssocID="{CA4B4938-7750-4EB1-A9D8-8C736FD0196C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2302D-6440-47DD-B567-5080045C10CA}" type="pres">
      <dgm:prSet presAssocID="{CA4B4938-7750-4EB1-A9D8-8C736FD0196C}" presName="parSh" presStyleLbl="node1" presStyleIdx="0" presStyleCnt="5"/>
      <dgm:spPr/>
      <dgm:t>
        <a:bodyPr/>
        <a:lstStyle/>
        <a:p>
          <a:endParaRPr lang="en-US"/>
        </a:p>
      </dgm:t>
    </dgm:pt>
    <dgm:pt modelId="{418F7CB3-15AA-43F6-BEC6-DB45EF23BC0F}" type="pres">
      <dgm:prSet presAssocID="{CA4B4938-7750-4EB1-A9D8-8C736FD0196C}" presName="desTx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3011D-4415-41F1-888A-1A125170B8AE}" type="pres">
      <dgm:prSet presAssocID="{31E637AD-091D-4628-895D-56EBB3A9D080}" presName="sibTrans" presStyleLbl="sibTrans2D1" presStyleIdx="0" presStyleCnt="4" custLinFactNeighborX="-6217"/>
      <dgm:spPr/>
      <dgm:t>
        <a:bodyPr/>
        <a:lstStyle/>
        <a:p>
          <a:endParaRPr lang="en-US"/>
        </a:p>
      </dgm:t>
    </dgm:pt>
    <dgm:pt modelId="{E728A715-D60B-48B2-8D20-984E28745EB7}" type="pres">
      <dgm:prSet presAssocID="{31E637AD-091D-4628-895D-56EBB3A9D080}" presName="connTx" presStyleLbl="sibTrans2D1" presStyleIdx="0" presStyleCnt="4"/>
      <dgm:spPr/>
      <dgm:t>
        <a:bodyPr/>
        <a:lstStyle/>
        <a:p>
          <a:endParaRPr lang="en-US"/>
        </a:p>
      </dgm:t>
    </dgm:pt>
    <dgm:pt modelId="{20AF4AA1-CDB2-46C8-A10F-9A1E7A8207F9}" type="pres">
      <dgm:prSet presAssocID="{AF72417E-D1CA-41B2-8BCB-65075AB811AF}" presName="composite" presStyleCnt="0"/>
      <dgm:spPr/>
    </dgm:pt>
    <dgm:pt modelId="{D5C4C752-71C8-4F75-B4C5-47F873D5B3F2}" type="pres">
      <dgm:prSet presAssocID="{AF72417E-D1CA-41B2-8BCB-65075AB811AF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1B9E6D-08D7-485F-9720-42A53C856D7B}" type="pres">
      <dgm:prSet presAssocID="{AF72417E-D1CA-41B2-8BCB-65075AB811AF}" presName="parSh" presStyleLbl="node1" presStyleIdx="1" presStyleCnt="5"/>
      <dgm:spPr/>
      <dgm:t>
        <a:bodyPr/>
        <a:lstStyle/>
        <a:p>
          <a:endParaRPr lang="en-US"/>
        </a:p>
      </dgm:t>
    </dgm:pt>
    <dgm:pt modelId="{0B5374FD-967D-4F04-B7BD-C26147E14EDC}" type="pres">
      <dgm:prSet presAssocID="{AF72417E-D1CA-41B2-8BCB-65075AB811AF}" presName="desTx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8891A-6048-42C3-ADE4-B6B67F2709CB}" type="pres">
      <dgm:prSet presAssocID="{3714670C-5D53-43E9-9D6B-FB8993E9E4E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AE74702-B276-4BD6-B30B-8FCC285D2B7C}" type="pres">
      <dgm:prSet presAssocID="{3714670C-5D53-43E9-9D6B-FB8993E9E4E6}" presName="connTx" presStyleLbl="sibTrans2D1" presStyleIdx="1" presStyleCnt="4"/>
      <dgm:spPr/>
      <dgm:t>
        <a:bodyPr/>
        <a:lstStyle/>
        <a:p>
          <a:endParaRPr lang="en-US"/>
        </a:p>
      </dgm:t>
    </dgm:pt>
    <dgm:pt modelId="{0D836CC6-6BB5-42AD-AB31-C1367D8981FE}" type="pres">
      <dgm:prSet presAssocID="{8BD75A7C-B469-4750-91BD-3F0D3A2F3D98}" presName="composite" presStyleCnt="0"/>
      <dgm:spPr/>
    </dgm:pt>
    <dgm:pt modelId="{C9E5C09F-3F1D-4611-A985-E9C6B68137B8}" type="pres">
      <dgm:prSet presAssocID="{8BD75A7C-B469-4750-91BD-3F0D3A2F3D98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57867-F9EE-4E2A-AEF1-80B02EE00F36}" type="pres">
      <dgm:prSet presAssocID="{8BD75A7C-B469-4750-91BD-3F0D3A2F3D98}" presName="parSh" presStyleLbl="node1" presStyleIdx="2" presStyleCnt="5"/>
      <dgm:spPr/>
      <dgm:t>
        <a:bodyPr/>
        <a:lstStyle/>
        <a:p>
          <a:endParaRPr lang="en-US"/>
        </a:p>
      </dgm:t>
    </dgm:pt>
    <dgm:pt modelId="{ED2C96B4-C502-420D-88F3-E05533C51BDA}" type="pres">
      <dgm:prSet presAssocID="{8BD75A7C-B469-4750-91BD-3F0D3A2F3D98}" presName="desTx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4E6B7F-5C08-4935-9FCE-4294B66479F2}" type="pres">
      <dgm:prSet presAssocID="{78BC92C1-3893-42AF-8362-8EAE9BBD0F7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7C7FFFFF-4323-49C8-84A1-E05579406C1F}" type="pres">
      <dgm:prSet presAssocID="{78BC92C1-3893-42AF-8362-8EAE9BBD0F7E}" presName="connTx" presStyleLbl="sibTrans2D1" presStyleIdx="2" presStyleCnt="4"/>
      <dgm:spPr/>
      <dgm:t>
        <a:bodyPr/>
        <a:lstStyle/>
        <a:p>
          <a:endParaRPr lang="en-US"/>
        </a:p>
      </dgm:t>
    </dgm:pt>
    <dgm:pt modelId="{D87B94B0-96FF-4BBE-9C61-A0C13AF7AB70}" type="pres">
      <dgm:prSet presAssocID="{5424B1D4-48F4-4949-87C5-48A32ACCF012}" presName="composite" presStyleCnt="0"/>
      <dgm:spPr/>
    </dgm:pt>
    <dgm:pt modelId="{B81EECB7-22F2-43FD-B740-7C1C4C6DD8FE}" type="pres">
      <dgm:prSet presAssocID="{5424B1D4-48F4-4949-87C5-48A32ACCF012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07688E-BC1E-43CC-AC94-E5A65A75EE87}" type="pres">
      <dgm:prSet presAssocID="{5424B1D4-48F4-4949-87C5-48A32ACCF012}" presName="parSh" presStyleLbl="node1" presStyleIdx="3" presStyleCnt="5"/>
      <dgm:spPr/>
      <dgm:t>
        <a:bodyPr/>
        <a:lstStyle/>
        <a:p>
          <a:endParaRPr lang="en-US"/>
        </a:p>
      </dgm:t>
    </dgm:pt>
    <dgm:pt modelId="{6DDA0C79-5CB9-4C02-A045-9E1C45092CE7}" type="pres">
      <dgm:prSet presAssocID="{5424B1D4-48F4-4949-87C5-48A32ACCF012}" presName="desTx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9C933-1251-4C18-8007-B15449EB332D}" type="pres">
      <dgm:prSet presAssocID="{1284156B-F41B-40ED-A40B-633C8F3CE080}" presName="sibTrans" presStyleLbl="sibTrans2D1" presStyleIdx="3" presStyleCnt="4"/>
      <dgm:spPr/>
      <dgm:t>
        <a:bodyPr/>
        <a:lstStyle/>
        <a:p>
          <a:endParaRPr lang="en-US"/>
        </a:p>
      </dgm:t>
    </dgm:pt>
    <dgm:pt modelId="{497BA587-A885-4091-8CD0-2E32FB48479A}" type="pres">
      <dgm:prSet presAssocID="{1284156B-F41B-40ED-A40B-633C8F3CE080}" presName="connTx" presStyleLbl="sibTrans2D1" presStyleIdx="3" presStyleCnt="4"/>
      <dgm:spPr/>
      <dgm:t>
        <a:bodyPr/>
        <a:lstStyle/>
        <a:p>
          <a:endParaRPr lang="en-US"/>
        </a:p>
      </dgm:t>
    </dgm:pt>
    <dgm:pt modelId="{6CCAF0FD-2456-4F69-BF83-DF1219E73127}" type="pres">
      <dgm:prSet presAssocID="{DF8796FC-25D9-4A1B-9B97-1D37F6AA00BE}" presName="composite" presStyleCnt="0"/>
      <dgm:spPr/>
    </dgm:pt>
    <dgm:pt modelId="{8644A723-4D2B-4451-86E1-1440BBC25AE3}" type="pres">
      <dgm:prSet presAssocID="{DF8796FC-25D9-4A1B-9B97-1D37F6AA00BE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D4DD90-0B06-4345-989A-B56EA0E1F790}" type="pres">
      <dgm:prSet presAssocID="{DF8796FC-25D9-4A1B-9B97-1D37F6AA00BE}" presName="parSh" presStyleLbl="node1" presStyleIdx="4" presStyleCnt="5"/>
      <dgm:spPr/>
      <dgm:t>
        <a:bodyPr/>
        <a:lstStyle/>
        <a:p>
          <a:endParaRPr lang="en-US"/>
        </a:p>
      </dgm:t>
    </dgm:pt>
    <dgm:pt modelId="{829A2B12-7A18-4E03-9AFD-828F152AF71E}" type="pres">
      <dgm:prSet presAssocID="{DF8796FC-25D9-4A1B-9B97-1D37F6AA00BE}" presName="desTx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E3899C-47B6-4C51-997F-884042146AB8}" srcId="{DF8796FC-25D9-4A1B-9B97-1D37F6AA00BE}" destId="{E64B46A4-1A2F-4B78-AB57-0659C990D931}" srcOrd="0" destOrd="0" parTransId="{FBBED3FA-C9CB-4C52-96EE-9D804FCCAA0B}" sibTransId="{E2170030-E918-483D-837A-CEC76101272D}"/>
    <dgm:cxn modelId="{50A463C5-6697-4502-ACF6-FE3E47E761A2}" type="presOf" srcId="{3714670C-5D53-43E9-9D6B-FB8993E9E4E6}" destId="{7CA8891A-6048-42C3-ADE4-B6B67F2709CB}" srcOrd="0" destOrd="0" presId="urn:microsoft.com/office/officeart/2005/8/layout/process3"/>
    <dgm:cxn modelId="{A8F19E89-350C-459C-8938-81AE35571983}" type="presOf" srcId="{8BD75A7C-B469-4750-91BD-3F0D3A2F3D98}" destId="{B5A57867-F9EE-4E2A-AEF1-80B02EE00F36}" srcOrd="1" destOrd="0" presId="urn:microsoft.com/office/officeart/2005/8/layout/process3"/>
    <dgm:cxn modelId="{5F12885D-15F3-4988-89D4-A74713B58A89}" type="presOf" srcId="{CA4B4938-7750-4EB1-A9D8-8C736FD0196C}" destId="{C945E4D8-6E0A-4960-BB97-31ECD82938D8}" srcOrd="0" destOrd="0" presId="urn:microsoft.com/office/officeart/2005/8/layout/process3"/>
    <dgm:cxn modelId="{FC21881E-5AF8-4C34-80B8-D6969C13AC21}" type="presOf" srcId="{1284156B-F41B-40ED-A40B-633C8F3CE080}" destId="{C9F9C933-1251-4C18-8007-B15449EB332D}" srcOrd="0" destOrd="0" presId="urn:microsoft.com/office/officeart/2005/8/layout/process3"/>
    <dgm:cxn modelId="{5E209A75-7E46-4DC0-A112-8AB17BF9A457}" type="presOf" srcId="{5424B1D4-48F4-4949-87C5-48A32ACCF012}" destId="{9E07688E-BC1E-43CC-AC94-E5A65A75EE87}" srcOrd="1" destOrd="0" presId="urn:microsoft.com/office/officeart/2005/8/layout/process3"/>
    <dgm:cxn modelId="{4EFE98FC-140B-46E6-A096-1D4A8AD727C2}" type="presOf" srcId="{E64B46A4-1A2F-4B78-AB57-0659C990D931}" destId="{829A2B12-7A18-4E03-9AFD-828F152AF71E}" srcOrd="0" destOrd="0" presId="urn:microsoft.com/office/officeart/2005/8/layout/process3"/>
    <dgm:cxn modelId="{CF908A1A-E320-478B-886F-E10482C8FF34}" type="presOf" srcId="{B1C8059A-793A-4AE7-AE35-3A7B2CE58435}" destId="{0B5374FD-967D-4F04-B7BD-C26147E14EDC}" srcOrd="0" destOrd="0" presId="urn:microsoft.com/office/officeart/2005/8/layout/process3"/>
    <dgm:cxn modelId="{85079F86-9072-44DE-BB90-14CDD6635266}" srcId="{5424B1D4-48F4-4949-87C5-48A32ACCF012}" destId="{FCE8BB17-459B-45DC-A86A-FA8895AC1ECF}" srcOrd="0" destOrd="0" parTransId="{CC88F45F-E83B-4EBE-8A23-904E262C02B7}" sibTransId="{4327BD25-19A0-4491-A50E-EB21ABABD89F}"/>
    <dgm:cxn modelId="{47B4B118-7C09-47EC-AAB6-6E60955FFA7A}" type="presOf" srcId="{71EBCD9E-6BC5-45D8-8CC2-68E024212B08}" destId="{ED2C96B4-C502-420D-88F3-E05533C51BDA}" srcOrd="0" destOrd="0" presId="urn:microsoft.com/office/officeart/2005/8/layout/process3"/>
    <dgm:cxn modelId="{15DC13E2-62AE-4EFA-A1E9-B94CDE059D38}" srcId="{CA4B4938-7750-4EB1-A9D8-8C736FD0196C}" destId="{D547F541-72AD-4F3D-AE60-009FE6068945}" srcOrd="0" destOrd="0" parTransId="{80AC0C80-22F9-4BD4-B4CA-CD4CDB5E65D1}" sibTransId="{B6A6F800-C1CB-4388-8749-DFFEBE22D1AE}"/>
    <dgm:cxn modelId="{EF93180F-D331-4BB9-B18C-6CAFA7DF0D90}" type="presOf" srcId="{78BC92C1-3893-42AF-8362-8EAE9BBD0F7E}" destId="{044E6B7F-5C08-4935-9FCE-4294B66479F2}" srcOrd="0" destOrd="0" presId="urn:microsoft.com/office/officeart/2005/8/layout/process3"/>
    <dgm:cxn modelId="{6CBA755D-8D2F-4CCE-A8E5-9D14D4D78689}" srcId="{AF304725-2FDA-4692-B0E8-0CCF7F3C541D}" destId="{8BD75A7C-B469-4750-91BD-3F0D3A2F3D98}" srcOrd="2" destOrd="0" parTransId="{4E762D5B-94D5-4347-940D-6346784380A3}" sibTransId="{78BC92C1-3893-42AF-8362-8EAE9BBD0F7E}"/>
    <dgm:cxn modelId="{3B6ADAB7-0434-4C1C-BC6B-B733AADDE66F}" type="presOf" srcId="{AF72417E-D1CA-41B2-8BCB-65075AB811AF}" destId="{1B1B9E6D-08D7-485F-9720-42A53C856D7B}" srcOrd="1" destOrd="0" presId="urn:microsoft.com/office/officeart/2005/8/layout/process3"/>
    <dgm:cxn modelId="{02CCA5DE-7404-4804-B8B4-34839C547CBA}" srcId="{8BD75A7C-B469-4750-91BD-3F0D3A2F3D98}" destId="{71EBCD9E-6BC5-45D8-8CC2-68E024212B08}" srcOrd="0" destOrd="0" parTransId="{F5C7D050-3A37-41B0-A1A3-F0E473AFD3E3}" sibTransId="{8FB6079B-97B3-4DB9-96DA-0FA2EC4AE325}"/>
    <dgm:cxn modelId="{95A5293A-A008-4966-91F1-E3F9DB89DD0D}" srcId="{AF304725-2FDA-4692-B0E8-0CCF7F3C541D}" destId="{DF8796FC-25D9-4A1B-9B97-1D37F6AA00BE}" srcOrd="4" destOrd="0" parTransId="{C2943312-86DE-4D45-801E-AE70582A6CC5}" sibTransId="{D8CD2684-5536-475E-94CD-9384B1F75AF3}"/>
    <dgm:cxn modelId="{AC0DDC91-4D34-4987-9F5A-F6308E13D764}" type="presOf" srcId="{31E637AD-091D-4628-895D-56EBB3A9D080}" destId="{E728A715-D60B-48B2-8D20-984E28745EB7}" srcOrd="1" destOrd="0" presId="urn:microsoft.com/office/officeart/2005/8/layout/process3"/>
    <dgm:cxn modelId="{677EC839-142B-4BA5-AE60-65219E1931FC}" type="presOf" srcId="{78BC92C1-3893-42AF-8362-8EAE9BBD0F7E}" destId="{7C7FFFFF-4323-49C8-84A1-E05579406C1F}" srcOrd="1" destOrd="0" presId="urn:microsoft.com/office/officeart/2005/8/layout/process3"/>
    <dgm:cxn modelId="{90B3B3C8-4886-4473-BB1A-450A0AB99608}" type="presOf" srcId="{5424B1D4-48F4-4949-87C5-48A32ACCF012}" destId="{B81EECB7-22F2-43FD-B740-7C1C4C6DD8FE}" srcOrd="0" destOrd="0" presId="urn:microsoft.com/office/officeart/2005/8/layout/process3"/>
    <dgm:cxn modelId="{BD6902F4-FCD2-4C90-A483-B2BF1CFCA0F7}" type="presOf" srcId="{8BD75A7C-B469-4750-91BD-3F0D3A2F3D98}" destId="{C9E5C09F-3F1D-4611-A985-E9C6B68137B8}" srcOrd="0" destOrd="0" presId="urn:microsoft.com/office/officeart/2005/8/layout/process3"/>
    <dgm:cxn modelId="{6310AD0C-73D0-4F84-AF7E-C1E3C0F63221}" srcId="{AF304725-2FDA-4692-B0E8-0CCF7F3C541D}" destId="{CA4B4938-7750-4EB1-A9D8-8C736FD0196C}" srcOrd="0" destOrd="0" parTransId="{5FC6D49D-9AD2-48D2-A468-514208DF08A5}" sibTransId="{31E637AD-091D-4628-895D-56EBB3A9D080}"/>
    <dgm:cxn modelId="{E09764FE-F0B3-48BE-A138-97B1674BA162}" type="presOf" srcId="{DF8796FC-25D9-4A1B-9B97-1D37F6AA00BE}" destId="{EAD4DD90-0B06-4345-989A-B56EA0E1F790}" srcOrd="1" destOrd="0" presId="urn:microsoft.com/office/officeart/2005/8/layout/process3"/>
    <dgm:cxn modelId="{F575E1E3-8B54-4200-B820-3C56BCA59C9F}" type="presOf" srcId="{FCE8BB17-459B-45DC-A86A-FA8895AC1ECF}" destId="{6DDA0C79-5CB9-4C02-A045-9E1C45092CE7}" srcOrd="0" destOrd="0" presId="urn:microsoft.com/office/officeart/2005/8/layout/process3"/>
    <dgm:cxn modelId="{175CAB5D-E6AA-46B8-8BC4-DFAB7B682C1B}" srcId="{AF304725-2FDA-4692-B0E8-0CCF7F3C541D}" destId="{5424B1D4-48F4-4949-87C5-48A32ACCF012}" srcOrd="3" destOrd="0" parTransId="{A745748C-FC89-4293-B695-230B95E4B867}" sibTransId="{1284156B-F41B-40ED-A40B-633C8F3CE080}"/>
    <dgm:cxn modelId="{3FF97EA1-9032-4595-B0C1-760993698E10}" type="presOf" srcId="{31E637AD-091D-4628-895D-56EBB3A9D080}" destId="{C393011D-4415-41F1-888A-1A125170B8AE}" srcOrd="0" destOrd="0" presId="urn:microsoft.com/office/officeart/2005/8/layout/process3"/>
    <dgm:cxn modelId="{9706957C-75BF-43D0-A7C4-233AF83C2318}" type="presOf" srcId="{D547F541-72AD-4F3D-AE60-009FE6068945}" destId="{418F7CB3-15AA-43F6-BEC6-DB45EF23BC0F}" srcOrd="0" destOrd="0" presId="urn:microsoft.com/office/officeart/2005/8/layout/process3"/>
    <dgm:cxn modelId="{1C5ABB7D-041D-4235-9C04-43D08D4E7F8F}" srcId="{AF304725-2FDA-4692-B0E8-0CCF7F3C541D}" destId="{AF72417E-D1CA-41B2-8BCB-65075AB811AF}" srcOrd="1" destOrd="0" parTransId="{42B51DEE-872D-4C07-9280-A0A504A5BE3F}" sibTransId="{3714670C-5D53-43E9-9D6B-FB8993E9E4E6}"/>
    <dgm:cxn modelId="{9DCBB790-4E18-4FDF-901C-952ED5A5F678}" type="presOf" srcId="{AF72417E-D1CA-41B2-8BCB-65075AB811AF}" destId="{D5C4C752-71C8-4F75-B4C5-47F873D5B3F2}" srcOrd="0" destOrd="0" presId="urn:microsoft.com/office/officeart/2005/8/layout/process3"/>
    <dgm:cxn modelId="{F6281446-E393-43E3-B9C3-65FFC0B23CCF}" srcId="{AF72417E-D1CA-41B2-8BCB-65075AB811AF}" destId="{B1C8059A-793A-4AE7-AE35-3A7B2CE58435}" srcOrd="0" destOrd="0" parTransId="{724B20EC-ABC2-419F-8220-3D6DD2D06304}" sibTransId="{01349878-ACC1-47A6-BE48-3962EBA76677}"/>
    <dgm:cxn modelId="{5B6D9A26-864C-40C8-99C1-0F8FE97B60FE}" type="presOf" srcId="{DF8796FC-25D9-4A1B-9B97-1D37F6AA00BE}" destId="{8644A723-4D2B-4451-86E1-1440BBC25AE3}" srcOrd="0" destOrd="0" presId="urn:microsoft.com/office/officeart/2005/8/layout/process3"/>
    <dgm:cxn modelId="{A89DCDC3-12B7-4E57-9688-8D63BF86F2A7}" type="presOf" srcId="{AF304725-2FDA-4692-B0E8-0CCF7F3C541D}" destId="{E95A003C-AA6A-46F6-B0CF-9E6502D27AE6}" srcOrd="0" destOrd="0" presId="urn:microsoft.com/office/officeart/2005/8/layout/process3"/>
    <dgm:cxn modelId="{B22C3141-B2F8-43E4-8E08-0FBC122B7A10}" type="presOf" srcId="{3714670C-5D53-43E9-9D6B-FB8993E9E4E6}" destId="{AAE74702-B276-4BD6-B30B-8FCC285D2B7C}" srcOrd="1" destOrd="0" presId="urn:microsoft.com/office/officeart/2005/8/layout/process3"/>
    <dgm:cxn modelId="{2E062412-84F2-478A-AA66-131817634FDE}" type="presOf" srcId="{1284156B-F41B-40ED-A40B-633C8F3CE080}" destId="{497BA587-A885-4091-8CD0-2E32FB48479A}" srcOrd="1" destOrd="0" presId="urn:microsoft.com/office/officeart/2005/8/layout/process3"/>
    <dgm:cxn modelId="{AD3C7745-8E01-420C-B406-B8E340C02598}" type="presOf" srcId="{CA4B4938-7750-4EB1-A9D8-8C736FD0196C}" destId="{35E2302D-6440-47DD-B567-5080045C10CA}" srcOrd="1" destOrd="0" presId="urn:microsoft.com/office/officeart/2005/8/layout/process3"/>
    <dgm:cxn modelId="{A9383C19-9DD2-44D3-98C7-7DDF2C38879B}" type="presParOf" srcId="{E95A003C-AA6A-46F6-B0CF-9E6502D27AE6}" destId="{F455D99E-4650-4B0B-BFAE-855F323C18D3}" srcOrd="0" destOrd="0" presId="urn:microsoft.com/office/officeart/2005/8/layout/process3"/>
    <dgm:cxn modelId="{11C11CD5-C687-4DCD-A645-390A548F2B96}" type="presParOf" srcId="{F455D99E-4650-4B0B-BFAE-855F323C18D3}" destId="{C945E4D8-6E0A-4960-BB97-31ECD82938D8}" srcOrd="0" destOrd="0" presId="urn:microsoft.com/office/officeart/2005/8/layout/process3"/>
    <dgm:cxn modelId="{39C864E7-4A44-4FC4-A5D5-5430B0762ABB}" type="presParOf" srcId="{F455D99E-4650-4B0B-BFAE-855F323C18D3}" destId="{35E2302D-6440-47DD-B567-5080045C10CA}" srcOrd="1" destOrd="0" presId="urn:microsoft.com/office/officeart/2005/8/layout/process3"/>
    <dgm:cxn modelId="{8EDBD2E0-DB6B-46E1-955C-5173071F8224}" type="presParOf" srcId="{F455D99E-4650-4B0B-BFAE-855F323C18D3}" destId="{418F7CB3-15AA-43F6-BEC6-DB45EF23BC0F}" srcOrd="2" destOrd="0" presId="urn:microsoft.com/office/officeart/2005/8/layout/process3"/>
    <dgm:cxn modelId="{98694BFD-F27B-49D8-B1D5-18D58263AF24}" type="presParOf" srcId="{E95A003C-AA6A-46F6-B0CF-9E6502D27AE6}" destId="{C393011D-4415-41F1-888A-1A125170B8AE}" srcOrd="1" destOrd="0" presId="urn:microsoft.com/office/officeart/2005/8/layout/process3"/>
    <dgm:cxn modelId="{7DDCFEC1-D3FC-4643-827F-243416C1A3A4}" type="presParOf" srcId="{C393011D-4415-41F1-888A-1A125170B8AE}" destId="{E728A715-D60B-48B2-8D20-984E28745EB7}" srcOrd="0" destOrd="0" presId="urn:microsoft.com/office/officeart/2005/8/layout/process3"/>
    <dgm:cxn modelId="{3C54E22F-8604-4249-823A-DB4F5382D2DF}" type="presParOf" srcId="{E95A003C-AA6A-46F6-B0CF-9E6502D27AE6}" destId="{20AF4AA1-CDB2-46C8-A10F-9A1E7A8207F9}" srcOrd="2" destOrd="0" presId="urn:microsoft.com/office/officeart/2005/8/layout/process3"/>
    <dgm:cxn modelId="{366DC05F-4811-4747-83E7-4440D99F7767}" type="presParOf" srcId="{20AF4AA1-CDB2-46C8-A10F-9A1E7A8207F9}" destId="{D5C4C752-71C8-4F75-B4C5-47F873D5B3F2}" srcOrd="0" destOrd="0" presId="urn:microsoft.com/office/officeart/2005/8/layout/process3"/>
    <dgm:cxn modelId="{4133DE7E-8995-4D33-93AD-B137A4AC018E}" type="presParOf" srcId="{20AF4AA1-CDB2-46C8-A10F-9A1E7A8207F9}" destId="{1B1B9E6D-08D7-485F-9720-42A53C856D7B}" srcOrd="1" destOrd="0" presId="urn:microsoft.com/office/officeart/2005/8/layout/process3"/>
    <dgm:cxn modelId="{199E8CFF-6408-49DD-9C85-83E2B8F11C5C}" type="presParOf" srcId="{20AF4AA1-CDB2-46C8-A10F-9A1E7A8207F9}" destId="{0B5374FD-967D-4F04-B7BD-C26147E14EDC}" srcOrd="2" destOrd="0" presId="urn:microsoft.com/office/officeart/2005/8/layout/process3"/>
    <dgm:cxn modelId="{ECB30EF1-3677-4C34-8ED6-1D69988C0897}" type="presParOf" srcId="{E95A003C-AA6A-46F6-B0CF-9E6502D27AE6}" destId="{7CA8891A-6048-42C3-ADE4-B6B67F2709CB}" srcOrd="3" destOrd="0" presId="urn:microsoft.com/office/officeart/2005/8/layout/process3"/>
    <dgm:cxn modelId="{390EA91D-F199-4BA7-A7CE-B484136B4823}" type="presParOf" srcId="{7CA8891A-6048-42C3-ADE4-B6B67F2709CB}" destId="{AAE74702-B276-4BD6-B30B-8FCC285D2B7C}" srcOrd="0" destOrd="0" presId="urn:microsoft.com/office/officeart/2005/8/layout/process3"/>
    <dgm:cxn modelId="{0C353648-12F4-4B96-9D1C-33DB5BBED1A5}" type="presParOf" srcId="{E95A003C-AA6A-46F6-B0CF-9E6502D27AE6}" destId="{0D836CC6-6BB5-42AD-AB31-C1367D8981FE}" srcOrd="4" destOrd="0" presId="urn:microsoft.com/office/officeart/2005/8/layout/process3"/>
    <dgm:cxn modelId="{1E8AF6F7-7912-49E7-9D55-8E8EEE38D3B0}" type="presParOf" srcId="{0D836CC6-6BB5-42AD-AB31-C1367D8981FE}" destId="{C9E5C09F-3F1D-4611-A985-E9C6B68137B8}" srcOrd="0" destOrd="0" presId="urn:microsoft.com/office/officeart/2005/8/layout/process3"/>
    <dgm:cxn modelId="{98DC8AC8-D846-432F-9997-FE7A1F780635}" type="presParOf" srcId="{0D836CC6-6BB5-42AD-AB31-C1367D8981FE}" destId="{B5A57867-F9EE-4E2A-AEF1-80B02EE00F36}" srcOrd="1" destOrd="0" presId="urn:microsoft.com/office/officeart/2005/8/layout/process3"/>
    <dgm:cxn modelId="{7C23C9DA-A2FA-4C3A-9F76-8958CDEEF9A9}" type="presParOf" srcId="{0D836CC6-6BB5-42AD-AB31-C1367D8981FE}" destId="{ED2C96B4-C502-420D-88F3-E05533C51BDA}" srcOrd="2" destOrd="0" presId="urn:microsoft.com/office/officeart/2005/8/layout/process3"/>
    <dgm:cxn modelId="{3A1CAE78-A449-4629-8B89-6CBEDB7FCFF0}" type="presParOf" srcId="{E95A003C-AA6A-46F6-B0CF-9E6502D27AE6}" destId="{044E6B7F-5C08-4935-9FCE-4294B66479F2}" srcOrd="5" destOrd="0" presId="urn:microsoft.com/office/officeart/2005/8/layout/process3"/>
    <dgm:cxn modelId="{4A461904-AF17-4E79-95B9-30CA8C1EDAC6}" type="presParOf" srcId="{044E6B7F-5C08-4935-9FCE-4294B66479F2}" destId="{7C7FFFFF-4323-49C8-84A1-E05579406C1F}" srcOrd="0" destOrd="0" presId="urn:microsoft.com/office/officeart/2005/8/layout/process3"/>
    <dgm:cxn modelId="{0D222DCE-47D2-48EF-94F3-7C9A0761D0AF}" type="presParOf" srcId="{E95A003C-AA6A-46F6-B0CF-9E6502D27AE6}" destId="{D87B94B0-96FF-4BBE-9C61-A0C13AF7AB70}" srcOrd="6" destOrd="0" presId="urn:microsoft.com/office/officeart/2005/8/layout/process3"/>
    <dgm:cxn modelId="{D34D4E2A-D3E2-45A6-86DC-66A627BDD367}" type="presParOf" srcId="{D87B94B0-96FF-4BBE-9C61-A0C13AF7AB70}" destId="{B81EECB7-22F2-43FD-B740-7C1C4C6DD8FE}" srcOrd="0" destOrd="0" presId="urn:microsoft.com/office/officeart/2005/8/layout/process3"/>
    <dgm:cxn modelId="{8024171E-196A-4795-8242-5B4AA0A9714C}" type="presParOf" srcId="{D87B94B0-96FF-4BBE-9C61-A0C13AF7AB70}" destId="{9E07688E-BC1E-43CC-AC94-E5A65A75EE87}" srcOrd="1" destOrd="0" presId="urn:microsoft.com/office/officeart/2005/8/layout/process3"/>
    <dgm:cxn modelId="{823033BB-0AA9-44DB-B5AB-5DFA06F910A4}" type="presParOf" srcId="{D87B94B0-96FF-4BBE-9C61-A0C13AF7AB70}" destId="{6DDA0C79-5CB9-4C02-A045-9E1C45092CE7}" srcOrd="2" destOrd="0" presId="urn:microsoft.com/office/officeart/2005/8/layout/process3"/>
    <dgm:cxn modelId="{F6ED724D-7862-4A5E-BCAE-B0E584CA38C5}" type="presParOf" srcId="{E95A003C-AA6A-46F6-B0CF-9E6502D27AE6}" destId="{C9F9C933-1251-4C18-8007-B15449EB332D}" srcOrd="7" destOrd="0" presId="urn:microsoft.com/office/officeart/2005/8/layout/process3"/>
    <dgm:cxn modelId="{21FA25AA-204D-4807-92AD-D0F0BB2EFD73}" type="presParOf" srcId="{C9F9C933-1251-4C18-8007-B15449EB332D}" destId="{497BA587-A885-4091-8CD0-2E32FB48479A}" srcOrd="0" destOrd="0" presId="urn:microsoft.com/office/officeart/2005/8/layout/process3"/>
    <dgm:cxn modelId="{B2B6D1B7-5B88-40EE-BD34-3425A1277AAA}" type="presParOf" srcId="{E95A003C-AA6A-46F6-B0CF-9E6502D27AE6}" destId="{6CCAF0FD-2456-4F69-BF83-DF1219E73127}" srcOrd="8" destOrd="0" presId="urn:microsoft.com/office/officeart/2005/8/layout/process3"/>
    <dgm:cxn modelId="{35D2C3D9-34BC-4A75-8505-C8229F9EBCC4}" type="presParOf" srcId="{6CCAF0FD-2456-4F69-BF83-DF1219E73127}" destId="{8644A723-4D2B-4451-86E1-1440BBC25AE3}" srcOrd="0" destOrd="0" presId="urn:microsoft.com/office/officeart/2005/8/layout/process3"/>
    <dgm:cxn modelId="{129A8B0D-8B45-4BA7-B8C6-E42179C41F0C}" type="presParOf" srcId="{6CCAF0FD-2456-4F69-BF83-DF1219E73127}" destId="{EAD4DD90-0B06-4345-989A-B56EA0E1F790}" srcOrd="1" destOrd="0" presId="urn:microsoft.com/office/officeart/2005/8/layout/process3"/>
    <dgm:cxn modelId="{7D5D5E67-68AF-405C-ACAF-FDBAFCD940E5}" type="presParOf" srcId="{6CCAF0FD-2456-4F69-BF83-DF1219E73127}" destId="{829A2B12-7A18-4E03-9AFD-828F152AF71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304725-2FDA-4692-B0E8-0CCF7F3C541D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</dgm:pt>
    <dgm:pt modelId="{CA4B4938-7750-4EB1-A9D8-8C736FD0196C}">
      <dgm:prSet phldrT="[Text]"/>
      <dgm:spPr/>
      <dgm:t>
        <a:bodyPr/>
        <a:lstStyle/>
        <a:p>
          <a:r>
            <a:rPr lang="en-US" dirty="0" smtClean="0"/>
            <a:t>China</a:t>
          </a:r>
          <a:endParaRPr lang="en-US" dirty="0"/>
        </a:p>
      </dgm:t>
    </dgm:pt>
    <dgm:pt modelId="{5FC6D49D-9AD2-48D2-A468-514208DF08A5}" type="parTrans" cxnId="{6310AD0C-73D0-4F84-AF7E-C1E3C0F63221}">
      <dgm:prSet/>
      <dgm:spPr/>
      <dgm:t>
        <a:bodyPr/>
        <a:lstStyle/>
        <a:p>
          <a:endParaRPr lang="en-US"/>
        </a:p>
      </dgm:t>
    </dgm:pt>
    <dgm:pt modelId="{31E637AD-091D-4628-895D-56EBB3A9D080}" type="sibTrans" cxnId="{6310AD0C-73D0-4F84-AF7E-C1E3C0F63221}">
      <dgm:prSet/>
      <dgm:spPr/>
      <dgm:t>
        <a:bodyPr/>
        <a:lstStyle/>
        <a:p>
          <a:endParaRPr lang="en-US"/>
        </a:p>
      </dgm:t>
    </dgm:pt>
    <dgm:pt modelId="{AF72417E-D1CA-41B2-8BCB-65075AB811AF}">
      <dgm:prSet phldrT="[Text]"/>
      <dgm:spPr/>
      <dgm:t>
        <a:bodyPr/>
        <a:lstStyle/>
        <a:p>
          <a:r>
            <a:rPr lang="en-US" dirty="0" smtClean="0"/>
            <a:t>Israel</a:t>
          </a:r>
          <a:endParaRPr lang="en-US" dirty="0"/>
        </a:p>
      </dgm:t>
    </dgm:pt>
    <dgm:pt modelId="{42B51DEE-872D-4C07-9280-A0A504A5BE3F}" type="parTrans" cxnId="{1C5ABB7D-041D-4235-9C04-43D08D4E7F8F}">
      <dgm:prSet/>
      <dgm:spPr/>
      <dgm:t>
        <a:bodyPr/>
        <a:lstStyle/>
        <a:p>
          <a:endParaRPr lang="en-US"/>
        </a:p>
      </dgm:t>
    </dgm:pt>
    <dgm:pt modelId="{3714670C-5D53-43E9-9D6B-FB8993E9E4E6}" type="sibTrans" cxnId="{1C5ABB7D-041D-4235-9C04-43D08D4E7F8F}">
      <dgm:prSet/>
      <dgm:spPr/>
      <dgm:t>
        <a:bodyPr/>
        <a:lstStyle/>
        <a:p>
          <a:endParaRPr lang="en-US"/>
        </a:p>
      </dgm:t>
    </dgm:pt>
    <dgm:pt modelId="{DF8796FC-25D9-4A1B-9B97-1D37F6AA00BE}">
      <dgm:prSet phldrT="[Text]"/>
      <dgm:spPr/>
      <dgm:t>
        <a:bodyPr/>
        <a:lstStyle/>
        <a:p>
          <a:r>
            <a:rPr lang="en-US" dirty="0" smtClean="0"/>
            <a:t>NSG</a:t>
          </a:r>
          <a:endParaRPr lang="en-US" dirty="0"/>
        </a:p>
      </dgm:t>
    </dgm:pt>
    <dgm:pt modelId="{C2943312-86DE-4D45-801E-AE70582A6CC5}" type="parTrans" cxnId="{95A5293A-A008-4966-91F1-E3F9DB89DD0D}">
      <dgm:prSet/>
      <dgm:spPr/>
      <dgm:t>
        <a:bodyPr/>
        <a:lstStyle/>
        <a:p>
          <a:endParaRPr lang="en-US"/>
        </a:p>
      </dgm:t>
    </dgm:pt>
    <dgm:pt modelId="{D8CD2684-5536-475E-94CD-9384B1F75AF3}" type="sibTrans" cxnId="{95A5293A-A008-4966-91F1-E3F9DB89DD0D}">
      <dgm:prSet/>
      <dgm:spPr/>
      <dgm:t>
        <a:bodyPr/>
        <a:lstStyle/>
        <a:p>
          <a:endParaRPr lang="en-US"/>
        </a:p>
      </dgm:t>
    </dgm:pt>
    <dgm:pt modelId="{8BD75A7C-B469-4750-91BD-3F0D3A2F3D98}">
      <dgm:prSet phldrT="[Text]"/>
      <dgm:spPr/>
      <dgm:t>
        <a:bodyPr/>
        <a:lstStyle/>
        <a:p>
          <a:r>
            <a:rPr lang="en-US" dirty="0" smtClean="0"/>
            <a:t>NPT</a:t>
          </a:r>
          <a:endParaRPr lang="en-US" dirty="0"/>
        </a:p>
      </dgm:t>
    </dgm:pt>
    <dgm:pt modelId="{4E762D5B-94D5-4347-940D-6346784380A3}" type="parTrans" cxnId="{6CBA755D-8D2F-4CCE-A8E5-9D14D4D78689}">
      <dgm:prSet/>
      <dgm:spPr/>
      <dgm:t>
        <a:bodyPr/>
        <a:lstStyle/>
        <a:p>
          <a:endParaRPr lang="en-US"/>
        </a:p>
      </dgm:t>
    </dgm:pt>
    <dgm:pt modelId="{78BC92C1-3893-42AF-8362-8EAE9BBD0F7E}" type="sibTrans" cxnId="{6CBA755D-8D2F-4CCE-A8E5-9D14D4D78689}">
      <dgm:prSet/>
      <dgm:spPr/>
      <dgm:t>
        <a:bodyPr/>
        <a:lstStyle/>
        <a:p>
          <a:endParaRPr lang="en-US"/>
        </a:p>
      </dgm:t>
    </dgm:pt>
    <dgm:pt modelId="{5424B1D4-48F4-4949-87C5-48A32ACCF012}">
      <dgm:prSet phldrT="[Text]"/>
      <dgm:spPr/>
      <dgm:t>
        <a:bodyPr/>
        <a:lstStyle/>
        <a:p>
          <a:r>
            <a:rPr lang="en-US" dirty="0" smtClean="0"/>
            <a:t>India</a:t>
          </a:r>
          <a:endParaRPr lang="en-US" dirty="0"/>
        </a:p>
      </dgm:t>
    </dgm:pt>
    <dgm:pt modelId="{A745748C-FC89-4293-B695-230B95E4B867}" type="parTrans" cxnId="{175CAB5D-E6AA-46B8-8BC4-DFAB7B682C1B}">
      <dgm:prSet/>
      <dgm:spPr/>
      <dgm:t>
        <a:bodyPr/>
        <a:lstStyle/>
        <a:p>
          <a:endParaRPr lang="en-US"/>
        </a:p>
      </dgm:t>
    </dgm:pt>
    <dgm:pt modelId="{1284156B-F41B-40ED-A40B-633C8F3CE080}" type="sibTrans" cxnId="{175CAB5D-E6AA-46B8-8BC4-DFAB7B682C1B}">
      <dgm:prSet/>
      <dgm:spPr/>
      <dgm:t>
        <a:bodyPr/>
        <a:lstStyle/>
        <a:p>
          <a:endParaRPr lang="en-US"/>
        </a:p>
      </dgm:t>
    </dgm:pt>
    <dgm:pt modelId="{B1C8059A-793A-4AE7-AE35-3A7B2CE58435}">
      <dgm:prSet phldrT="[Text]"/>
      <dgm:spPr/>
      <dgm:t>
        <a:bodyPr/>
        <a:lstStyle/>
        <a:p>
          <a:r>
            <a:rPr lang="en-US" dirty="0" smtClean="0"/>
            <a:t>1967</a:t>
          </a:r>
          <a:endParaRPr lang="en-US" dirty="0"/>
        </a:p>
      </dgm:t>
    </dgm:pt>
    <dgm:pt modelId="{724B20EC-ABC2-419F-8220-3D6DD2D06304}" type="parTrans" cxnId="{F6281446-E393-43E3-B9C3-65FFC0B23CCF}">
      <dgm:prSet/>
      <dgm:spPr/>
      <dgm:t>
        <a:bodyPr/>
        <a:lstStyle/>
        <a:p>
          <a:endParaRPr lang="en-US"/>
        </a:p>
      </dgm:t>
    </dgm:pt>
    <dgm:pt modelId="{01349878-ACC1-47A6-BE48-3962EBA76677}" type="sibTrans" cxnId="{F6281446-E393-43E3-B9C3-65FFC0B23CCF}">
      <dgm:prSet/>
      <dgm:spPr/>
      <dgm:t>
        <a:bodyPr/>
        <a:lstStyle/>
        <a:p>
          <a:endParaRPr lang="en-US"/>
        </a:p>
      </dgm:t>
    </dgm:pt>
    <dgm:pt modelId="{D547F541-72AD-4F3D-AE60-009FE6068945}">
      <dgm:prSet phldrT="[Text]"/>
      <dgm:spPr/>
      <dgm:t>
        <a:bodyPr/>
        <a:lstStyle/>
        <a:p>
          <a:r>
            <a:rPr lang="en-US" dirty="0" smtClean="0"/>
            <a:t>1964</a:t>
          </a:r>
          <a:endParaRPr lang="en-US" dirty="0"/>
        </a:p>
      </dgm:t>
    </dgm:pt>
    <dgm:pt modelId="{80AC0C80-22F9-4BD4-B4CA-CD4CDB5E65D1}" type="parTrans" cxnId="{15DC13E2-62AE-4EFA-A1E9-B94CDE059D38}">
      <dgm:prSet/>
      <dgm:spPr/>
      <dgm:t>
        <a:bodyPr/>
        <a:lstStyle/>
        <a:p>
          <a:endParaRPr lang="en-US"/>
        </a:p>
      </dgm:t>
    </dgm:pt>
    <dgm:pt modelId="{B6A6F800-C1CB-4388-8749-DFFEBE22D1AE}" type="sibTrans" cxnId="{15DC13E2-62AE-4EFA-A1E9-B94CDE059D38}">
      <dgm:prSet/>
      <dgm:spPr/>
      <dgm:t>
        <a:bodyPr/>
        <a:lstStyle/>
        <a:p>
          <a:endParaRPr lang="en-US"/>
        </a:p>
      </dgm:t>
    </dgm:pt>
    <dgm:pt modelId="{71EBCD9E-6BC5-45D8-8CC2-68E024212B08}">
      <dgm:prSet phldrT="[Text]"/>
      <dgm:spPr/>
      <dgm:t>
        <a:bodyPr/>
        <a:lstStyle/>
        <a:p>
          <a:r>
            <a:rPr lang="en-US" dirty="0" smtClean="0"/>
            <a:t>1967</a:t>
          </a:r>
          <a:endParaRPr lang="en-US" dirty="0"/>
        </a:p>
      </dgm:t>
    </dgm:pt>
    <dgm:pt modelId="{F5C7D050-3A37-41B0-A1A3-F0E473AFD3E3}" type="parTrans" cxnId="{02CCA5DE-7404-4804-B8B4-34839C547CBA}">
      <dgm:prSet/>
      <dgm:spPr/>
      <dgm:t>
        <a:bodyPr/>
        <a:lstStyle/>
        <a:p>
          <a:endParaRPr lang="en-US"/>
        </a:p>
      </dgm:t>
    </dgm:pt>
    <dgm:pt modelId="{8FB6079B-97B3-4DB9-96DA-0FA2EC4AE325}" type="sibTrans" cxnId="{02CCA5DE-7404-4804-B8B4-34839C547CBA}">
      <dgm:prSet/>
      <dgm:spPr/>
      <dgm:t>
        <a:bodyPr/>
        <a:lstStyle/>
        <a:p>
          <a:endParaRPr lang="en-US"/>
        </a:p>
      </dgm:t>
    </dgm:pt>
    <dgm:pt modelId="{FCE8BB17-459B-45DC-A86A-FA8895AC1ECF}">
      <dgm:prSet phldrT="[Text]"/>
      <dgm:spPr/>
      <dgm:t>
        <a:bodyPr/>
        <a:lstStyle/>
        <a:p>
          <a:r>
            <a:rPr lang="en-US" dirty="0" smtClean="0"/>
            <a:t>1974</a:t>
          </a:r>
          <a:endParaRPr lang="en-US" dirty="0"/>
        </a:p>
      </dgm:t>
    </dgm:pt>
    <dgm:pt modelId="{CC88F45F-E83B-4EBE-8A23-904E262C02B7}" type="parTrans" cxnId="{85079F86-9072-44DE-BB90-14CDD6635266}">
      <dgm:prSet/>
      <dgm:spPr/>
      <dgm:t>
        <a:bodyPr/>
        <a:lstStyle/>
        <a:p>
          <a:endParaRPr lang="en-US"/>
        </a:p>
      </dgm:t>
    </dgm:pt>
    <dgm:pt modelId="{4327BD25-19A0-4491-A50E-EB21ABABD89F}" type="sibTrans" cxnId="{85079F86-9072-44DE-BB90-14CDD6635266}">
      <dgm:prSet/>
      <dgm:spPr/>
      <dgm:t>
        <a:bodyPr/>
        <a:lstStyle/>
        <a:p>
          <a:endParaRPr lang="en-US"/>
        </a:p>
      </dgm:t>
    </dgm:pt>
    <dgm:pt modelId="{E64B46A4-1A2F-4B78-AB57-0659C990D931}">
      <dgm:prSet phldrT="[Text]"/>
      <dgm:spPr/>
      <dgm:t>
        <a:bodyPr/>
        <a:lstStyle/>
        <a:p>
          <a:r>
            <a:rPr lang="en-US" dirty="0" smtClean="0"/>
            <a:t>1975</a:t>
          </a:r>
          <a:endParaRPr lang="en-US" dirty="0"/>
        </a:p>
      </dgm:t>
    </dgm:pt>
    <dgm:pt modelId="{FBBED3FA-C9CB-4C52-96EE-9D804FCCAA0B}" type="parTrans" cxnId="{A8E3899C-47B6-4C51-997F-884042146AB8}">
      <dgm:prSet/>
      <dgm:spPr/>
      <dgm:t>
        <a:bodyPr/>
        <a:lstStyle/>
        <a:p>
          <a:endParaRPr lang="en-US"/>
        </a:p>
      </dgm:t>
    </dgm:pt>
    <dgm:pt modelId="{E2170030-E918-483D-837A-CEC76101272D}" type="sibTrans" cxnId="{A8E3899C-47B6-4C51-997F-884042146AB8}">
      <dgm:prSet/>
      <dgm:spPr/>
      <dgm:t>
        <a:bodyPr/>
        <a:lstStyle/>
        <a:p>
          <a:endParaRPr lang="en-US"/>
        </a:p>
      </dgm:t>
    </dgm:pt>
    <dgm:pt modelId="{E95A003C-AA6A-46F6-B0CF-9E6502D27AE6}" type="pres">
      <dgm:prSet presAssocID="{AF304725-2FDA-4692-B0E8-0CCF7F3C541D}" presName="linearFlow" presStyleCnt="0">
        <dgm:presLayoutVars>
          <dgm:dir/>
          <dgm:animLvl val="lvl"/>
          <dgm:resizeHandles val="exact"/>
        </dgm:presLayoutVars>
      </dgm:prSet>
      <dgm:spPr/>
    </dgm:pt>
    <dgm:pt modelId="{F455D99E-4650-4B0B-BFAE-855F323C18D3}" type="pres">
      <dgm:prSet presAssocID="{CA4B4938-7750-4EB1-A9D8-8C736FD0196C}" presName="composite" presStyleCnt="0"/>
      <dgm:spPr/>
    </dgm:pt>
    <dgm:pt modelId="{C945E4D8-6E0A-4960-BB97-31ECD82938D8}" type="pres">
      <dgm:prSet presAssocID="{CA4B4938-7750-4EB1-A9D8-8C736FD0196C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2302D-6440-47DD-B567-5080045C10CA}" type="pres">
      <dgm:prSet presAssocID="{CA4B4938-7750-4EB1-A9D8-8C736FD0196C}" presName="parSh" presStyleLbl="node1" presStyleIdx="0" presStyleCnt="5"/>
      <dgm:spPr/>
      <dgm:t>
        <a:bodyPr/>
        <a:lstStyle/>
        <a:p>
          <a:endParaRPr lang="en-US"/>
        </a:p>
      </dgm:t>
    </dgm:pt>
    <dgm:pt modelId="{418F7CB3-15AA-43F6-BEC6-DB45EF23BC0F}" type="pres">
      <dgm:prSet presAssocID="{CA4B4938-7750-4EB1-A9D8-8C736FD0196C}" presName="desTx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3011D-4415-41F1-888A-1A125170B8AE}" type="pres">
      <dgm:prSet presAssocID="{31E637AD-091D-4628-895D-56EBB3A9D080}" presName="sibTrans" presStyleLbl="sibTrans2D1" presStyleIdx="0" presStyleCnt="4" custLinFactNeighborX="-6217"/>
      <dgm:spPr/>
      <dgm:t>
        <a:bodyPr/>
        <a:lstStyle/>
        <a:p>
          <a:endParaRPr lang="en-US"/>
        </a:p>
      </dgm:t>
    </dgm:pt>
    <dgm:pt modelId="{E728A715-D60B-48B2-8D20-984E28745EB7}" type="pres">
      <dgm:prSet presAssocID="{31E637AD-091D-4628-895D-56EBB3A9D080}" presName="connTx" presStyleLbl="sibTrans2D1" presStyleIdx="0" presStyleCnt="4"/>
      <dgm:spPr/>
      <dgm:t>
        <a:bodyPr/>
        <a:lstStyle/>
        <a:p>
          <a:endParaRPr lang="en-US"/>
        </a:p>
      </dgm:t>
    </dgm:pt>
    <dgm:pt modelId="{20AF4AA1-CDB2-46C8-A10F-9A1E7A8207F9}" type="pres">
      <dgm:prSet presAssocID="{AF72417E-D1CA-41B2-8BCB-65075AB811AF}" presName="composite" presStyleCnt="0"/>
      <dgm:spPr/>
    </dgm:pt>
    <dgm:pt modelId="{D5C4C752-71C8-4F75-B4C5-47F873D5B3F2}" type="pres">
      <dgm:prSet presAssocID="{AF72417E-D1CA-41B2-8BCB-65075AB811AF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1B9E6D-08D7-485F-9720-42A53C856D7B}" type="pres">
      <dgm:prSet presAssocID="{AF72417E-D1CA-41B2-8BCB-65075AB811AF}" presName="parSh" presStyleLbl="node1" presStyleIdx="1" presStyleCnt="5"/>
      <dgm:spPr/>
      <dgm:t>
        <a:bodyPr/>
        <a:lstStyle/>
        <a:p>
          <a:endParaRPr lang="en-US"/>
        </a:p>
      </dgm:t>
    </dgm:pt>
    <dgm:pt modelId="{0B5374FD-967D-4F04-B7BD-C26147E14EDC}" type="pres">
      <dgm:prSet presAssocID="{AF72417E-D1CA-41B2-8BCB-65075AB811AF}" presName="desTx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8891A-6048-42C3-ADE4-B6B67F2709CB}" type="pres">
      <dgm:prSet presAssocID="{3714670C-5D53-43E9-9D6B-FB8993E9E4E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AE74702-B276-4BD6-B30B-8FCC285D2B7C}" type="pres">
      <dgm:prSet presAssocID="{3714670C-5D53-43E9-9D6B-FB8993E9E4E6}" presName="connTx" presStyleLbl="sibTrans2D1" presStyleIdx="1" presStyleCnt="4"/>
      <dgm:spPr/>
      <dgm:t>
        <a:bodyPr/>
        <a:lstStyle/>
        <a:p>
          <a:endParaRPr lang="en-US"/>
        </a:p>
      </dgm:t>
    </dgm:pt>
    <dgm:pt modelId="{0D836CC6-6BB5-42AD-AB31-C1367D8981FE}" type="pres">
      <dgm:prSet presAssocID="{8BD75A7C-B469-4750-91BD-3F0D3A2F3D98}" presName="composite" presStyleCnt="0"/>
      <dgm:spPr/>
    </dgm:pt>
    <dgm:pt modelId="{C9E5C09F-3F1D-4611-A985-E9C6B68137B8}" type="pres">
      <dgm:prSet presAssocID="{8BD75A7C-B469-4750-91BD-3F0D3A2F3D98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57867-F9EE-4E2A-AEF1-80B02EE00F36}" type="pres">
      <dgm:prSet presAssocID="{8BD75A7C-B469-4750-91BD-3F0D3A2F3D98}" presName="parSh" presStyleLbl="node1" presStyleIdx="2" presStyleCnt="5"/>
      <dgm:spPr/>
      <dgm:t>
        <a:bodyPr/>
        <a:lstStyle/>
        <a:p>
          <a:endParaRPr lang="en-US"/>
        </a:p>
      </dgm:t>
    </dgm:pt>
    <dgm:pt modelId="{ED2C96B4-C502-420D-88F3-E05533C51BDA}" type="pres">
      <dgm:prSet presAssocID="{8BD75A7C-B469-4750-91BD-3F0D3A2F3D98}" presName="desTx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4E6B7F-5C08-4935-9FCE-4294B66479F2}" type="pres">
      <dgm:prSet presAssocID="{78BC92C1-3893-42AF-8362-8EAE9BBD0F7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7C7FFFFF-4323-49C8-84A1-E05579406C1F}" type="pres">
      <dgm:prSet presAssocID="{78BC92C1-3893-42AF-8362-8EAE9BBD0F7E}" presName="connTx" presStyleLbl="sibTrans2D1" presStyleIdx="2" presStyleCnt="4"/>
      <dgm:spPr/>
      <dgm:t>
        <a:bodyPr/>
        <a:lstStyle/>
        <a:p>
          <a:endParaRPr lang="en-US"/>
        </a:p>
      </dgm:t>
    </dgm:pt>
    <dgm:pt modelId="{D87B94B0-96FF-4BBE-9C61-A0C13AF7AB70}" type="pres">
      <dgm:prSet presAssocID="{5424B1D4-48F4-4949-87C5-48A32ACCF012}" presName="composite" presStyleCnt="0"/>
      <dgm:spPr/>
    </dgm:pt>
    <dgm:pt modelId="{B81EECB7-22F2-43FD-B740-7C1C4C6DD8FE}" type="pres">
      <dgm:prSet presAssocID="{5424B1D4-48F4-4949-87C5-48A32ACCF012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07688E-BC1E-43CC-AC94-E5A65A75EE87}" type="pres">
      <dgm:prSet presAssocID="{5424B1D4-48F4-4949-87C5-48A32ACCF012}" presName="parSh" presStyleLbl="node1" presStyleIdx="3" presStyleCnt="5"/>
      <dgm:spPr/>
      <dgm:t>
        <a:bodyPr/>
        <a:lstStyle/>
        <a:p>
          <a:endParaRPr lang="en-US"/>
        </a:p>
      </dgm:t>
    </dgm:pt>
    <dgm:pt modelId="{6DDA0C79-5CB9-4C02-A045-9E1C45092CE7}" type="pres">
      <dgm:prSet presAssocID="{5424B1D4-48F4-4949-87C5-48A32ACCF012}" presName="desTx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9C933-1251-4C18-8007-B15449EB332D}" type="pres">
      <dgm:prSet presAssocID="{1284156B-F41B-40ED-A40B-633C8F3CE080}" presName="sibTrans" presStyleLbl="sibTrans2D1" presStyleIdx="3" presStyleCnt="4"/>
      <dgm:spPr/>
      <dgm:t>
        <a:bodyPr/>
        <a:lstStyle/>
        <a:p>
          <a:endParaRPr lang="en-US"/>
        </a:p>
      </dgm:t>
    </dgm:pt>
    <dgm:pt modelId="{497BA587-A885-4091-8CD0-2E32FB48479A}" type="pres">
      <dgm:prSet presAssocID="{1284156B-F41B-40ED-A40B-633C8F3CE080}" presName="connTx" presStyleLbl="sibTrans2D1" presStyleIdx="3" presStyleCnt="4"/>
      <dgm:spPr/>
      <dgm:t>
        <a:bodyPr/>
        <a:lstStyle/>
        <a:p>
          <a:endParaRPr lang="en-US"/>
        </a:p>
      </dgm:t>
    </dgm:pt>
    <dgm:pt modelId="{6CCAF0FD-2456-4F69-BF83-DF1219E73127}" type="pres">
      <dgm:prSet presAssocID="{DF8796FC-25D9-4A1B-9B97-1D37F6AA00BE}" presName="composite" presStyleCnt="0"/>
      <dgm:spPr/>
    </dgm:pt>
    <dgm:pt modelId="{8644A723-4D2B-4451-86E1-1440BBC25AE3}" type="pres">
      <dgm:prSet presAssocID="{DF8796FC-25D9-4A1B-9B97-1D37F6AA00BE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D4DD90-0B06-4345-989A-B56EA0E1F790}" type="pres">
      <dgm:prSet presAssocID="{DF8796FC-25D9-4A1B-9B97-1D37F6AA00BE}" presName="parSh" presStyleLbl="node1" presStyleIdx="4" presStyleCnt="5"/>
      <dgm:spPr/>
      <dgm:t>
        <a:bodyPr/>
        <a:lstStyle/>
        <a:p>
          <a:endParaRPr lang="en-US"/>
        </a:p>
      </dgm:t>
    </dgm:pt>
    <dgm:pt modelId="{829A2B12-7A18-4E03-9AFD-828F152AF71E}" type="pres">
      <dgm:prSet presAssocID="{DF8796FC-25D9-4A1B-9B97-1D37F6AA00BE}" presName="desTx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E3899C-47B6-4C51-997F-884042146AB8}" srcId="{DF8796FC-25D9-4A1B-9B97-1D37F6AA00BE}" destId="{E64B46A4-1A2F-4B78-AB57-0659C990D931}" srcOrd="0" destOrd="0" parTransId="{FBBED3FA-C9CB-4C52-96EE-9D804FCCAA0B}" sibTransId="{E2170030-E918-483D-837A-CEC76101272D}"/>
    <dgm:cxn modelId="{50A463C5-6697-4502-ACF6-FE3E47E761A2}" type="presOf" srcId="{3714670C-5D53-43E9-9D6B-FB8993E9E4E6}" destId="{7CA8891A-6048-42C3-ADE4-B6B67F2709CB}" srcOrd="0" destOrd="0" presId="urn:microsoft.com/office/officeart/2005/8/layout/process3"/>
    <dgm:cxn modelId="{A8F19E89-350C-459C-8938-81AE35571983}" type="presOf" srcId="{8BD75A7C-B469-4750-91BD-3F0D3A2F3D98}" destId="{B5A57867-F9EE-4E2A-AEF1-80B02EE00F36}" srcOrd="1" destOrd="0" presId="urn:microsoft.com/office/officeart/2005/8/layout/process3"/>
    <dgm:cxn modelId="{5F12885D-15F3-4988-89D4-A74713B58A89}" type="presOf" srcId="{CA4B4938-7750-4EB1-A9D8-8C736FD0196C}" destId="{C945E4D8-6E0A-4960-BB97-31ECD82938D8}" srcOrd="0" destOrd="0" presId="urn:microsoft.com/office/officeart/2005/8/layout/process3"/>
    <dgm:cxn modelId="{FC21881E-5AF8-4C34-80B8-D6969C13AC21}" type="presOf" srcId="{1284156B-F41B-40ED-A40B-633C8F3CE080}" destId="{C9F9C933-1251-4C18-8007-B15449EB332D}" srcOrd="0" destOrd="0" presId="urn:microsoft.com/office/officeart/2005/8/layout/process3"/>
    <dgm:cxn modelId="{5E209A75-7E46-4DC0-A112-8AB17BF9A457}" type="presOf" srcId="{5424B1D4-48F4-4949-87C5-48A32ACCF012}" destId="{9E07688E-BC1E-43CC-AC94-E5A65A75EE87}" srcOrd="1" destOrd="0" presId="urn:microsoft.com/office/officeart/2005/8/layout/process3"/>
    <dgm:cxn modelId="{4EFE98FC-140B-46E6-A096-1D4A8AD727C2}" type="presOf" srcId="{E64B46A4-1A2F-4B78-AB57-0659C990D931}" destId="{829A2B12-7A18-4E03-9AFD-828F152AF71E}" srcOrd="0" destOrd="0" presId="urn:microsoft.com/office/officeart/2005/8/layout/process3"/>
    <dgm:cxn modelId="{CF908A1A-E320-478B-886F-E10482C8FF34}" type="presOf" srcId="{B1C8059A-793A-4AE7-AE35-3A7B2CE58435}" destId="{0B5374FD-967D-4F04-B7BD-C26147E14EDC}" srcOrd="0" destOrd="0" presId="urn:microsoft.com/office/officeart/2005/8/layout/process3"/>
    <dgm:cxn modelId="{85079F86-9072-44DE-BB90-14CDD6635266}" srcId="{5424B1D4-48F4-4949-87C5-48A32ACCF012}" destId="{FCE8BB17-459B-45DC-A86A-FA8895AC1ECF}" srcOrd="0" destOrd="0" parTransId="{CC88F45F-E83B-4EBE-8A23-904E262C02B7}" sibTransId="{4327BD25-19A0-4491-A50E-EB21ABABD89F}"/>
    <dgm:cxn modelId="{47B4B118-7C09-47EC-AAB6-6E60955FFA7A}" type="presOf" srcId="{71EBCD9E-6BC5-45D8-8CC2-68E024212B08}" destId="{ED2C96B4-C502-420D-88F3-E05533C51BDA}" srcOrd="0" destOrd="0" presId="urn:microsoft.com/office/officeart/2005/8/layout/process3"/>
    <dgm:cxn modelId="{15DC13E2-62AE-4EFA-A1E9-B94CDE059D38}" srcId="{CA4B4938-7750-4EB1-A9D8-8C736FD0196C}" destId="{D547F541-72AD-4F3D-AE60-009FE6068945}" srcOrd="0" destOrd="0" parTransId="{80AC0C80-22F9-4BD4-B4CA-CD4CDB5E65D1}" sibTransId="{B6A6F800-C1CB-4388-8749-DFFEBE22D1AE}"/>
    <dgm:cxn modelId="{EF93180F-D331-4BB9-B18C-6CAFA7DF0D90}" type="presOf" srcId="{78BC92C1-3893-42AF-8362-8EAE9BBD0F7E}" destId="{044E6B7F-5C08-4935-9FCE-4294B66479F2}" srcOrd="0" destOrd="0" presId="urn:microsoft.com/office/officeart/2005/8/layout/process3"/>
    <dgm:cxn modelId="{6CBA755D-8D2F-4CCE-A8E5-9D14D4D78689}" srcId="{AF304725-2FDA-4692-B0E8-0CCF7F3C541D}" destId="{8BD75A7C-B469-4750-91BD-3F0D3A2F3D98}" srcOrd="2" destOrd="0" parTransId="{4E762D5B-94D5-4347-940D-6346784380A3}" sibTransId="{78BC92C1-3893-42AF-8362-8EAE9BBD0F7E}"/>
    <dgm:cxn modelId="{3B6ADAB7-0434-4C1C-BC6B-B733AADDE66F}" type="presOf" srcId="{AF72417E-D1CA-41B2-8BCB-65075AB811AF}" destId="{1B1B9E6D-08D7-485F-9720-42A53C856D7B}" srcOrd="1" destOrd="0" presId="urn:microsoft.com/office/officeart/2005/8/layout/process3"/>
    <dgm:cxn modelId="{02CCA5DE-7404-4804-B8B4-34839C547CBA}" srcId="{8BD75A7C-B469-4750-91BD-3F0D3A2F3D98}" destId="{71EBCD9E-6BC5-45D8-8CC2-68E024212B08}" srcOrd="0" destOrd="0" parTransId="{F5C7D050-3A37-41B0-A1A3-F0E473AFD3E3}" sibTransId="{8FB6079B-97B3-4DB9-96DA-0FA2EC4AE325}"/>
    <dgm:cxn modelId="{95A5293A-A008-4966-91F1-E3F9DB89DD0D}" srcId="{AF304725-2FDA-4692-B0E8-0CCF7F3C541D}" destId="{DF8796FC-25D9-4A1B-9B97-1D37F6AA00BE}" srcOrd="4" destOrd="0" parTransId="{C2943312-86DE-4D45-801E-AE70582A6CC5}" sibTransId="{D8CD2684-5536-475E-94CD-9384B1F75AF3}"/>
    <dgm:cxn modelId="{AC0DDC91-4D34-4987-9F5A-F6308E13D764}" type="presOf" srcId="{31E637AD-091D-4628-895D-56EBB3A9D080}" destId="{E728A715-D60B-48B2-8D20-984E28745EB7}" srcOrd="1" destOrd="0" presId="urn:microsoft.com/office/officeart/2005/8/layout/process3"/>
    <dgm:cxn modelId="{677EC839-142B-4BA5-AE60-65219E1931FC}" type="presOf" srcId="{78BC92C1-3893-42AF-8362-8EAE9BBD0F7E}" destId="{7C7FFFFF-4323-49C8-84A1-E05579406C1F}" srcOrd="1" destOrd="0" presId="urn:microsoft.com/office/officeart/2005/8/layout/process3"/>
    <dgm:cxn modelId="{90B3B3C8-4886-4473-BB1A-450A0AB99608}" type="presOf" srcId="{5424B1D4-48F4-4949-87C5-48A32ACCF012}" destId="{B81EECB7-22F2-43FD-B740-7C1C4C6DD8FE}" srcOrd="0" destOrd="0" presId="urn:microsoft.com/office/officeart/2005/8/layout/process3"/>
    <dgm:cxn modelId="{BD6902F4-FCD2-4C90-A483-B2BF1CFCA0F7}" type="presOf" srcId="{8BD75A7C-B469-4750-91BD-3F0D3A2F3D98}" destId="{C9E5C09F-3F1D-4611-A985-E9C6B68137B8}" srcOrd="0" destOrd="0" presId="urn:microsoft.com/office/officeart/2005/8/layout/process3"/>
    <dgm:cxn modelId="{6310AD0C-73D0-4F84-AF7E-C1E3C0F63221}" srcId="{AF304725-2FDA-4692-B0E8-0CCF7F3C541D}" destId="{CA4B4938-7750-4EB1-A9D8-8C736FD0196C}" srcOrd="0" destOrd="0" parTransId="{5FC6D49D-9AD2-48D2-A468-514208DF08A5}" sibTransId="{31E637AD-091D-4628-895D-56EBB3A9D080}"/>
    <dgm:cxn modelId="{E09764FE-F0B3-48BE-A138-97B1674BA162}" type="presOf" srcId="{DF8796FC-25D9-4A1B-9B97-1D37F6AA00BE}" destId="{EAD4DD90-0B06-4345-989A-B56EA0E1F790}" srcOrd="1" destOrd="0" presId="urn:microsoft.com/office/officeart/2005/8/layout/process3"/>
    <dgm:cxn modelId="{F575E1E3-8B54-4200-B820-3C56BCA59C9F}" type="presOf" srcId="{FCE8BB17-459B-45DC-A86A-FA8895AC1ECF}" destId="{6DDA0C79-5CB9-4C02-A045-9E1C45092CE7}" srcOrd="0" destOrd="0" presId="urn:microsoft.com/office/officeart/2005/8/layout/process3"/>
    <dgm:cxn modelId="{175CAB5D-E6AA-46B8-8BC4-DFAB7B682C1B}" srcId="{AF304725-2FDA-4692-B0E8-0CCF7F3C541D}" destId="{5424B1D4-48F4-4949-87C5-48A32ACCF012}" srcOrd="3" destOrd="0" parTransId="{A745748C-FC89-4293-B695-230B95E4B867}" sibTransId="{1284156B-F41B-40ED-A40B-633C8F3CE080}"/>
    <dgm:cxn modelId="{3FF97EA1-9032-4595-B0C1-760993698E10}" type="presOf" srcId="{31E637AD-091D-4628-895D-56EBB3A9D080}" destId="{C393011D-4415-41F1-888A-1A125170B8AE}" srcOrd="0" destOrd="0" presId="urn:microsoft.com/office/officeart/2005/8/layout/process3"/>
    <dgm:cxn modelId="{9706957C-75BF-43D0-A7C4-233AF83C2318}" type="presOf" srcId="{D547F541-72AD-4F3D-AE60-009FE6068945}" destId="{418F7CB3-15AA-43F6-BEC6-DB45EF23BC0F}" srcOrd="0" destOrd="0" presId="urn:microsoft.com/office/officeart/2005/8/layout/process3"/>
    <dgm:cxn modelId="{1C5ABB7D-041D-4235-9C04-43D08D4E7F8F}" srcId="{AF304725-2FDA-4692-B0E8-0CCF7F3C541D}" destId="{AF72417E-D1CA-41B2-8BCB-65075AB811AF}" srcOrd="1" destOrd="0" parTransId="{42B51DEE-872D-4C07-9280-A0A504A5BE3F}" sibTransId="{3714670C-5D53-43E9-9D6B-FB8993E9E4E6}"/>
    <dgm:cxn modelId="{9DCBB790-4E18-4FDF-901C-952ED5A5F678}" type="presOf" srcId="{AF72417E-D1CA-41B2-8BCB-65075AB811AF}" destId="{D5C4C752-71C8-4F75-B4C5-47F873D5B3F2}" srcOrd="0" destOrd="0" presId="urn:microsoft.com/office/officeart/2005/8/layout/process3"/>
    <dgm:cxn modelId="{F6281446-E393-43E3-B9C3-65FFC0B23CCF}" srcId="{AF72417E-D1CA-41B2-8BCB-65075AB811AF}" destId="{B1C8059A-793A-4AE7-AE35-3A7B2CE58435}" srcOrd="0" destOrd="0" parTransId="{724B20EC-ABC2-419F-8220-3D6DD2D06304}" sibTransId="{01349878-ACC1-47A6-BE48-3962EBA76677}"/>
    <dgm:cxn modelId="{5B6D9A26-864C-40C8-99C1-0F8FE97B60FE}" type="presOf" srcId="{DF8796FC-25D9-4A1B-9B97-1D37F6AA00BE}" destId="{8644A723-4D2B-4451-86E1-1440BBC25AE3}" srcOrd="0" destOrd="0" presId="urn:microsoft.com/office/officeart/2005/8/layout/process3"/>
    <dgm:cxn modelId="{A89DCDC3-12B7-4E57-9688-8D63BF86F2A7}" type="presOf" srcId="{AF304725-2FDA-4692-B0E8-0CCF7F3C541D}" destId="{E95A003C-AA6A-46F6-B0CF-9E6502D27AE6}" srcOrd="0" destOrd="0" presId="urn:microsoft.com/office/officeart/2005/8/layout/process3"/>
    <dgm:cxn modelId="{B22C3141-B2F8-43E4-8E08-0FBC122B7A10}" type="presOf" srcId="{3714670C-5D53-43E9-9D6B-FB8993E9E4E6}" destId="{AAE74702-B276-4BD6-B30B-8FCC285D2B7C}" srcOrd="1" destOrd="0" presId="urn:microsoft.com/office/officeart/2005/8/layout/process3"/>
    <dgm:cxn modelId="{2E062412-84F2-478A-AA66-131817634FDE}" type="presOf" srcId="{1284156B-F41B-40ED-A40B-633C8F3CE080}" destId="{497BA587-A885-4091-8CD0-2E32FB48479A}" srcOrd="1" destOrd="0" presId="urn:microsoft.com/office/officeart/2005/8/layout/process3"/>
    <dgm:cxn modelId="{AD3C7745-8E01-420C-B406-B8E340C02598}" type="presOf" srcId="{CA4B4938-7750-4EB1-A9D8-8C736FD0196C}" destId="{35E2302D-6440-47DD-B567-5080045C10CA}" srcOrd="1" destOrd="0" presId="urn:microsoft.com/office/officeart/2005/8/layout/process3"/>
    <dgm:cxn modelId="{A9383C19-9DD2-44D3-98C7-7DDF2C38879B}" type="presParOf" srcId="{E95A003C-AA6A-46F6-B0CF-9E6502D27AE6}" destId="{F455D99E-4650-4B0B-BFAE-855F323C18D3}" srcOrd="0" destOrd="0" presId="urn:microsoft.com/office/officeart/2005/8/layout/process3"/>
    <dgm:cxn modelId="{11C11CD5-C687-4DCD-A645-390A548F2B96}" type="presParOf" srcId="{F455D99E-4650-4B0B-BFAE-855F323C18D3}" destId="{C945E4D8-6E0A-4960-BB97-31ECD82938D8}" srcOrd="0" destOrd="0" presId="urn:microsoft.com/office/officeart/2005/8/layout/process3"/>
    <dgm:cxn modelId="{39C864E7-4A44-4FC4-A5D5-5430B0762ABB}" type="presParOf" srcId="{F455D99E-4650-4B0B-BFAE-855F323C18D3}" destId="{35E2302D-6440-47DD-B567-5080045C10CA}" srcOrd="1" destOrd="0" presId="urn:microsoft.com/office/officeart/2005/8/layout/process3"/>
    <dgm:cxn modelId="{8EDBD2E0-DB6B-46E1-955C-5173071F8224}" type="presParOf" srcId="{F455D99E-4650-4B0B-BFAE-855F323C18D3}" destId="{418F7CB3-15AA-43F6-BEC6-DB45EF23BC0F}" srcOrd="2" destOrd="0" presId="urn:microsoft.com/office/officeart/2005/8/layout/process3"/>
    <dgm:cxn modelId="{98694BFD-F27B-49D8-B1D5-18D58263AF24}" type="presParOf" srcId="{E95A003C-AA6A-46F6-B0CF-9E6502D27AE6}" destId="{C393011D-4415-41F1-888A-1A125170B8AE}" srcOrd="1" destOrd="0" presId="urn:microsoft.com/office/officeart/2005/8/layout/process3"/>
    <dgm:cxn modelId="{7DDCFEC1-D3FC-4643-827F-243416C1A3A4}" type="presParOf" srcId="{C393011D-4415-41F1-888A-1A125170B8AE}" destId="{E728A715-D60B-48B2-8D20-984E28745EB7}" srcOrd="0" destOrd="0" presId="urn:microsoft.com/office/officeart/2005/8/layout/process3"/>
    <dgm:cxn modelId="{3C54E22F-8604-4249-823A-DB4F5382D2DF}" type="presParOf" srcId="{E95A003C-AA6A-46F6-B0CF-9E6502D27AE6}" destId="{20AF4AA1-CDB2-46C8-A10F-9A1E7A8207F9}" srcOrd="2" destOrd="0" presId="urn:microsoft.com/office/officeart/2005/8/layout/process3"/>
    <dgm:cxn modelId="{366DC05F-4811-4747-83E7-4440D99F7767}" type="presParOf" srcId="{20AF4AA1-CDB2-46C8-A10F-9A1E7A8207F9}" destId="{D5C4C752-71C8-4F75-B4C5-47F873D5B3F2}" srcOrd="0" destOrd="0" presId="urn:microsoft.com/office/officeart/2005/8/layout/process3"/>
    <dgm:cxn modelId="{4133DE7E-8995-4D33-93AD-B137A4AC018E}" type="presParOf" srcId="{20AF4AA1-CDB2-46C8-A10F-9A1E7A8207F9}" destId="{1B1B9E6D-08D7-485F-9720-42A53C856D7B}" srcOrd="1" destOrd="0" presId="urn:microsoft.com/office/officeart/2005/8/layout/process3"/>
    <dgm:cxn modelId="{199E8CFF-6408-49DD-9C85-83E2B8F11C5C}" type="presParOf" srcId="{20AF4AA1-CDB2-46C8-A10F-9A1E7A8207F9}" destId="{0B5374FD-967D-4F04-B7BD-C26147E14EDC}" srcOrd="2" destOrd="0" presId="urn:microsoft.com/office/officeart/2005/8/layout/process3"/>
    <dgm:cxn modelId="{ECB30EF1-3677-4C34-8ED6-1D69988C0897}" type="presParOf" srcId="{E95A003C-AA6A-46F6-B0CF-9E6502D27AE6}" destId="{7CA8891A-6048-42C3-ADE4-B6B67F2709CB}" srcOrd="3" destOrd="0" presId="urn:microsoft.com/office/officeart/2005/8/layout/process3"/>
    <dgm:cxn modelId="{390EA91D-F199-4BA7-A7CE-B484136B4823}" type="presParOf" srcId="{7CA8891A-6048-42C3-ADE4-B6B67F2709CB}" destId="{AAE74702-B276-4BD6-B30B-8FCC285D2B7C}" srcOrd="0" destOrd="0" presId="urn:microsoft.com/office/officeart/2005/8/layout/process3"/>
    <dgm:cxn modelId="{0C353648-12F4-4B96-9D1C-33DB5BBED1A5}" type="presParOf" srcId="{E95A003C-AA6A-46F6-B0CF-9E6502D27AE6}" destId="{0D836CC6-6BB5-42AD-AB31-C1367D8981FE}" srcOrd="4" destOrd="0" presId="urn:microsoft.com/office/officeart/2005/8/layout/process3"/>
    <dgm:cxn modelId="{1E8AF6F7-7912-49E7-9D55-8E8EEE38D3B0}" type="presParOf" srcId="{0D836CC6-6BB5-42AD-AB31-C1367D8981FE}" destId="{C9E5C09F-3F1D-4611-A985-E9C6B68137B8}" srcOrd="0" destOrd="0" presId="urn:microsoft.com/office/officeart/2005/8/layout/process3"/>
    <dgm:cxn modelId="{98DC8AC8-D846-432F-9997-FE7A1F780635}" type="presParOf" srcId="{0D836CC6-6BB5-42AD-AB31-C1367D8981FE}" destId="{B5A57867-F9EE-4E2A-AEF1-80B02EE00F36}" srcOrd="1" destOrd="0" presId="urn:microsoft.com/office/officeart/2005/8/layout/process3"/>
    <dgm:cxn modelId="{7C23C9DA-A2FA-4C3A-9F76-8958CDEEF9A9}" type="presParOf" srcId="{0D836CC6-6BB5-42AD-AB31-C1367D8981FE}" destId="{ED2C96B4-C502-420D-88F3-E05533C51BDA}" srcOrd="2" destOrd="0" presId="urn:microsoft.com/office/officeart/2005/8/layout/process3"/>
    <dgm:cxn modelId="{3A1CAE78-A449-4629-8B89-6CBEDB7FCFF0}" type="presParOf" srcId="{E95A003C-AA6A-46F6-B0CF-9E6502D27AE6}" destId="{044E6B7F-5C08-4935-9FCE-4294B66479F2}" srcOrd="5" destOrd="0" presId="urn:microsoft.com/office/officeart/2005/8/layout/process3"/>
    <dgm:cxn modelId="{4A461904-AF17-4E79-95B9-30CA8C1EDAC6}" type="presParOf" srcId="{044E6B7F-5C08-4935-9FCE-4294B66479F2}" destId="{7C7FFFFF-4323-49C8-84A1-E05579406C1F}" srcOrd="0" destOrd="0" presId="urn:microsoft.com/office/officeart/2005/8/layout/process3"/>
    <dgm:cxn modelId="{0D222DCE-47D2-48EF-94F3-7C9A0761D0AF}" type="presParOf" srcId="{E95A003C-AA6A-46F6-B0CF-9E6502D27AE6}" destId="{D87B94B0-96FF-4BBE-9C61-A0C13AF7AB70}" srcOrd="6" destOrd="0" presId="urn:microsoft.com/office/officeart/2005/8/layout/process3"/>
    <dgm:cxn modelId="{D34D4E2A-D3E2-45A6-86DC-66A627BDD367}" type="presParOf" srcId="{D87B94B0-96FF-4BBE-9C61-A0C13AF7AB70}" destId="{B81EECB7-22F2-43FD-B740-7C1C4C6DD8FE}" srcOrd="0" destOrd="0" presId="urn:microsoft.com/office/officeart/2005/8/layout/process3"/>
    <dgm:cxn modelId="{8024171E-196A-4795-8242-5B4AA0A9714C}" type="presParOf" srcId="{D87B94B0-96FF-4BBE-9C61-A0C13AF7AB70}" destId="{9E07688E-BC1E-43CC-AC94-E5A65A75EE87}" srcOrd="1" destOrd="0" presId="urn:microsoft.com/office/officeart/2005/8/layout/process3"/>
    <dgm:cxn modelId="{823033BB-0AA9-44DB-B5AB-5DFA06F910A4}" type="presParOf" srcId="{D87B94B0-96FF-4BBE-9C61-A0C13AF7AB70}" destId="{6DDA0C79-5CB9-4C02-A045-9E1C45092CE7}" srcOrd="2" destOrd="0" presId="urn:microsoft.com/office/officeart/2005/8/layout/process3"/>
    <dgm:cxn modelId="{F6ED724D-7862-4A5E-BCAE-B0E584CA38C5}" type="presParOf" srcId="{E95A003C-AA6A-46F6-B0CF-9E6502D27AE6}" destId="{C9F9C933-1251-4C18-8007-B15449EB332D}" srcOrd="7" destOrd="0" presId="urn:microsoft.com/office/officeart/2005/8/layout/process3"/>
    <dgm:cxn modelId="{21FA25AA-204D-4807-92AD-D0F0BB2EFD73}" type="presParOf" srcId="{C9F9C933-1251-4C18-8007-B15449EB332D}" destId="{497BA587-A885-4091-8CD0-2E32FB48479A}" srcOrd="0" destOrd="0" presId="urn:microsoft.com/office/officeart/2005/8/layout/process3"/>
    <dgm:cxn modelId="{B2B6D1B7-5B88-40EE-BD34-3425A1277AAA}" type="presParOf" srcId="{E95A003C-AA6A-46F6-B0CF-9E6502D27AE6}" destId="{6CCAF0FD-2456-4F69-BF83-DF1219E73127}" srcOrd="8" destOrd="0" presId="urn:microsoft.com/office/officeart/2005/8/layout/process3"/>
    <dgm:cxn modelId="{35D2C3D9-34BC-4A75-8505-C8229F9EBCC4}" type="presParOf" srcId="{6CCAF0FD-2456-4F69-BF83-DF1219E73127}" destId="{8644A723-4D2B-4451-86E1-1440BBC25AE3}" srcOrd="0" destOrd="0" presId="urn:microsoft.com/office/officeart/2005/8/layout/process3"/>
    <dgm:cxn modelId="{129A8B0D-8B45-4BA7-B8C6-E42179C41F0C}" type="presParOf" srcId="{6CCAF0FD-2456-4F69-BF83-DF1219E73127}" destId="{EAD4DD90-0B06-4345-989A-B56EA0E1F790}" srcOrd="1" destOrd="0" presId="urn:microsoft.com/office/officeart/2005/8/layout/process3"/>
    <dgm:cxn modelId="{7D5D5E67-68AF-405C-ACAF-FDBAFCD940E5}" type="presParOf" srcId="{6CCAF0FD-2456-4F69-BF83-DF1219E73127}" destId="{829A2B12-7A18-4E03-9AFD-828F152AF71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304725-2FDA-4692-B0E8-0CCF7F3C541D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</dgm:pt>
    <dgm:pt modelId="{CA4B4938-7750-4EB1-A9D8-8C736FD0196C}">
      <dgm:prSet phldrT="[Text]"/>
      <dgm:spPr/>
      <dgm:t>
        <a:bodyPr/>
        <a:lstStyle/>
        <a:p>
          <a:r>
            <a:rPr lang="en-US" dirty="0" smtClean="0"/>
            <a:t>START</a:t>
          </a:r>
          <a:endParaRPr lang="en-US" dirty="0"/>
        </a:p>
      </dgm:t>
    </dgm:pt>
    <dgm:pt modelId="{5FC6D49D-9AD2-48D2-A468-514208DF08A5}" type="parTrans" cxnId="{6310AD0C-73D0-4F84-AF7E-C1E3C0F63221}">
      <dgm:prSet/>
      <dgm:spPr/>
      <dgm:t>
        <a:bodyPr/>
        <a:lstStyle/>
        <a:p>
          <a:endParaRPr lang="en-US"/>
        </a:p>
      </dgm:t>
    </dgm:pt>
    <dgm:pt modelId="{31E637AD-091D-4628-895D-56EBB3A9D080}" type="sibTrans" cxnId="{6310AD0C-73D0-4F84-AF7E-C1E3C0F63221}">
      <dgm:prSet/>
      <dgm:spPr/>
      <dgm:t>
        <a:bodyPr/>
        <a:lstStyle/>
        <a:p>
          <a:endParaRPr lang="en-US"/>
        </a:p>
      </dgm:t>
    </dgm:pt>
    <dgm:pt modelId="{AF72417E-D1CA-41B2-8BCB-65075AB811AF}">
      <dgm:prSet phldrT="[Text]"/>
      <dgm:spPr/>
      <dgm:t>
        <a:bodyPr/>
        <a:lstStyle/>
        <a:p>
          <a:r>
            <a:rPr lang="en-US" dirty="0" smtClean="0"/>
            <a:t>CTBT</a:t>
          </a:r>
          <a:endParaRPr lang="en-US" dirty="0"/>
        </a:p>
      </dgm:t>
    </dgm:pt>
    <dgm:pt modelId="{42B51DEE-872D-4C07-9280-A0A504A5BE3F}" type="parTrans" cxnId="{1C5ABB7D-041D-4235-9C04-43D08D4E7F8F}">
      <dgm:prSet/>
      <dgm:spPr/>
      <dgm:t>
        <a:bodyPr/>
        <a:lstStyle/>
        <a:p>
          <a:endParaRPr lang="en-US"/>
        </a:p>
      </dgm:t>
    </dgm:pt>
    <dgm:pt modelId="{3714670C-5D53-43E9-9D6B-FB8993E9E4E6}" type="sibTrans" cxnId="{1C5ABB7D-041D-4235-9C04-43D08D4E7F8F}">
      <dgm:prSet/>
      <dgm:spPr/>
      <dgm:t>
        <a:bodyPr/>
        <a:lstStyle/>
        <a:p>
          <a:endParaRPr lang="en-US"/>
        </a:p>
      </dgm:t>
    </dgm:pt>
    <dgm:pt modelId="{DF8796FC-25D9-4A1B-9B97-1D37F6AA00BE}">
      <dgm:prSet phldrT="[Text]"/>
      <dgm:spPr/>
      <dgm:t>
        <a:bodyPr/>
        <a:lstStyle/>
        <a:p>
          <a:r>
            <a:rPr lang="en-US" dirty="0" smtClean="0"/>
            <a:t>North Korea</a:t>
          </a:r>
          <a:endParaRPr lang="en-US" dirty="0"/>
        </a:p>
      </dgm:t>
    </dgm:pt>
    <dgm:pt modelId="{C2943312-86DE-4D45-801E-AE70582A6CC5}" type="parTrans" cxnId="{95A5293A-A008-4966-91F1-E3F9DB89DD0D}">
      <dgm:prSet/>
      <dgm:spPr/>
      <dgm:t>
        <a:bodyPr/>
        <a:lstStyle/>
        <a:p>
          <a:endParaRPr lang="en-US"/>
        </a:p>
      </dgm:t>
    </dgm:pt>
    <dgm:pt modelId="{D8CD2684-5536-475E-94CD-9384B1F75AF3}" type="sibTrans" cxnId="{95A5293A-A008-4966-91F1-E3F9DB89DD0D}">
      <dgm:prSet/>
      <dgm:spPr/>
      <dgm:t>
        <a:bodyPr/>
        <a:lstStyle/>
        <a:p>
          <a:endParaRPr lang="en-US"/>
        </a:p>
      </dgm:t>
    </dgm:pt>
    <dgm:pt modelId="{8BD75A7C-B469-4750-91BD-3F0D3A2F3D98}">
      <dgm:prSet phldrT="[Text]"/>
      <dgm:spPr/>
      <dgm:t>
        <a:bodyPr/>
        <a:lstStyle/>
        <a:p>
          <a:r>
            <a:rPr lang="en-US" dirty="0" smtClean="0"/>
            <a:t>Pakistan</a:t>
          </a:r>
          <a:endParaRPr lang="en-US" dirty="0"/>
        </a:p>
      </dgm:t>
    </dgm:pt>
    <dgm:pt modelId="{4E762D5B-94D5-4347-940D-6346784380A3}" type="parTrans" cxnId="{6CBA755D-8D2F-4CCE-A8E5-9D14D4D78689}">
      <dgm:prSet/>
      <dgm:spPr/>
      <dgm:t>
        <a:bodyPr/>
        <a:lstStyle/>
        <a:p>
          <a:endParaRPr lang="en-US"/>
        </a:p>
      </dgm:t>
    </dgm:pt>
    <dgm:pt modelId="{78BC92C1-3893-42AF-8362-8EAE9BBD0F7E}" type="sibTrans" cxnId="{6CBA755D-8D2F-4CCE-A8E5-9D14D4D78689}">
      <dgm:prSet/>
      <dgm:spPr/>
      <dgm:t>
        <a:bodyPr/>
        <a:lstStyle/>
        <a:p>
          <a:endParaRPr lang="en-US"/>
        </a:p>
      </dgm:t>
    </dgm:pt>
    <dgm:pt modelId="{5424B1D4-48F4-4949-87C5-48A32ACCF012}">
      <dgm:prSet phldrT="[Text]"/>
      <dgm:spPr/>
      <dgm:t>
        <a:bodyPr/>
        <a:lstStyle/>
        <a:p>
          <a:r>
            <a:rPr lang="en-US" dirty="0" smtClean="0"/>
            <a:t>Indo-US</a:t>
          </a:r>
          <a:endParaRPr lang="en-US" dirty="0"/>
        </a:p>
      </dgm:t>
    </dgm:pt>
    <dgm:pt modelId="{A745748C-FC89-4293-B695-230B95E4B867}" type="parTrans" cxnId="{175CAB5D-E6AA-46B8-8BC4-DFAB7B682C1B}">
      <dgm:prSet/>
      <dgm:spPr/>
      <dgm:t>
        <a:bodyPr/>
        <a:lstStyle/>
        <a:p>
          <a:endParaRPr lang="en-US"/>
        </a:p>
      </dgm:t>
    </dgm:pt>
    <dgm:pt modelId="{1284156B-F41B-40ED-A40B-633C8F3CE080}" type="sibTrans" cxnId="{175CAB5D-E6AA-46B8-8BC4-DFAB7B682C1B}">
      <dgm:prSet/>
      <dgm:spPr/>
      <dgm:t>
        <a:bodyPr/>
        <a:lstStyle/>
        <a:p>
          <a:endParaRPr lang="en-US"/>
        </a:p>
      </dgm:t>
    </dgm:pt>
    <dgm:pt modelId="{B1C8059A-793A-4AE7-AE35-3A7B2CE58435}">
      <dgm:prSet phldrT="[Text]"/>
      <dgm:spPr/>
      <dgm:t>
        <a:bodyPr/>
        <a:lstStyle/>
        <a:p>
          <a:r>
            <a:rPr lang="en-US" dirty="0" smtClean="0"/>
            <a:t>Open on 1996</a:t>
          </a:r>
          <a:endParaRPr lang="en-US" dirty="0"/>
        </a:p>
      </dgm:t>
    </dgm:pt>
    <dgm:pt modelId="{724B20EC-ABC2-419F-8220-3D6DD2D06304}" type="parTrans" cxnId="{F6281446-E393-43E3-B9C3-65FFC0B23CCF}">
      <dgm:prSet/>
      <dgm:spPr/>
      <dgm:t>
        <a:bodyPr/>
        <a:lstStyle/>
        <a:p>
          <a:endParaRPr lang="en-US"/>
        </a:p>
      </dgm:t>
    </dgm:pt>
    <dgm:pt modelId="{01349878-ACC1-47A6-BE48-3962EBA76677}" type="sibTrans" cxnId="{F6281446-E393-43E3-B9C3-65FFC0B23CCF}">
      <dgm:prSet/>
      <dgm:spPr/>
      <dgm:t>
        <a:bodyPr/>
        <a:lstStyle/>
        <a:p>
          <a:endParaRPr lang="en-US"/>
        </a:p>
      </dgm:t>
    </dgm:pt>
    <dgm:pt modelId="{D547F541-72AD-4F3D-AE60-009FE6068945}">
      <dgm:prSet phldrT="[Text]"/>
      <dgm:spPr/>
      <dgm:t>
        <a:bodyPr/>
        <a:lstStyle/>
        <a:p>
          <a:r>
            <a:rPr lang="en-US" dirty="0" smtClean="0"/>
            <a:t>1994</a:t>
          </a:r>
          <a:endParaRPr lang="en-US" dirty="0"/>
        </a:p>
      </dgm:t>
    </dgm:pt>
    <dgm:pt modelId="{80AC0C80-22F9-4BD4-B4CA-CD4CDB5E65D1}" type="parTrans" cxnId="{15DC13E2-62AE-4EFA-A1E9-B94CDE059D38}">
      <dgm:prSet/>
      <dgm:spPr/>
      <dgm:t>
        <a:bodyPr/>
        <a:lstStyle/>
        <a:p>
          <a:endParaRPr lang="en-US"/>
        </a:p>
      </dgm:t>
    </dgm:pt>
    <dgm:pt modelId="{B6A6F800-C1CB-4388-8749-DFFEBE22D1AE}" type="sibTrans" cxnId="{15DC13E2-62AE-4EFA-A1E9-B94CDE059D38}">
      <dgm:prSet/>
      <dgm:spPr/>
      <dgm:t>
        <a:bodyPr/>
        <a:lstStyle/>
        <a:p>
          <a:endParaRPr lang="en-US"/>
        </a:p>
      </dgm:t>
    </dgm:pt>
    <dgm:pt modelId="{71EBCD9E-6BC5-45D8-8CC2-68E024212B08}">
      <dgm:prSet phldrT="[Text]"/>
      <dgm:spPr/>
      <dgm:t>
        <a:bodyPr/>
        <a:lstStyle/>
        <a:p>
          <a:r>
            <a:rPr lang="en-US" dirty="0" smtClean="0"/>
            <a:t>28</a:t>
          </a:r>
          <a:r>
            <a:rPr lang="en-US" baseline="30000" dirty="0" smtClean="0"/>
            <a:t>th</a:t>
          </a:r>
          <a:r>
            <a:rPr lang="en-US" dirty="0" smtClean="0"/>
            <a:t> May 1998</a:t>
          </a:r>
          <a:endParaRPr lang="en-US" dirty="0"/>
        </a:p>
      </dgm:t>
    </dgm:pt>
    <dgm:pt modelId="{F5C7D050-3A37-41B0-A1A3-F0E473AFD3E3}" type="parTrans" cxnId="{02CCA5DE-7404-4804-B8B4-34839C547CBA}">
      <dgm:prSet/>
      <dgm:spPr/>
      <dgm:t>
        <a:bodyPr/>
        <a:lstStyle/>
        <a:p>
          <a:endParaRPr lang="en-US"/>
        </a:p>
      </dgm:t>
    </dgm:pt>
    <dgm:pt modelId="{8FB6079B-97B3-4DB9-96DA-0FA2EC4AE325}" type="sibTrans" cxnId="{02CCA5DE-7404-4804-B8B4-34839C547CBA}">
      <dgm:prSet/>
      <dgm:spPr/>
      <dgm:t>
        <a:bodyPr/>
        <a:lstStyle/>
        <a:p>
          <a:endParaRPr lang="en-US"/>
        </a:p>
      </dgm:t>
    </dgm:pt>
    <dgm:pt modelId="{FCE8BB17-459B-45DC-A86A-FA8895AC1ECF}">
      <dgm:prSet phldrT="[Text]"/>
      <dgm:spPr/>
      <dgm:t>
        <a:bodyPr/>
        <a:lstStyle/>
        <a:p>
          <a:r>
            <a:rPr lang="en-US" dirty="0" smtClean="0"/>
            <a:t>2005</a:t>
          </a:r>
          <a:endParaRPr lang="en-US" dirty="0"/>
        </a:p>
      </dgm:t>
    </dgm:pt>
    <dgm:pt modelId="{CC88F45F-E83B-4EBE-8A23-904E262C02B7}" type="parTrans" cxnId="{85079F86-9072-44DE-BB90-14CDD6635266}">
      <dgm:prSet/>
      <dgm:spPr/>
      <dgm:t>
        <a:bodyPr/>
        <a:lstStyle/>
        <a:p>
          <a:endParaRPr lang="en-US"/>
        </a:p>
      </dgm:t>
    </dgm:pt>
    <dgm:pt modelId="{4327BD25-19A0-4491-A50E-EB21ABABD89F}" type="sibTrans" cxnId="{85079F86-9072-44DE-BB90-14CDD6635266}">
      <dgm:prSet/>
      <dgm:spPr/>
      <dgm:t>
        <a:bodyPr/>
        <a:lstStyle/>
        <a:p>
          <a:endParaRPr lang="en-US"/>
        </a:p>
      </dgm:t>
    </dgm:pt>
    <dgm:pt modelId="{E64B46A4-1A2F-4B78-AB57-0659C990D931}">
      <dgm:prSet phldrT="[Text]"/>
      <dgm:spPr/>
      <dgm:t>
        <a:bodyPr/>
        <a:lstStyle/>
        <a:p>
          <a:r>
            <a:rPr lang="en-US" dirty="0" smtClean="0"/>
            <a:t>2006</a:t>
          </a:r>
          <a:endParaRPr lang="en-US" dirty="0"/>
        </a:p>
      </dgm:t>
    </dgm:pt>
    <dgm:pt modelId="{FBBED3FA-C9CB-4C52-96EE-9D804FCCAA0B}" type="parTrans" cxnId="{A8E3899C-47B6-4C51-997F-884042146AB8}">
      <dgm:prSet/>
      <dgm:spPr/>
      <dgm:t>
        <a:bodyPr/>
        <a:lstStyle/>
        <a:p>
          <a:endParaRPr lang="en-US"/>
        </a:p>
      </dgm:t>
    </dgm:pt>
    <dgm:pt modelId="{E2170030-E918-483D-837A-CEC76101272D}" type="sibTrans" cxnId="{A8E3899C-47B6-4C51-997F-884042146AB8}">
      <dgm:prSet/>
      <dgm:spPr/>
      <dgm:t>
        <a:bodyPr/>
        <a:lstStyle/>
        <a:p>
          <a:endParaRPr lang="en-US"/>
        </a:p>
      </dgm:t>
    </dgm:pt>
    <dgm:pt modelId="{E95A003C-AA6A-46F6-B0CF-9E6502D27AE6}" type="pres">
      <dgm:prSet presAssocID="{AF304725-2FDA-4692-B0E8-0CCF7F3C541D}" presName="linearFlow" presStyleCnt="0">
        <dgm:presLayoutVars>
          <dgm:dir val="rev"/>
          <dgm:animLvl val="lvl"/>
          <dgm:resizeHandles val="exact"/>
        </dgm:presLayoutVars>
      </dgm:prSet>
      <dgm:spPr/>
    </dgm:pt>
    <dgm:pt modelId="{F455D99E-4650-4B0B-BFAE-855F323C18D3}" type="pres">
      <dgm:prSet presAssocID="{CA4B4938-7750-4EB1-A9D8-8C736FD0196C}" presName="composite" presStyleCnt="0"/>
      <dgm:spPr/>
    </dgm:pt>
    <dgm:pt modelId="{C945E4D8-6E0A-4960-BB97-31ECD82938D8}" type="pres">
      <dgm:prSet presAssocID="{CA4B4938-7750-4EB1-A9D8-8C736FD0196C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2302D-6440-47DD-B567-5080045C10CA}" type="pres">
      <dgm:prSet presAssocID="{CA4B4938-7750-4EB1-A9D8-8C736FD0196C}" presName="parSh" presStyleLbl="node1" presStyleIdx="0" presStyleCnt="5"/>
      <dgm:spPr/>
      <dgm:t>
        <a:bodyPr/>
        <a:lstStyle/>
        <a:p>
          <a:endParaRPr lang="en-US"/>
        </a:p>
      </dgm:t>
    </dgm:pt>
    <dgm:pt modelId="{418F7CB3-15AA-43F6-BEC6-DB45EF23BC0F}" type="pres">
      <dgm:prSet presAssocID="{CA4B4938-7750-4EB1-A9D8-8C736FD0196C}" presName="desTx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3011D-4415-41F1-888A-1A125170B8AE}" type="pres">
      <dgm:prSet presAssocID="{31E637AD-091D-4628-895D-56EBB3A9D080}" presName="sibTrans" presStyleLbl="sibTrans2D1" presStyleIdx="0" presStyleCnt="4" custLinFactNeighborX="-6217"/>
      <dgm:spPr/>
      <dgm:t>
        <a:bodyPr/>
        <a:lstStyle/>
        <a:p>
          <a:endParaRPr lang="en-US"/>
        </a:p>
      </dgm:t>
    </dgm:pt>
    <dgm:pt modelId="{E728A715-D60B-48B2-8D20-984E28745EB7}" type="pres">
      <dgm:prSet presAssocID="{31E637AD-091D-4628-895D-56EBB3A9D080}" presName="connTx" presStyleLbl="sibTrans2D1" presStyleIdx="0" presStyleCnt="4"/>
      <dgm:spPr/>
      <dgm:t>
        <a:bodyPr/>
        <a:lstStyle/>
        <a:p>
          <a:endParaRPr lang="en-US"/>
        </a:p>
      </dgm:t>
    </dgm:pt>
    <dgm:pt modelId="{20AF4AA1-CDB2-46C8-A10F-9A1E7A8207F9}" type="pres">
      <dgm:prSet presAssocID="{AF72417E-D1CA-41B2-8BCB-65075AB811AF}" presName="composite" presStyleCnt="0"/>
      <dgm:spPr/>
    </dgm:pt>
    <dgm:pt modelId="{D5C4C752-71C8-4F75-B4C5-47F873D5B3F2}" type="pres">
      <dgm:prSet presAssocID="{AF72417E-D1CA-41B2-8BCB-65075AB811AF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1B9E6D-08D7-485F-9720-42A53C856D7B}" type="pres">
      <dgm:prSet presAssocID="{AF72417E-D1CA-41B2-8BCB-65075AB811AF}" presName="parSh" presStyleLbl="node1" presStyleIdx="1" presStyleCnt="5"/>
      <dgm:spPr/>
      <dgm:t>
        <a:bodyPr/>
        <a:lstStyle/>
        <a:p>
          <a:endParaRPr lang="en-US"/>
        </a:p>
      </dgm:t>
    </dgm:pt>
    <dgm:pt modelId="{0B5374FD-967D-4F04-B7BD-C26147E14EDC}" type="pres">
      <dgm:prSet presAssocID="{AF72417E-D1CA-41B2-8BCB-65075AB811AF}" presName="desTx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8891A-6048-42C3-ADE4-B6B67F2709CB}" type="pres">
      <dgm:prSet presAssocID="{3714670C-5D53-43E9-9D6B-FB8993E9E4E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AAE74702-B276-4BD6-B30B-8FCC285D2B7C}" type="pres">
      <dgm:prSet presAssocID="{3714670C-5D53-43E9-9D6B-FB8993E9E4E6}" presName="connTx" presStyleLbl="sibTrans2D1" presStyleIdx="1" presStyleCnt="4"/>
      <dgm:spPr/>
      <dgm:t>
        <a:bodyPr/>
        <a:lstStyle/>
        <a:p>
          <a:endParaRPr lang="en-US"/>
        </a:p>
      </dgm:t>
    </dgm:pt>
    <dgm:pt modelId="{0D836CC6-6BB5-42AD-AB31-C1367D8981FE}" type="pres">
      <dgm:prSet presAssocID="{8BD75A7C-B469-4750-91BD-3F0D3A2F3D98}" presName="composite" presStyleCnt="0"/>
      <dgm:spPr/>
    </dgm:pt>
    <dgm:pt modelId="{C9E5C09F-3F1D-4611-A985-E9C6B68137B8}" type="pres">
      <dgm:prSet presAssocID="{8BD75A7C-B469-4750-91BD-3F0D3A2F3D98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57867-F9EE-4E2A-AEF1-80B02EE00F36}" type="pres">
      <dgm:prSet presAssocID="{8BD75A7C-B469-4750-91BD-3F0D3A2F3D98}" presName="parSh" presStyleLbl="node1" presStyleIdx="2" presStyleCnt="5"/>
      <dgm:spPr/>
      <dgm:t>
        <a:bodyPr/>
        <a:lstStyle/>
        <a:p>
          <a:endParaRPr lang="en-US"/>
        </a:p>
      </dgm:t>
    </dgm:pt>
    <dgm:pt modelId="{ED2C96B4-C502-420D-88F3-E05533C51BDA}" type="pres">
      <dgm:prSet presAssocID="{8BD75A7C-B469-4750-91BD-3F0D3A2F3D98}" presName="desTx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4E6B7F-5C08-4935-9FCE-4294B66479F2}" type="pres">
      <dgm:prSet presAssocID="{78BC92C1-3893-42AF-8362-8EAE9BBD0F7E}" presName="sibTrans" presStyleLbl="sibTrans2D1" presStyleIdx="2" presStyleCnt="4"/>
      <dgm:spPr/>
      <dgm:t>
        <a:bodyPr/>
        <a:lstStyle/>
        <a:p>
          <a:endParaRPr lang="en-US"/>
        </a:p>
      </dgm:t>
    </dgm:pt>
    <dgm:pt modelId="{7C7FFFFF-4323-49C8-84A1-E05579406C1F}" type="pres">
      <dgm:prSet presAssocID="{78BC92C1-3893-42AF-8362-8EAE9BBD0F7E}" presName="connTx" presStyleLbl="sibTrans2D1" presStyleIdx="2" presStyleCnt="4"/>
      <dgm:spPr/>
      <dgm:t>
        <a:bodyPr/>
        <a:lstStyle/>
        <a:p>
          <a:endParaRPr lang="en-US"/>
        </a:p>
      </dgm:t>
    </dgm:pt>
    <dgm:pt modelId="{D87B94B0-96FF-4BBE-9C61-A0C13AF7AB70}" type="pres">
      <dgm:prSet presAssocID="{5424B1D4-48F4-4949-87C5-48A32ACCF012}" presName="composite" presStyleCnt="0"/>
      <dgm:spPr/>
    </dgm:pt>
    <dgm:pt modelId="{B81EECB7-22F2-43FD-B740-7C1C4C6DD8FE}" type="pres">
      <dgm:prSet presAssocID="{5424B1D4-48F4-4949-87C5-48A32ACCF012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07688E-BC1E-43CC-AC94-E5A65A75EE87}" type="pres">
      <dgm:prSet presAssocID="{5424B1D4-48F4-4949-87C5-48A32ACCF012}" presName="parSh" presStyleLbl="node1" presStyleIdx="3" presStyleCnt="5"/>
      <dgm:spPr/>
      <dgm:t>
        <a:bodyPr/>
        <a:lstStyle/>
        <a:p>
          <a:endParaRPr lang="en-US"/>
        </a:p>
      </dgm:t>
    </dgm:pt>
    <dgm:pt modelId="{6DDA0C79-5CB9-4C02-A045-9E1C45092CE7}" type="pres">
      <dgm:prSet presAssocID="{5424B1D4-48F4-4949-87C5-48A32ACCF012}" presName="desTx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F9C933-1251-4C18-8007-B15449EB332D}" type="pres">
      <dgm:prSet presAssocID="{1284156B-F41B-40ED-A40B-633C8F3CE080}" presName="sibTrans" presStyleLbl="sibTrans2D1" presStyleIdx="3" presStyleCnt="4"/>
      <dgm:spPr/>
      <dgm:t>
        <a:bodyPr/>
        <a:lstStyle/>
        <a:p>
          <a:endParaRPr lang="en-US"/>
        </a:p>
      </dgm:t>
    </dgm:pt>
    <dgm:pt modelId="{497BA587-A885-4091-8CD0-2E32FB48479A}" type="pres">
      <dgm:prSet presAssocID="{1284156B-F41B-40ED-A40B-633C8F3CE080}" presName="connTx" presStyleLbl="sibTrans2D1" presStyleIdx="3" presStyleCnt="4"/>
      <dgm:spPr/>
      <dgm:t>
        <a:bodyPr/>
        <a:lstStyle/>
        <a:p>
          <a:endParaRPr lang="en-US"/>
        </a:p>
      </dgm:t>
    </dgm:pt>
    <dgm:pt modelId="{6CCAF0FD-2456-4F69-BF83-DF1219E73127}" type="pres">
      <dgm:prSet presAssocID="{DF8796FC-25D9-4A1B-9B97-1D37F6AA00BE}" presName="composite" presStyleCnt="0"/>
      <dgm:spPr/>
    </dgm:pt>
    <dgm:pt modelId="{8644A723-4D2B-4451-86E1-1440BBC25AE3}" type="pres">
      <dgm:prSet presAssocID="{DF8796FC-25D9-4A1B-9B97-1D37F6AA00BE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D4DD90-0B06-4345-989A-B56EA0E1F790}" type="pres">
      <dgm:prSet presAssocID="{DF8796FC-25D9-4A1B-9B97-1D37F6AA00BE}" presName="parSh" presStyleLbl="node1" presStyleIdx="4" presStyleCnt="5"/>
      <dgm:spPr/>
      <dgm:t>
        <a:bodyPr/>
        <a:lstStyle/>
        <a:p>
          <a:endParaRPr lang="en-US"/>
        </a:p>
      </dgm:t>
    </dgm:pt>
    <dgm:pt modelId="{829A2B12-7A18-4E03-9AFD-828F152AF71E}" type="pres">
      <dgm:prSet presAssocID="{DF8796FC-25D9-4A1B-9B97-1D37F6AA00BE}" presName="desTx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E3899C-47B6-4C51-997F-884042146AB8}" srcId="{DF8796FC-25D9-4A1B-9B97-1D37F6AA00BE}" destId="{E64B46A4-1A2F-4B78-AB57-0659C990D931}" srcOrd="0" destOrd="0" parTransId="{FBBED3FA-C9CB-4C52-96EE-9D804FCCAA0B}" sibTransId="{E2170030-E918-483D-837A-CEC76101272D}"/>
    <dgm:cxn modelId="{50A463C5-6697-4502-ACF6-FE3E47E761A2}" type="presOf" srcId="{3714670C-5D53-43E9-9D6B-FB8993E9E4E6}" destId="{7CA8891A-6048-42C3-ADE4-B6B67F2709CB}" srcOrd="0" destOrd="0" presId="urn:microsoft.com/office/officeart/2005/8/layout/process3"/>
    <dgm:cxn modelId="{A8F19E89-350C-459C-8938-81AE35571983}" type="presOf" srcId="{8BD75A7C-B469-4750-91BD-3F0D3A2F3D98}" destId="{B5A57867-F9EE-4E2A-AEF1-80B02EE00F36}" srcOrd="1" destOrd="0" presId="urn:microsoft.com/office/officeart/2005/8/layout/process3"/>
    <dgm:cxn modelId="{5F12885D-15F3-4988-89D4-A74713B58A89}" type="presOf" srcId="{CA4B4938-7750-4EB1-A9D8-8C736FD0196C}" destId="{C945E4D8-6E0A-4960-BB97-31ECD82938D8}" srcOrd="0" destOrd="0" presId="urn:microsoft.com/office/officeart/2005/8/layout/process3"/>
    <dgm:cxn modelId="{FC21881E-5AF8-4C34-80B8-D6969C13AC21}" type="presOf" srcId="{1284156B-F41B-40ED-A40B-633C8F3CE080}" destId="{C9F9C933-1251-4C18-8007-B15449EB332D}" srcOrd="0" destOrd="0" presId="urn:microsoft.com/office/officeart/2005/8/layout/process3"/>
    <dgm:cxn modelId="{5E209A75-7E46-4DC0-A112-8AB17BF9A457}" type="presOf" srcId="{5424B1D4-48F4-4949-87C5-48A32ACCF012}" destId="{9E07688E-BC1E-43CC-AC94-E5A65A75EE87}" srcOrd="1" destOrd="0" presId="urn:microsoft.com/office/officeart/2005/8/layout/process3"/>
    <dgm:cxn modelId="{4EFE98FC-140B-46E6-A096-1D4A8AD727C2}" type="presOf" srcId="{E64B46A4-1A2F-4B78-AB57-0659C990D931}" destId="{829A2B12-7A18-4E03-9AFD-828F152AF71E}" srcOrd="0" destOrd="0" presId="urn:microsoft.com/office/officeart/2005/8/layout/process3"/>
    <dgm:cxn modelId="{CF908A1A-E320-478B-886F-E10482C8FF34}" type="presOf" srcId="{B1C8059A-793A-4AE7-AE35-3A7B2CE58435}" destId="{0B5374FD-967D-4F04-B7BD-C26147E14EDC}" srcOrd="0" destOrd="0" presId="urn:microsoft.com/office/officeart/2005/8/layout/process3"/>
    <dgm:cxn modelId="{85079F86-9072-44DE-BB90-14CDD6635266}" srcId="{5424B1D4-48F4-4949-87C5-48A32ACCF012}" destId="{FCE8BB17-459B-45DC-A86A-FA8895AC1ECF}" srcOrd="0" destOrd="0" parTransId="{CC88F45F-E83B-4EBE-8A23-904E262C02B7}" sibTransId="{4327BD25-19A0-4491-A50E-EB21ABABD89F}"/>
    <dgm:cxn modelId="{47B4B118-7C09-47EC-AAB6-6E60955FFA7A}" type="presOf" srcId="{71EBCD9E-6BC5-45D8-8CC2-68E024212B08}" destId="{ED2C96B4-C502-420D-88F3-E05533C51BDA}" srcOrd="0" destOrd="0" presId="urn:microsoft.com/office/officeart/2005/8/layout/process3"/>
    <dgm:cxn modelId="{15DC13E2-62AE-4EFA-A1E9-B94CDE059D38}" srcId="{CA4B4938-7750-4EB1-A9D8-8C736FD0196C}" destId="{D547F541-72AD-4F3D-AE60-009FE6068945}" srcOrd="0" destOrd="0" parTransId="{80AC0C80-22F9-4BD4-B4CA-CD4CDB5E65D1}" sibTransId="{B6A6F800-C1CB-4388-8749-DFFEBE22D1AE}"/>
    <dgm:cxn modelId="{EF93180F-D331-4BB9-B18C-6CAFA7DF0D90}" type="presOf" srcId="{78BC92C1-3893-42AF-8362-8EAE9BBD0F7E}" destId="{044E6B7F-5C08-4935-9FCE-4294B66479F2}" srcOrd="0" destOrd="0" presId="urn:microsoft.com/office/officeart/2005/8/layout/process3"/>
    <dgm:cxn modelId="{6CBA755D-8D2F-4CCE-A8E5-9D14D4D78689}" srcId="{AF304725-2FDA-4692-B0E8-0CCF7F3C541D}" destId="{8BD75A7C-B469-4750-91BD-3F0D3A2F3D98}" srcOrd="2" destOrd="0" parTransId="{4E762D5B-94D5-4347-940D-6346784380A3}" sibTransId="{78BC92C1-3893-42AF-8362-8EAE9BBD0F7E}"/>
    <dgm:cxn modelId="{3B6ADAB7-0434-4C1C-BC6B-B733AADDE66F}" type="presOf" srcId="{AF72417E-D1CA-41B2-8BCB-65075AB811AF}" destId="{1B1B9E6D-08D7-485F-9720-42A53C856D7B}" srcOrd="1" destOrd="0" presId="urn:microsoft.com/office/officeart/2005/8/layout/process3"/>
    <dgm:cxn modelId="{02CCA5DE-7404-4804-B8B4-34839C547CBA}" srcId="{8BD75A7C-B469-4750-91BD-3F0D3A2F3D98}" destId="{71EBCD9E-6BC5-45D8-8CC2-68E024212B08}" srcOrd="0" destOrd="0" parTransId="{F5C7D050-3A37-41B0-A1A3-F0E473AFD3E3}" sibTransId="{8FB6079B-97B3-4DB9-96DA-0FA2EC4AE325}"/>
    <dgm:cxn modelId="{95A5293A-A008-4966-91F1-E3F9DB89DD0D}" srcId="{AF304725-2FDA-4692-B0E8-0CCF7F3C541D}" destId="{DF8796FC-25D9-4A1B-9B97-1D37F6AA00BE}" srcOrd="4" destOrd="0" parTransId="{C2943312-86DE-4D45-801E-AE70582A6CC5}" sibTransId="{D8CD2684-5536-475E-94CD-9384B1F75AF3}"/>
    <dgm:cxn modelId="{AC0DDC91-4D34-4987-9F5A-F6308E13D764}" type="presOf" srcId="{31E637AD-091D-4628-895D-56EBB3A9D080}" destId="{E728A715-D60B-48B2-8D20-984E28745EB7}" srcOrd="1" destOrd="0" presId="urn:microsoft.com/office/officeart/2005/8/layout/process3"/>
    <dgm:cxn modelId="{677EC839-142B-4BA5-AE60-65219E1931FC}" type="presOf" srcId="{78BC92C1-3893-42AF-8362-8EAE9BBD0F7E}" destId="{7C7FFFFF-4323-49C8-84A1-E05579406C1F}" srcOrd="1" destOrd="0" presId="urn:microsoft.com/office/officeart/2005/8/layout/process3"/>
    <dgm:cxn modelId="{90B3B3C8-4886-4473-BB1A-450A0AB99608}" type="presOf" srcId="{5424B1D4-48F4-4949-87C5-48A32ACCF012}" destId="{B81EECB7-22F2-43FD-B740-7C1C4C6DD8FE}" srcOrd="0" destOrd="0" presId="urn:microsoft.com/office/officeart/2005/8/layout/process3"/>
    <dgm:cxn modelId="{BD6902F4-FCD2-4C90-A483-B2BF1CFCA0F7}" type="presOf" srcId="{8BD75A7C-B469-4750-91BD-3F0D3A2F3D98}" destId="{C9E5C09F-3F1D-4611-A985-E9C6B68137B8}" srcOrd="0" destOrd="0" presId="urn:microsoft.com/office/officeart/2005/8/layout/process3"/>
    <dgm:cxn modelId="{6310AD0C-73D0-4F84-AF7E-C1E3C0F63221}" srcId="{AF304725-2FDA-4692-B0E8-0CCF7F3C541D}" destId="{CA4B4938-7750-4EB1-A9D8-8C736FD0196C}" srcOrd="0" destOrd="0" parTransId="{5FC6D49D-9AD2-48D2-A468-514208DF08A5}" sibTransId="{31E637AD-091D-4628-895D-56EBB3A9D080}"/>
    <dgm:cxn modelId="{E09764FE-F0B3-48BE-A138-97B1674BA162}" type="presOf" srcId="{DF8796FC-25D9-4A1B-9B97-1D37F6AA00BE}" destId="{EAD4DD90-0B06-4345-989A-B56EA0E1F790}" srcOrd="1" destOrd="0" presId="urn:microsoft.com/office/officeart/2005/8/layout/process3"/>
    <dgm:cxn modelId="{F575E1E3-8B54-4200-B820-3C56BCA59C9F}" type="presOf" srcId="{FCE8BB17-459B-45DC-A86A-FA8895AC1ECF}" destId="{6DDA0C79-5CB9-4C02-A045-9E1C45092CE7}" srcOrd="0" destOrd="0" presId="urn:microsoft.com/office/officeart/2005/8/layout/process3"/>
    <dgm:cxn modelId="{175CAB5D-E6AA-46B8-8BC4-DFAB7B682C1B}" srcId="{AF304725-2FDA-4692-B0E8-0CCF7F3C541D}" destId="{5424B1D4-48F4-4949-87C5-48A32ACCF012}" srcOrd="3" destOrd="0" parTransId="{A745748C-FC89-4293-B695-230B95E4B867}" sibTransId="{1284156B-F41B-40ED-A40B-633C8F3CE080}"/>
    <dgm:cxn modelId="{3FF97EA1-9032-4595-B0C1-760993698E10}" type="presOf" srcId="{31E637AD-091D-4628-895D-56EBB3A9D080}" destId="{C393011D-4415-41F1-888A-1A125170B8AE}" srcOrd="0" destOrd="0" presId="urn:microsoft.com/office/officeart/2005/8/layout/process3"/>
    <dgm:cxn modelId="{9706957C-75BF-43D0-A7C4-233AF83C2318}" type="presOf" srcId="{D547F541-72AD-4F3D-AE60-009FE6068945}" destId="{418F7CB3-15AA-43F6-BEC6-DB45EF23BC0F}" srcOrd="0" destOrd="0" presId="urn:microsoft.com/office/officeart/2005/8/layout/process3"/>
    <dgm:cxn modelId="{1C5ABB7D-041D-4235-9C04-43D08D4E7F8F}" srcId="{AF304725-2FDA-4692-B0E8-0CCF7F3C541D}" destId="{AF72417E-D1CA-41B2-8BCB-65075AB811AF}" srcOrd="1" destOrd="0" parTransId="{42B51DEE-872D-4C07-9280-A0A504A5BE3F}" sibTransId="{3714670C-5D53-43E9-9D6B-FB8993E9E4E6}"/>
    <dgm:cxn modelId="{9DCBB790-4E18-4FDF-901C-952ED5A5F678}" type="presOf" srcId="{AF72417E-D1CA-41B2-8BCB-65075AB811AF}" destId="{D5C4C752-71C8-4F75-B4C5-47F873D5B3F2}" srcOrd="0" destOrd="0" presId="urn:microsoft.com/office/officeart/2005/8/layout/process3"/>
    <dgm:cxn modelId="{F6281446-E393-43E3-B9C3-65FFC0B23CCF}" srcId="{AF72417E-D1CA-41B2-8BCB-65075AB811AF}" destId="{B1C8059A-793A-4AE7-AE35-3A7B2CE58435}" srcOrd="0" destOrd="0" parTransId="{724B20EC-ABC2-419F-8220-3D6DD2D06304}" sibTransId="{01349878-ACC1-47A6-BE48-3962EBA76677}"/>
    <dgm:cxn modelId="{5B6D9A26-864C-40C8-99C1-0F8FE97B60FE}" type="presOf" srcId="{DF8796FC-25D9-4A1B-9B97-1D37F6AA00BE}" destId="{8644A723-4D2B-4451-86E1-1440BBC25AE3}" srcOrd="0" destOrd="0" presId="urn:microsoft.com/office/officeart/2005/8/layout/process3"/>
    <dgm:cxn modelId="{A89DCDC3-12B7-4E57-9688-8D63BF86F2A7}" type="presOf" srcId="{AF304725-2FDA-4692-B0E8-0CCF7F3C541D}" destId="{E95A003C-AA6A-46F6-B0CF-9E6502D27AE6}" srcOrd="0" destOrd="0" presId="urn:microsoft.com/office/officeart/2005/8/layout/process3"/>
    <dgm:cxn modelId="{B22C3141-B2F8-43E4-8E08-0FBC122B7A10}" type="presOf" srcId="{3714670C-5D53-43E9-9D6B-FB8993E9E4E6}" destId="{AAE74702-B276-4BD6-B30B-8FCC285D2B7C}" srcOrd="1" destOrd="0" presId="urn:microsoft.com/office/officeart/2005/8/layout/process3"/>
    <dgm:cxn modelId="{2E062412-84F2-478A-AA66-131817634FDE}" type="presOf" srcId="{1284156B-F41B-40ED-A40B-633C8F3CE080}" destId="{497BA587-A885-4091-8CD0-2E32FB48479A}" srcOrd="1" destOrd="0" presId="urn:microsoft.com/office/officeart/2005/8/layout/process3"/>
    <dgm:cxn modelId="{AD3C7745-8E01-420C-B406-B8E340C02598}" type="presOf" srcId="{CA4B4938-7750-4EB1-A9D8-8C736FD0196C}" destId="{35E2302D-6440-47DD-B567-5080045C10CA}" srcOrd="1" destOrd="0" presId="urn:microsoft.com/office/officeart/2005/8/layout/process3"/>
    <dgm:cxn modelId="{A9383C19-9DD2-44D3-98C7-7DDF2C38879B}" type="presParOf" srcId="{E95A003C-AA6A-46F6-B0CF-9E6502D27AE6}" destId="{F455D99E-4650-4B0B-BFAE-855F323C18D3}" srcOrd="0" destOrd="0" presId="urn:microsoft.com/office/officeart/2005/8/layout/process3"/>
    <dgm:cxn modelId="{11C11CD5-C687-4DCD-A645-390A548F2B96}" type="presParOf" srcId="{F455D99E-4650-4B0B-BFAE-855F323C18D3}" destId="{C945E4D8-6E0A-4960-BB97-31ECD82938D8}" srcOrd="0" destOrd="0" presId="urn:microsoft.com/office/officeart/2005/8/layout/process3"/>
    <dgm:cxn modelId="{39C864E7-4A44-4FC4-A5D5-5430B0762ABB}" type="presParOf" srcId="{F455D99E-4650-4B0B-BFAE-855F323C18D3}" destId="{35E2302D-6440-47DD-B567-5080045C10CA}" srcOrd="1" destOrd="0" presId="urn:microsoft.com/office/officeart/2005/8/layout/process3"/>
    <dgm:cxn modelId="{8EDBD2E0-DB6B-46E1-955C-5173071F8224}" type="presParOf" srcId="{F455D99E-4650-4B0B-BFAE-855F323C18D3}" destId="{418F7CB3-15AA-43F6-BEC6-DB45EF23BC0F}" srcOrd="2" destOrd="0" presId="urn:microsoft.com/office/officeart/2005/8/layout/process3"/>
    <dgm:cxn modelId="{98694BFD-F27B-49D8-B1D5-18D58263AF24}" type="presParOf" srcId="{E95A003C-AA6A-46F6-B0CF-9E6502D27AE6}" destId="{C393011D-4415-41F1-888A-1A125170B8AE}" srcOrd="1" destOrd="0" presId="urn:microsoft.com/office/officeart/2005/8/layout/process3"/>
    <dgm:cxn modelId="{7DDCFEC1-D3FC-4643-827F-243416C1A3A4}" type="presParOf" srcId="{C393011D-4415-41F1-888A-1A125170B8AE}" destId="{E728A715-D60B-48B2-8D20-984E28745EB7}" srcOrd="0" destOrd="0" presId="urn:microsoft.com/office/officeart/2005/8/layout/process3"/>
    <dgm:cxn modelId="{3C54E22F-8604-4249-823A-DB4F5382D2DF}" type="presParOf" srcId="{E95A003C-AA6A-46F6-B0CF-9E6502D27AE6}" destId="{20AF4AA1-CDB2-46C8-A10F-9A1E7A8207F9}" srcOrd="2" destOrd="0" presId="urn:microsoft.com/office/officeart/2005/8/layout/process3"/>
    <dgm:cxn modelId="{366DC05F-4811-4747-83E7-4440D99F7767}" type="presParOf" srcId="{20AF4AA1-CDB2-46C8-A10F-9A1E7A8207F9}" destId="{D5C4C752-71C8-4F75-B4C5-47F873D5B3F2}" srcOrd="0" destOrd="0" presId="urn:microsoft.com/office/officeart/2005/8/layout/process3"/>
    <dgm:cxn modelId="{4133DE7E-8995-4D33-93AD-B137A4AC018E}" type="presParOf" srcId="{20AF4AA1-CDB2-46C8-A10F-9A1E7A8207F9}" destId="{1B1B9E6D-08D7-485F-9720-42A53C856D7B}" srcOrd="1" destOrd="0" presId="urn:microsoft.com/office/officeart/2005/8/layout/process3"/>
    <dgm:cxn modelId="{199E8CFF-6408-49DD-9C85-83E2B8F11C5C}" type="presParOf" srcId="{20AF4AA1-CDB2-46C8-A10F-9A1E7A8207F9}" destId="{0B5374FD-967D-4F04-B7BD-C26147E14EDC}" srcOrd="2" destOrd="0" presId="urn:microsoft.com/office/officeart/2005/8/layout/process3"/>
    <dgm:cxn modelId="{ECB30EF1-3677-4C34-8ED6-1D69988C0897}" type="presParOf" srcId="{E95A003C-AA6A-46F6-B0CF-9E6502D27AE6}" destId="{7CA8891A-6048-42C3-ADE4-B6B67F2709CB}" srcOrd="3" destOrd="0" presId="urn:microsoft.com/office/officeart/2005/8/layout/process3"/>
    <dgm:cxn modelId="{390EA91D-F199-4BA7-A7CE-B484136B4823}" type="presParOf" srcId="{7CA8891A-6048-42C3-ADE4-B6B67F2709CB}" destId="{AAE74702-B276-4BD6-B30B-8FCC285D2B7C}" srcOrd="0" destOrd="0" presId="urn:microsoft.com/office/officeart/2005/8/layout/process3"/>
    <dgm:cxn modelId="{0C353648-12F4-4B96-9D1C-33DB5BBED1A5}" type="presParOf" srcId="{E95A003C-AA6A-46F6-B0CF-9E6502D27AE6}" destId="{0D836CC6-6BB5-42AD-AB31-C1367D8981FE}" srcOrd="4" destOrd="0" presId="urn:microsoft.com/office/officeart/2005/8/layout/process3"/>
    <dgm:cxn modelId="{1E8AF6F7-7912-49E7-9D55-8E8EEE38D3B0}" type="presParOf" srcId="{0D836CC6-6BB5-42AD-AB31-C1367D8981FE}" destId="{C9E5C09F-3F1D-4611-A985-E9C6B68137B8}" srcOrd="0" destOrd="0" presId="urn:microsoft.com/office/officeart/2005/8/layout/process3"/>
    <dgm:cxn modelId="{98DC8AC8-D846-432F-9997-FE7A1F780635}" type="presParOf" srcId="{0D836CC6-6BB5-42AD-AB31-C1367D8981FE}" destId="{B5A57867-F9EE-4E2A-AEF1-80B02EE00F36}" srcOrd="1" destOrd="0" presId="urn:microsoft.com/office/officeart/2005/8/layout/process3"/>
    <dgm:cxn modelId="{7C23C9DA-A2FA-4C3A-9F76-8958CDEEF9A9}" type="presParOf" srcId="{0D836CC6-6BB5-42AD-AB31-C1367D8981FE}" destId="{ED2C96B4-C502-420D-88F3-E05533C51BDA}" srcOrd="2" destOrd="0" presId="urn:microsoft.com/office/officeart/2005/8/layout/process3"/>
    <dgm:cxn modelId="{3A1CAE78-A449-4629-8B89-6CBEDB7FCFF0}" type="presParOf" srcId="{E95A003C-AA6A-46F6-B0CF-9E6502D27AE6}" destId="{044E6B7F-5C08-4935-9FCE-4294B66479F2}" srcOrd="5" destOrd="0" presId="urn:microsoft.com/office/officeart/2005/8/layout/process3"/>
    <dgm:cxn modelId="{4A461904-AF17-4E79-95B9-30CA8C1EDAC6}" type="presParOf" srcId="{044E6B7F-5C08-4935-9FCE-4294B66479F2}" destId="{7C7FFFFF-4323-49C8-84A1-E05579406C1F}" srcOrd="0" destOrd="0" presId="urn:microsoft.com/office/officeart/2005/8/layout/process3"/>
    <dgm:cxn modelId="{0D222DCE-47D2-48EF-94F3-7C9A0761D0AF}" type="presParOf" srcId="{E95A003C-AA6A-46F6-B0CF-9E6502D27AE6}" destId="{D87B94B0-96FF-4BBE-9C61-A0C13AF7AB70}" srcOrd="6" destOrd="0" presId="urn:microsoft.com/office/officeart/2005/8/layout/process3"/>
    <dgm:cxn modelId="{D34D4E2A-D3E2-45A6-86DC-66A627BDD367}" type="presParOf" srcId="{D87B94B0-96FF-4BBE-9C61-A0C13AF7AB70}" destId="{B81EECB7-22F2-43FD-B740-7C1C4C6DD8FE}" srcOrd="0" destOrd="0" presId="urn:microsoft.com/office/officeart/2005/8/layout/process3"/>
    <dgm:cxn modelId="{8024171E-196A-4795-8242-5B4AA0A9714C}" type="presParOf" srcId="{D87B94B0-96FF-4BBE-9C61-A0C13AF7AB70}" destId="{9E07688E-BC1E-43CC-AC94-E5A65A75EE87}" srcOrd="1" destOrd="0" presId="urn:microsoft.com/office/officeart/2005/8/layout/process3"/>
    <dgm:cxn modelId="{823033BB-0AA9-44DB-B5AB-5DFA06F910A4}" type="presParOf" srcId="{D87B94B0-96FF-4BBE-9C61-A0C13AF7AB70}" destId="{6DDA0C79-5CB9-4C02-A045-9E1C45092CE7}" srcOrd="2" destOrd="0" presId="urn:microsoft.com/office/officeart/2005/8/layout/process3"/>
    <dgm:cxn modelId="{F6ED724D-7862-4A5E-BCAE-B0E584CA38C5}" type="presParOf" srcId="{E95A003C-AA6A-46F6-B0CF-9E6502D27AE6}" destId="{C9F9C933-1251-4C18-8007-B15449EB332D}" srcOrd="7" destOrd="0" presId="urn:microsoft.com/office/officeart/2005/8/layout/process3"/>
    <dgm:cxn modelId="{21FA25AA-204D-4807-92AD-D0F0BB2EFD73}" type="presParOf" srcId="{C9F9C933-1251-4C18-8007-B15449EB332D}" destId="{497BA587-A885-4091-8CD0-2E32FB48479A}" srcOrd="0" destOrd="0" presId="urn:microsoft.com/office/officeart/2005/8/layout/process3"/>
    <dgm:cxn modelId="{B2B6D1B7-5B88-40EE-BD34-3425A1277AAA}" type="presParOf" srcId="{E95A003C-AA6A-46F6-B0CF-9E6502D27AE6}" destId="{6CCAF0FD-2456-4F69-BF83-DF1219E73127}" srcOrd="8" destOrd="0" presId="urn:microsoft.com/office/officeart/2005/8/layout/process3"/>
    <dgm:cxn modelId="{35D2C3D9-34BC-4A75-8505-C8229F9EBCC4}" type="presParOf" srcId="{6CCAF0FD-2456-4F69-BF83-DF1219E73127}" destId="{8644A723-4D2B-4451-86E1-1440BBC25AE3}" srcOrd="0" destOrd="0" presId="urn:microsoft.com/office/officeart/2005/8/layout/process3"/>
    <dgm:cxn modelId="{129A8B0D-8B45-4BA7-B8C6-E42179C41F0C}" type="presParOf" srcId="{6CCAF0FD-2456-4F69-BF83-DF1219E73127}" destId="{EAD4DD90-0B06-4345-989A-B56EA0E1F790}" srcOrd="1" destOrd="0" presId="urn:microsoft.com/office/officeart/2005/8/layout/process3"/>
    <dgm:cxn modelId="{7D5D5E67-68AF-405C-ACAF-FDBAFCD940E5}" type="presParOf" srcId="{6CCAF0FD-2456-4F69-BF83-DF1219E73127}" destId="{829A2B12-7A18-4E03-9AFD-828F152AF71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FDA45E-6FA1-4BC0-8609-E93A3A2C4FD2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AB9942-8F56-46BA-97CA-07D34F8E53F7}">
      <dgm:prSet phldrT="[Text]"/>
      <dgm:spPr/>
      <dgm:t>
        <a:bodyPr/>
        <a:lstStyle/>
        <a:p>
          <a:r>
            <a:rPr lang="en-GB" dirty="0" smtClean="0"/>
            <a:t>Destructive Power</a:t>
          </a:r>
          <a:endParaRPr lang="en-US" dirty="0"/>
        </a:p>
      </dgm:t>
    </dgm:pt>
    <dgm:pt modelId="{638A672B-C1DA-4A46-91F1-7A334A00E026}" type="sibTrans" cxnId="{842EC5DF-BB14-451C-86EE-7866CBD018FA}">
      <dgm:prSet/>
      <dgm:spPr/>
      <dgm:t>
        <a:bodyPr/>
        <a:lstStyle/>
        <a:p>
          <a:endParaRPr lang="en-US"/>
        </a:p>
      </dgm:t>
    </dgm:pt>
    <dgm:pt modelId="{566CE335-3741-4830-A20E-CA867D78B747}" type="parTrans" cxnId="{842EC5DF-BB14-451C-86EE-7866CBD018FA}">
      <dgm:prSet/>
      <dgm:spPr/>
      <dgm:t>
        <a:bodyPr/>
        <a:lstStyle/>
        <a:p>
          <a:endParaRPr lang="en-US"/>
        </a:p>
      </dgm:t>
    </dgm:pt>
    <dgm:pt modelId="{887A7C27-B631-416D-A2AA-DBAFDCBBE2FE}">
      <dgm:prSet/>
      <dgm:spPr/>
      <dgm:t>
        <a:bodyPr/>
        <a:lstStyle/>
        <a:p>
          <a:r>
            <a:rPr lang="en-GB" dirty="0" smtClean="0"/>
            <a:t>Radioactivity</a:t>
          </a:r>
        </a:p>
      </dgm:t>
    </dgm:pt>
    <dgm:pt modelId="{CB1A627D-0B83-4FB7-919A-9A6DA86BCB7C}" type="parTrans" cxnId="{3BEC0503-C318-4D66-A536-7CFF70D17877}">
      <dgm:prSet/>
      <dgm:spPr/>
      <dgm:t>
        <a:bodyPr/>
        <a:lstStyle/>
        <a:p>
          <a:endParaRPr lang="en-US"/>
        </a:p>
      </dgm:t>
    </dgm:pt>
    <dgm:pt modelId="{FCD0A651-7A7A-46C3-B6B0-FBEE953651D1}" type="sibTrans" cxnId="{3BEC0503-C318-4D66-A536-7CFF70D17877}">
      <dgm:prSet/>
      <dgm:spPr/>
      <dgm:t>
        <a:bodyPr/>
        <a:lstStyle/>
        <a:p>
          <a:endParaRPr lang="en-US"/>
        </a:p>
      </dgm:t>
    </dgm:pt>
    <dgm:pt modelId="{314AF81F-B791-4467-90C8-BA29DBED5235}">
      <dgm:prSet/>
      <dgm:spPr/>
      <dgm:t>
        <a:bodyPr/>
        <a:lstStyle/>
        <a:p>
          <a:r>
            <a:rPr lang="en-GB" dirty="0" smtClean="0"/>
            <a:t>Radioactive Fallout</a:t>
          </a:r>
        </a:p>
      </dgm:t>
    </dgm:pt>
    <dgm:pt modelId="{D2CE99FA-002E-4E3E-8D20-70428EF82830}" type="parTrans" cxnId="{F8F47881-2F0A-4B95-ACF2-C67DC183E1ED}">
      <dgm:prSet/>
      <dgm:spPr/>
      <dgm:t>
        <a:bodyPr/>
        <a:lstStyle/>
        <a:p>
          <a:endParaRPr lang="en-US"/>
        </a:p>
      </dgm:t>
    </dgm:pt>
    <dgm:pt modelId="{0750370F-BB84-4C99-BFE8-32EC0781E19E}" type="sibTrans" cxnId="{F8F47881-2F0A-4B95-ACF2-C67DC183E1ED}">
      <dgm:prSet/>
      <dgm:spPr/>
      <dgm:t>
        <a:bodyPr/>
        <a:lstStyle/>
        <a:p>
          <a:endParaRPr lang="en-US"/>
        </a:p>
      </dgm:t>
    </dgm:pt>
    <dgm:pt modelId="{0CB39B23-2C66-457E-8A65-B5C36473DE7F}">
      <dgm:prSet/>
      <dgm:spPr/>
      <dgm:t>
        <a:bodyPr/>
        <a:lstStyle/>
        <a:p>
          <a:r>
            <a:rPr lang="en-GB" smtClean="0"/>
            <a:t>Nuclear Winter</a:t>
          </a:r>
          <a:endParaRPr lang="en-GB" dirty="0" smtClean="0"/>
        </a:p>
      </dgm:t>
    </dgm:pt>
    <dgm:pt modelId="{65DB414E-2A65-488F-8FCB-83743019C202}" type="parTrans" cxnId="{2280451B-A6AC-48A5-9787-0D5265266249}">
      <dgm:prSet/>
      <dgm:spPr/>
      <dgm:t>
        <a:bodyPr/>
        <a:lstStyle/>
        <a:p>
          <a:endParaRPr lang="en-US"/>
        </a:p>
      </dgm:t>
    </dgm:pt>
    <dgm:pt modelId="{FEC4692D-4383-4C64-B295-1DB42A6351C1}" type="sibTrans" cxnId="{2280451B-A6AC-48A5-9787-0D5265266249}">
      <dgm:prSet/>
      <dgm:spPr/>
      <dgm:t>
        <a:bodyPr/>
        <a:lstStyle/>
        <a:p>
          <a:endParaRPr lang="en-US"/>
        </a:p>
      </dgm:t>
    </dgm:pt>
    <dgm:pt modelId="{E7CEF571-AB8E-40FB-9937-36F261DE4747}">
      <dgm:prSet/>
      <dgm:spPr/>
      <dgm:t>
        <a:bodyPr/>
        <a:lstStyle/>
        <a:p>
          <a:r>
            <a:rPr lang="en-GB" dirty="0" smtClean="0"/>
            <a:t>Lingering Effect</a:t>
          </a:r>
        </a:p>
      </dgm:t>
    </dgm:pt>
    <dgm:pt modelId="{4D1A7180-E574-4E22-B9F9-09914679BA03}" type="parTrans" cxnId="{6F82B509-A18C-4304-9AB4-845753792BFA}">
      <dgm:prSet/>
      <dgm:spPr/>
      <dgm:t>
        <a:bodyPr/>
        <a:lstStyle/>
        <a:p>
          <a:endParaRPr lang="en-US"/>
        </a:p>
      </dgm:t>
    </dgm:pt>
    <dgm:pt modelId="{AD48F641-14AE-46BB-86BD-E0F465B56D18}" type="sibTrans" cxnId="{6F82B509-A18C-4304-9AB4-845753792BFA}">
      <dgm:prSet/>
      <dgm:spPr/>
      <dgm:t>
        <a:bodyPr/>
        <a:lstStyle/>
        <a:p>
          <a:endParaRPr lang="en-US"/>
        </a:p>
      </dgm:t>
    </dgm:pt>
    <dgm:pt modelId="{CA5B5C36-9931-488A-8494-EF20E9D335E0}">
      <dgm:prSet/>
      <dgm:spPr/>
      <dgm:t>
        <a:bodyPr/>
        <a:lstStyle/>
        <a:p>
          <a:r>
            <a:rPr lang="en-GB" smtClean="0"/>
            <a:t>Intergenerational Effects</a:t>
          </a:r>
          <a:endParaRPr lang="en-GB" dirty="0" smtClean="0"/>
        </a:p>
      </dgm:t>
    </dgm:pt>
    <dgm:pt modelId="{5CC7DA79-C251-4500-8C14-559608228D59}" type="parTrans" cxnId="{513137D6-8F39-45CB-B75F-DEFD2005BD61}">
      <dgm:prSet/>
      <dgm:spPr/>
      <dgm:t>
        <a:bodyPr/>
        <a:lstStyle/>
        <a:p>
          <a:endParaRPr lang="en-US"/>
        </a:p>
      </dgm:t>
    </dgm:pt>
    <dgm:pt modelId="{CA3C838D-0656-4E3F-AD86-4FA94C33C141}" type="sibTrans" cxnId="{513137D6-8F39-45CB-B75F-DEFD2005BD61}">
      <dgm:prSet/>
      <dgm:spPr/>
      <dgm:t>
        <a:bodyPr/>
        <a:lstStyle/>
        <a:p>
          <a:endParaRPr lang="en-US"/>
        </a:p>
      </dgm:t>
    </dgm:pt>
    <dgm:pt modelId="{FCA381E5-D10C-430B-B3E7-97E6DB5FE629}" type="pres">
      <dgm:prSet presAssocID="{BDFDA45E-6FA1-4BC0-8609-E93A3A2C4FD2}" presName="Name0" presStyleCnt="0">
        <dgm:presLayoutVars>
          <dgm:resizeHandles/>
        </dgm:presLayoutVars>
      </dgm:prSet>
      <dgm:spPr/>
      <dgm:t>
        <a:bodyPr/>
        <a:lstStyle/>
        <a:p>
          <a:endParaRPr lang="en-US"/>
        </a:p>
      </dgm:t>
    </dgm:pt>
    <dgm:pt modelId="{1A03B411-A9E5-4321-A107-927544B52CE9}" type="pres">
      <dgm:prSet presAssocID="{15AB9942-8F56-46BA-97CA-07D34F8E53F7}" presName="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42BDA5-4A04-4A9D-9348-7A5E4B4C8979}" type="pres">
      <dgm:prSet presAssocID="{638A672B-C1DA-4A46-91F1-7A334A00E026}" presName="space" presStyleCnt="0"/>
      <dgm:spPr/>
    </dgm:pt>
    <dgm:pt modelId="{2EB73223-1102-4EF8-BA64-F64687B3DEEC}" type="pres">
      <dgm:prSet presAssocID="{887A7C27-B631-416D-A2AA-DBAFDCBBE2FE}" presName="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41C38A-38B5-42E6-B7B4-39D61AB6EABD}" type="pres">
      <dgm:prSet presAssocID="{FCD0A651-7A7A-46C3-B6B0-FBEE953651D1}" presName="space" presStyleCnt="0"/>
      <dgm:spPr/>
    </dgm:pt>
    <dgm:pt modelId="{8EA84B04-707F-41B1-B7ED-4BEC3EBADEED}" type="pres">
      <dgm:prSet presAssocID="{CA5B5C36-9931-488A-8494-EF20E9D335E0}" presName="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BA78ED-69D8-4355-B712-5ACF35E017AE}" type="pres">
      <dgm:prSet presAssocID="{CA3C838D-0656-4E3F-AD86-4FA94C33C141}" presName="space" presStyleCnt="0"/>
      <dgm:spPr/>
    </dgm:pt>
    <dgm:pt modelId="{9702843D-A7F7-4D3E-868E-E58AEE77F20C}" type="pres">
      <dgm:prSet presAssocID="{E7CEF571-AB8E-40FB-9937-36F261DE4747}" presName="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9370CB-7EAA-49F0-B56D-D7CCDC6C916A}" type="pres">
      <dgm:prSet presAssocID="{AD48F641-14AE-46BB-86BD-E0F465B56D18}" presName="space" presStyleCnt="0"/>
      <dgm:spPr/>
    </dgm:pt>
    <dgm:pt modelId="{0C1518C7-103A-4DFB-BED2-60643079F885}" type="pres">
      <dgm:prSet presAssocID="{314AF81F-B791-4467-90C8-BA29DBED5235}" presName="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26DEC-544D-4D15-A597-F8865B51D604}" type="pres">
      <dgm:prSet presAssocID="{0750370F-BB84-4C99-BFE8-32EC0781E19E}" presName="space" presStyleCnt="0"/>
      <dgm:spPr/>
    </dgm:pt>
    <dgm:pt modelId="{4C774A16-24D8-4FEF-BD9B-EC57FD273869}" type="pres">
      <dgm:prSet presAssocID="{0CB39B23-2C66-457E-8A65-B5C36473DE7F}" presName="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80451B-A6AC-48A5-9787-0D5265266249}" srcId="{BDFDA45E-6FA1-4BC0-8609-E93A3A2C4FD2}" destId="{0CB39B23-2C66-457E-8A65-B5C36473DE7F}" srcOrd="5" destOrd="0" parTransId="{65DB414E-2A65-488F-8FCB-83743019C202}" sibTransId="{FEC4692D-4383-4C64-B295-1DB42A6351C1}"/>
    <dgm:cxn modelId="{D75A569E-3054-4ED2-B505-6E0D34469B30}" type="presOf" srcId="{CA5B5C36-9931-488A-8494-EF20E9D335E0}" destId="{8EA84B04-707F-41B1-B7ED-4BEC3EBADEED}" srcOrd="0" destOrd="0" presId="urn:diagrams.loki3.com/VaryingWidthList"/>
    <dgm:cxn modelId="{67FD3C95-196D-4D41-B6B4-12DEBF65C464}" type="presOf" srcId="{887A7C27-B631-416D-A2AA-DBAFDCBBE2FE}" destId="{2EB73223-1102-4EF8-BA64-F64687B3DEEC}" srcOrd="0" destOrd="0" presId="urn:diagrams.loki3.com/VaryingWidthList"/>
    <dgm:cxn modelId="{332E2DBF-64DB-4F9E-91AF-E3E1CA74812E}" type="presOf" srcId="{15AB9942-8F56-46BA-97CA-07D34F8E53F7}" destId="{1A03B411-A9E5-4321-A107-927544B52CE9}" srcOrd="0" destOrd="0" presId="urn:diagrams.loki3.com/VaryingWidthList"/>
    <dgm:cxn modelId="{6F82B509-A18C-4304-9AB4-845753792BFA}" srcId="{BDFDA45E-6FA1-4BC0-8609-E93A3A2C4FD2}" destId="{E7CEF571-AB8E-40FB-9937-36F261DE4747}" srcOrd="3" destOrd="0" parTransId="{4D1A7180-E574-4E22-B9F9-09914679BA03}" sibTransId="{AD48F641-14AE-46BB-86BD-E0F465B56D18}"/>
    <dgm:cxn modelId="{8F6DDB2A-8F02-4218-A356-6C221B1D5FEE}" type="presOf" srcId="{BDFDA45E-6FA1-4BC0-8609-E93A3A2C4FD2}" destId="{FCA381E5-D10C-430B-B3E7-97E6DB5FE629}" srcOrd="0" destOrd="0" presId="urn:diagrams.loki3.com/VaryingWidthList"/>
    <dgm:cxn modelId="{302F1B8E-7BED-4E40-A954-9D68889B3290}" type="presOf" srcId="{0CB39B23-2C66-457E-8A65-B5C36473DE7F}" destId="{4C774A16-24D8-4FEF-BD9B-EC57FD273869}" srcOrd="0" destOrd="0" presId="urn:diagrams.loki3.com/VaryingWidthList"/>
    <dgm:cxn modelId="{842EC5DF-BB14-451C-86EE-7866CBD018FA}" srcId="{BDFDA45E-6FA1-4BC0-8609-E93A3A2C4FD2}" destId="{15AB9942-8F56-46BA-97CA-07D34F8E53F7}" srcOrd="0" destOrd="0" parTransId="{566CE335-3741-4830-A20E-CA867D78B747}" sibTransId="{638A672B-C1DA-4A46-91F1-7A334A00E026}"/>
    <dgm:cxn modelId="{3BEC0503-C318-4D66-A536-7CFF70D17877}" srcId="{BDFDA45E-6FA1-4BC0-8609-E93A3A2C4FD2}" destId="{887A7C27-B631-416D-A2AA-DBAFDCBBE2FE}" srcOrd="1" destOrd="0" parTransId="{CB1A627D-0B83-4FB7-919A-9A6DA86BCB7C}" sibTransId="{FCD0A651-7A7A-46C3-B6B0-FBEE953651D1}"/>
    <dgm:cxn modelId="{B0F4A111-7C80-4F40-B00D-10DB4E2D08F3}" type="presOf" srcId="{E7CEF571-AB8E-40FB-9937-36F261DE4747}" destId="{9702843D-A7F7-4D3E-868E-E58AEE77F20C}" srcOrd="0" destOrd="0" presId="urn:diagrams.loki3.com/VaryingWidthList"/>
    <dgm:cxn modelId="{513137D6-8F39-45CB-B75F-DEFD2005BD61}" srcId="{BDFDA45E-6FA1-4BC0-8609-E93A3A2C4FD2}" destId="{CA5B5C36-9931-488A-8494-EF20E9D335E0}" srcOrd="2" destOrd="0" parTransId="{5CC7DA79-C251-4500-8C14-559608228D59}" sibTransId="{CA3C838D-0656-4E3F-AD86-4FA94C33C141}"/>
    <dgm:cxn modelId="{2BB6D5A9-8E90-45CE-A4EE-FD64AC05CC22}" type="presOf" srcId="{314AF81F-B791-4467-90C8-BA29DBED5235}" destId="{0C1518C7-103A-4DFB-BED2-60643079F885}" srcOrd="0" destOrd="0" presId="urn:diagrams.loki3.com/VaryingWidthList"/>
    <dgm:cxn modelId="{F8F47881-2F0A-4B95-ACF2-C67DC183E1ED}" srcId="{BDFDA45E-6FA1-4BC0-8609-E93A3A2C4FD2}" destId="{314AF81F-B791-4467-90C8-BA29DBED5235}" srcOrd="4" destOrd="0" parTransId="{D2CE99FA-002E-4E3E-8D20-70428EF82830}" sibTransId="{0750370F-BB84-4C99-BFE8-32EC0781E19E}"/>
    <dgm:cxn modelId="{3B1D5C59-C978-4326-B1A3-65F0470AE048}" type="presParOf" srcId="{FCA381E5-D10C-430B-B3E7-97E6DB5FE629}" destId="{1A03B411-A9E5-4321-A107-927544B52CE9}" srcOrd="0" destOrd="0" presId="urn:diagrams.loki3.com/VaryingWidthList"/>
    <dgm:cxn modelId="{9A71F3D9-8479-4198-80D0-3C36D0252908}" type="presParOf" srcId="{FCA381E5-D10C-430B-B3E7-97E6DB5FE629}" destId="{8F42BDA5-4A04-4A9D-9348-7A5E4B4C8979}" srcOrd="1" destOrd="0" presId="urn:diagrams.loki3.com/VaryingWidthList"/>
    <dgm:cxn modelId="{00D29C48-8C38-41E9-ACDD-7E6D11B14F63}" type="presParOf" srcId="{FCA381E5-D10C-430B-B3E7-97E6DB5FE629}" destId="{2EB73223-1102-4EF8-BA64-F64687B3DEEC}" srcOrd="2" destOrd="0" presId="urn:diagrams.loki3.com/VaryingWidthList"/>
    <dgm:cxn modelId="{E8A6C88A-7175-4AFE-B766-39E4577FB233}" type="presParOf" srcId="{FCA381E5-D10C-430B-B3E7-97E6DB5FE629}" destId="{7741C38A-38B5-42E6-B7B4-39D61AB6EABD}" srcOrd="3" destOrd="0" presId="urn:diagrams.loki3.com/VaryingWidthList"/>
    <dgm:cxn modelId="{C63AA19A-CDF0-4DE2-980C-CE2C8AA38F10}" type="presParOf" srcId="{FCA381E5-D10C-430B-B3E7-97E6DB5FE629}" destId="{8EA84B04-707F-41B1-B7ED-4BEC3EBADEED}" srcOrd="4" destOrd="0" presId="urn:diagrams.loki3.com/VaryingWidthList"/>
    <dgm:cxn modelId="{808899EA-465D-4DD9-8899-D84D5DF9AA9D}" type="presParOf" srcId="{FCA381E5-D10C-430B-B3E7-97E6DB5FE629}" destId="{FDBA78ED-69D8-4355-B712-5ACF35E017AE}" srcOrd="5" destOrd="0" presId="urn:diagrams.loki3.com/VaryingWidthList"/>
    <dgm:cxn modelId="{6970BB05-4297-4AE9-B6DE-1C8B10A4955E}" type="presParOf" srcId="{FCA381E5-D10C-430B-B3E7-97E6DB5FE629}" destId="{9702843D-A7F7-4D3E-868E-E58AEE77F20C}" srcOrd="6" destOrd="0" presId="urn:diagrams.loki3.com/VaryingWidthList"/>
    <dgm:cxn modelId="{738FDDB4-3742-4FD8-9961-F068E05B0287}" type="presParOf" srcId="{FCA381E5-D10C-430B-B3E7-97E6DB5FE629}" destId="{419370CB-7EAA-49F0-B56D-D7CCDC6C916A}" srcOrd="7" destOrd="0" presId="urn:diagrams.loki3.com/VaryingWidthList"/>
    <dgm:cxn modelId="{1A27381E-0CB8-4EAB-B856-DB20E62FD2AF}" type="presParOf" srcId="{FCA381E5-D10C-430B-B3E7-97E6DB5FE629}" destId="{0C1518C7-103A-4DFB-BED2-60643079F885}" srcOrd="8" destOrd="0" presId="urn:diagrams.loki3.com/VaryingWidthList"/>
    <dgm:cxn modelId="{9D124A5C-B02E-46ED-80D0-59E50A1F4933}" type="presParOf" srcId="{FCA381E5-D10C-430B-B3E7-97E6DB5FE629}" destId="{A0326DEC-544D-4D15-A597-F8865B51D604}" srcOrd="9" destOrd="0" presId="urn:diagrams.loki3.com/VaryingWidthList"/>
    <dgm:cxn modelId="{5F0A39B5-9F7F-400D-B79A-5EC346166CAB}" type="presParOf" srcId="{FCA381E5-D10C-430B-B3E7-97E6DB5FE629}" destId="{4C774A16-24D8-4FEF-BD9B-EC57FD273869}" srcOrd="1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D9CACC-3020-41FA-94E7-A7709DE56718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D668DF-6E76-4F8E-BD06-6C9E5102CF7F}">
      <dgm:prSet phldrT="[Text]"/>
      <dgm:spPr/>
      <dgm:t>
        <a:bodyPr/>
        <a:lstStyle/>
        <a:p>
          <a:r>
            <a:rPr lang="en-US" dirty="0" smtClean="0"/>
            <a:t>Missions</a:t>
          </a:r>
          <a:endParaRPr lang="en-US" dirty="0"/>
        </a:p>
      </dgm:t>
    </dgm:pt>
    <dgm:pt modelId="{7A8EBB29-A180-41AB-AB60-F35F25D1D72D}" type="parTrans" cxnId="{4575B297-5562-48CF-9B79-267F46B45B22}">
      <dgm:prSet/>
      <dgm:spPr/>
      <dgm:t>
        <a:bodyPr/>
        <a:lstStyle/>
        <a:p>
          <a:endParaRPr lang="en-US"/>
        </a:p>
      </dgm:t>
    </dgm:pt>
    <dgm:pt modelId="{F8B40AC1-6FB3-4CF3-B215-41473D30E74C}" type="sibTrans" cxnId="{4575B297-5562-48CF-9B79-267F46B45B22}">
      <dgm:prSet/>
      <dgm:spPr/>
      <dgm:t>
        <a:bodyPr/>
        <a:lstStyle/>
        <a:p>
          <a:endParaRPr lang="en-US"/>
        </a:p>
      </dgm:t>
    </dgm:pt>
    <dgm:pt modelId="{70483B11-06F2-42F2-8468-12F3AA3BFB6A}">
      <dgm:prSet phldrT="[Text]"/>
      <dgm:spPr/>
      <dgm:t>
        <a:bodyPr/>
        <a:lstStyle/>
        <a:p>
          <a:r>
            <a:rPr lang="en-US" dirty="0" smtClean="0"/>
            <a:t>Peaceful use</a:t>
          </a:r>
          <a:endParaRPr lang="en-US" dirty="0"/>
        </a:p>
      </dgm:t>
    </dgm:pt>
    <dgm:pt modelId="{90477782-256E-4BCB-A754-D3802F3C53CB}" type="parTrans" cxnId="{BFFBDB07-5A7E-4D25-8192-F82278A559B4}">
      <dgm:prSet/>
      <dgm:spPr/>
      <dgm:t>
        <a:bodyPr/>
        <a:lstStyle/>
        <a:p>
          <a:endParaRPr lang="en-US"/>
        </a:p>
      </dgm:t>
    </dgm:pt>
    <dgm:pt modelId="{B45A0263-62B2-4D70-A87F-993F651DE817}" type="sibTrans" cxnId="{BFFBDB07-5A7E-4D25-8192-F82278A559B4}">
      <dgm:prSet/>
      <dgm:spPr/>
      <dgm:t>
        <a:bodyPr/>
        <a:lstStyle/>
        <a:p>
          <a:endParaRPr lang="en-US"/>
        </a:p>
      </dgm:t>
    </dgm:pt>
    <dgm:pt modelId="{8D7EC312-8386-4348-ACCD-557F7469175F}">
      <dgm:prSet phldrT="[Text]"/>
      <dgm:spPr/>
      <dgm:t>
        <a:bodyPr/>
        <a:lstStyle/>
        <a:p>
          <a:r>
            <a:rPr lang="en-US" dirty="0" smtClean="0"/>
            <a:t>Safeguards</a:t>
          </a:r>
          <a:endParaRPr lang="en-US" dirty="0"/>
        </a:p>
      </dgm:t>
    </dgm:pt>
    <dgm:pt modelId="{30974EE9-92B0-4052-84F6-2E357B6234CF}" type="parTrans" cxnId="{5AE98C88-D295-4623-B36A-73694411F337}">
      <dgm:prSet/>
      <dgm:spPr/>
      <dgm:t>
        <a:bodyPr/>
        <a:lstStyle/>
        <a:p>
          <a:endParaRPr lang="en-US"/>
        </a:p>
      </dgm:t>
    </dgm:pt>
    <dgm:pt modelId="{62356E36-CA71-4636-8131-45CB33892351}" type="sibTrans" cxnId="{5AE98C88-D295-4623-B36A-73694411F337}">
      <dgm:prSet/>
      <dgm:spPr/>
      <dgm:t>
        <a:bodyPr/>
        <a:lstStyle/>
        <a:p>
          <a:endParaRPr lang="en-US"/>
        </a:p>
      </dgm:t>
    </dgm:pt>
    <dgm:pt modelId="{9F119B5A-079E-410F-B741-4BC1535074B6}">
      <dgm:prSet phldrT="[Text]"/>
      <dgm:spPr/>
      <dgm:t>
        <a:bodyPr/>
        <a:lstStyle/>
        <a:p>
          <a:r>
            <a:rPr lang="en-US" dirty="0" smtClean="0"/>
            <a:t>Nuclear Safety and Security</a:t>
          </a:r>
          <a:endParaRPr lang="en-US" dirty="0"/>
        </a:p>
      </dgm:t>
    </dgm:pt>
    <dgm:pt modelId="{5988EB78-7FE8-4AE7-8E9E-0B9199876C52}" type="parTrans" cxnId="{30071F8F-EA67-44D2-B4FA-28A645EBE07E}">
      <dgm:prSet/>
      <dgm:spPr/>
      <dgm:t>
        <a:bodyPr/>
        <a:lstStyle/>
        <a:p>
          <a:endParaRPr lang="en-US"/>
        </a:p>
      </dgm:t>
    </dgm:pt>
    <dgm:pt modelId="{FB6929AF-CF48-4360-A382-6B83F38A88B9}" type="sibTrans" cxnId="{30071F8F-EA67-44D2-B4FA-28A645EBE07E}">
      <dgm:prSet/>
      <dgm:spPr/>
      <dgm:t>
        <a:bodyPr/>
        <a:lstStyle/>
        <a:p>
          <a:endParaRPr lang="en-US"/>
        </a:p>
      </dgm:t>
    </dgm:pt>
    <dgm:pt modelId="{58D67697-9F6B-4884-8DF7-69FD454688D2}" type="pres">
      <dgm:prSet presAssocID="{A8D9CACC-3020-41FA-94E7-A7709DE5671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613B904-F07F-468A-A04E-7F876829AB43}" type="pres">
      <dgm:prSet presAssocID="{E2D668DF-6E76-4F8E-BD06-6C9E5102CF7F}" presName="thickLine" presStyleLbl="alignNode1" presStyleIdx="0" presStyleCnt="1"/>
      <dgm:spPr/>
    </dgm:pt>
    <dgm:pt modelId="{0BD2979F-C406-4441-8832-2988EB388A00}" type="pres">
      <dgm:prSet presAssocID="{E2D668DF-6E76-4F8E-BD06-6C9E5102CF7F}" presName="horz1" presStyleCnt="0"/>
      <dgm:spPr/>
    </dgm:pt>
    <dgm:pt modelId="{3106F090-F610-4A5B-8892-D455786A8E4C}" type="pres">
      <dgm:prSet presAssocID="{E2D668DF-6E76-4F8E-BD06-6C9E5102CF7F}" presName="tx1" presStyleLbl="revTx" presStyleIdx="0" presStyleCnt="4"/>
      <dgm:spPr/>
      <dgm:t>
        <a:bodyPr/>
        <a:lstStyle/>
        <a:p>
          <a:endParaRPr lang="en-US"/>
        </a:p>
      </dgm:t>
    </dgm:pt>
    <dgm:pt modelId="{0493D04A-2098-4DDB-9B3D-820D99471949}" type="pres">
      <dgm:prSet presAssocID="{E2D668DF-6E76-4F8E-BD06-6C9E5102CF7F}" presName="vert1" presStyleCnt="0"/>
      <dgm:spPr/>
    </dgm:pt>
    <dgm:pt modelId="{B2161429-3A54-481A-ACE9-2102926F90C9}" type="pres">
      <dgm:prSet presAssocID="{70483B11-06F2-42F2-8468-12F3AA3BFB6A}" presName="vertSpace2a" presStyleCnt="0"/>
      <dgm:spPr/>
    </dgm:pt>
    <dgm:pt modelId="{80A2CF2E-85BD-4760-8466-C10D2275AF71}" type="pres">
      <dgm:prSet presAssocID="{70483B11-06F2-42F2-8468-12F3AA3BFB6A}" presName="horz2" presStyleCnt="0"/>
      <dgm:spPr/>
    </dgm:pt>
    <dgm:pt modelId="{28B8C32C-3AF6-4BC5-A4E1-59FC0C53F291}" type="pres">
      <dgm:prSet presAssocID="{70483B11-06F2-42F2-8468-12F3AA3BFB6A}" presName="horzSpace2" presStyleCnt="0"/>
      <dgm:spPr/>
    </dgm:pt>
    <dgm:pt modelId="{6C9F57AD-7004-4040-ADA4-5FFF26805552}" type="pres">
      <dgm:prSet presAssocID="{70483B11-06F2-42F2-8468-12F3AA3BFB6A}" presName="tx2" presStyleLbl="revTx" presStyleIdx="1" presStyleCnt="4"/>
      <dgm:spPr/>
      <dgm:t>
        <a:bodyPr/>
        <a:lstStyle/>
        <a:p>
          <a:endParaRPr lang="en-US"/>
        </a:p>
      </dgm:t>
    </dgm:pt>
    <dgm:pt modelId="{9AB4955E-621B-42AD-B99F-95070471E1F4}" type="pres">
      <dgm:prSet presAssocID="{70483B11-06F2-42F2-8468-12F3AA3BFB6A}" presName="vert2" presStyleCnt="0"/>
      <dgm:spPr/>
    </dgm:pt>
    <dgm:pt modelId="{57849614-AE4E-4974-A41D-6D4C83577AF6}" type="pres">
      <dgm:prSet presAssocID="{70483B11-06F2-42F2-8468-12F3AA3BFB6A}" presName="thinLine2b" presStyleLbl="callout" presStyleIdx="0" presStyleCnt="3"/>
      <dgm:spPr/>
    </dgm:pt>
    <dgm:pt modelId="{80FA14D2-A237-4623-B540-AA69332BD6F5}" type="pres">
      <dgm:prSet presAssocID="{70483B11-06F2-42F2-8468-12F3AA3BFB6A}" presName="vertSpace2b" presStyleCnt="0"/>
      <dgm:spPr/>
    </dgm:pt>
    <dgm:pt modelId="{67719755-E8B4-4A34-8671-F10708637E8A}" type="pres">
      <dgm:prSet presAssocID="{8D7EC312-8386-4348-ACCD-557F7469175F}" presName="horz2" presStyleCnt="0"/>
      <dgm:spPr/>
    </dgm:pt>
    <dgm:pt modelId="{629C294D-6D2A-447E-B9E7-FFA804448CF5}" type="pres">
      <dgm:prSet presAssocID="{8D7EC312-8386-4348-ACCD-557F7469175F}" presName="horzSpace2" presStyleCnt="0"/>
      <dgm:spPr/>
    </dgm:pt>
    <dgm:pt modelId="{4DBD3959-9015-48C5-820F-3EDD8D32E7CB}" type="pres">
      <dgm:prSet presAssocID="{8D7EC312-8386-4348-ACCD-557F7469175F}" presName="tx2" presStyleLbl="revTx" presStyleIdx="2" presStyleCnt="4"/>
      <dgm:spPr/>
      <dgm:t>
        <a:bodyPr/>
        <a:lstStyle/>
        <a:p>
          <a:endParaRPr lang="en-US"/>
        </a:p>
      </dgm:t>
    </dgm:pt>
    <dgm:pt modelId="{DAE5FEB5-6D19-450E-89DF-9E97E93D2659}" type="pres">
      <dgm:prSet presAssocID="{8D7EC312-8386-4348-ACCD-557F7469175F}" presName="vert2" presStyleCnt="0"/>
      <dgm:spPr/>
    </dgm:pt>
    <dgm:pt modelId="{6087C7A6-C5AF-487F-8547-A7B8C2E9BB91}" type="pres">
      <dgm:prSet presAssocID="{8D7EC312-8386-4348-ACCD-557F7469175F}" presName="thinLine2b" presStyleLbl="callout" presStyleIdx="1" presStyleCnt="3"/>
      <dgm:spPr/>
    </dgm:pt>
    <dgm:pt modelId="{C1580860-93DC-4E1C-9AE6-2A04D5B82A51}" type="pres">
      <dgm:prSet presAssocID="{8D7EC312-8386-4348-ACCD-557F7469175F}" presName="vertSpace2b" presStyleCnt="0"/>
      <dgm:spPr/>
    </dgm:pt>
    <dgm:pt modelId="{55C5723E-2F33-4500-8B65-48A36BE5F96C}" type="pres">
      <dgm:prSet presAssocID="{9F119B5A-079E-410F-B741-4BC1535074B6}" presName="horz2" presStyleCnt="0"/>
      <dgm:spPr/>
    </dgm:pt>
    <dgm:pt modelId="{F933BA16-F777-49F2-9496-7F30E6297644}" type="pres">
      <dgm:prSet presAssocID="{9F119B5A-079E-410F-B741-4BC1535074B6}" presName="horzSpace2" presStyleCnt="0"/>
      <dgm:spPr/>
    </dgm:pt>
    <dgm:pt modelId="{DA5D1C88-538B-4162-8931-85FD7EB53B9F}" type="pres">
      <dgm:prSet presAssocID="{9F119B5A-079E-410F-B741-4BC1535074B6}" presName="tx2" presStyleLbl="revTx" presStyleIdx="3" presStyleCnt="4"/>
      <dgm:spPr/>
      <dgm:t>
        <a:bodyPr/>
        <a:lstStyle/>
        <a:p>
          <a:endParaRPr lang="en-US"/>
        </a:p>
      </dgm:t>
    </dgm:pt>
    <dgm:pt modelId="{768B5ADF-A376-4C7B-973C-0DBCB2203C50}" type="pres">
      <dgm:prSet presAssocID="{9F119B5A-079E-410F-B741-4BC1535074B6}" presName="vert2" presStyleCnt="0"/>
      <dgm:spPr/>
    </dgm:pt>
    <dgm:pt modelId="{98FA188F-76BE-44A8-97E8-EA92115D99AC}" type="pres">
      <dgm:prSet presAssocID="{9F119B5A-079E-410F-B741-4BC1535074B6}" presName="thinLine2b" presStyleLbl="callout" presStyleIdx="2" presStyleCnt="3"/>
      <dgm:spPr/>
    </dgm:pt>
    <dgm:pt modelId="{09EC3AA3-D5AF-4759-8AAE-55371FE7A4C2}" type="pres">
      <dgm:prSet presAssocID="{9F119B5A-079E-410F-B741-4BC1535074B6}" presName="vertSpace2b" presStyleCnt="0"/>
      <dgm:spPr/>
    </dgm:pt>
  </dgm:ptLst>
  <dgm:cxnLst>
    <dgm:cxn modelId="{6083EFFB-0E23-40C4-8A0F-508AE50C83DD}" type="presOf" srcId="{A8D9CACC-3020-41FA-94E7-A7709DE56718}" destId="{58D67697-9F6B-4884-8DF7-69FD454688D2}" srcOrd="0" destOrd="0" presId="urn:microsoft.com/office/officeart/2008/layout/LinedList"/>
    <dgm:cxn modelId="{4575B297-5562-48CF-9B79-267F46B45B22}" srcId="{A8D9CACC-3020-41FA-94E7-A7709DE56718}" destId="{E2D668DF-6E76-4F8E-BD06-6C9E5102CF7F}" srcOrd="0" destOrd="0" parTransId="{7A8EBB29-A180-41AB-AB60-F35F25D1D72D}" sibTransId="{F8B40AC1-6FB3-4CF3-B215-41473D30E74C}"/>
    <dgm:cxn modelId="{B3CBF48A-7736-4BB0-A91F-D93F396360C4}" type="presOf" srcId="{8D7EC312-8386-4348-ACCD-557F7469175F}" destId="{4DBD3959-9015-48C5-820F-3EDD8D32E7CB}" srcOrd="0" destOrd="0" presId="urn:microsoft.com/office/officeart/2008/layout/LinedList"/>
    <dgm:cxn modelId="{9E046202-13BD-486B-AD18-DFA655CB2236}" type="presOf" srcId="{70483B11-06F2-42F2-8468-12F3AA3BFB6A}" destId="{6C9F57AD-7004-4040-ADA4-5FFF26805552}" srcOrd="0" destOrd="0" presId="urn:microsoft.com/office/officeart/2008/layout/LinedList"/>
    <dgm:cxn modelId="{5AE98C88-D295-4623-B36A-73694411F337}" srcId="{E2D668DF-6E76-4F8E-BD06-6C9E5102CF7F}" destId="{8D7EC312-8386-4348-ACCD-557F7469175F}" srcOrd="1" destOrd="0" parTransId="{30974EE9-92B0-4052-84F6-2E357B6234CF}" sibTransId="{62356E36-CA71-4636-8131-45CB33892351}"/>
    <dgm:cxn modelId="{30071F8F-EA67-44D2-B4FA-28A645EBE07E}" srcId="{E2D668DF-6E76-4F8E-BD06-6C9E5102CF7F}" destId="{9F119B5A-079E-410F-B741-4BC1535074B6}" srcOrd="2" destOrd="0" parTransId="{5988EB78-7FE8-4AE7-8E9E-0B9199876C52}" sibTransId="{FB6929AF-CF48-4360-A382-6B83F38A88B9}"/>
    <dgm:cxn modelId="{7360B670-AE79-457F-84BB-559208E9CAE0}" type="presOf" srcId="{9F119B5A-079E-410F-B741-4BC1535074B6}" destId="{DA5D1C88-538B-4162-8931-85FD7EB53B9F}" srcOrd="0" destOrd="0" presId="urn:microsoft.com/office/officeart/2008/layout/LinedList"/>
    <dgm:cxn modelId="{BFFBDB07-5A7E-4D25-8192-F82278A559B4}" srcId="{E2D668DF-6E76-4F8E-BD06-6C9E5102CF7F}" destId="{70483B11-06F2-42F2-8468-12F3AA3BFB6A}" srcOrd="0" destOrd="0" parTransId="{90477782-256E-4BCB-A754-D3802F3C53CB}" sibTransId="{B45A0263-62B2-4D70-A87F-993F651DE817}"/>
    <dgm:cxn modelId="{92F5538A-DD85-458B-84EF-2EE709238D3E}" type="presOf" srcId="{E2D668DF-6E76-4F8E-BD06-6C9E5102CF7F}" destId="{3106F090-F610-4A5B-8892-D455786A8E4C}" srcOrd="0" destOrd="0" presId="urn:microsoft.com/office/officeart/2008/layout/LinedList"/>
    <dgm:cxn modelId="{780B729A-D44E-42FB-B7CC-963E9036BCA2}" type="presParOf" srcId="{58D67697-9F6B-4884-8DF7-69FD454688D2}" destId="{E613B904-F07F-468A-A04E-7F876829AB43}" srcOrd="0" destOrd="0" presId="urn:microsoft.com/office/officeart/2008/layout/LinedList"/>
    <dgm:cxn modelId="{B15A4859-C932-4CDF-82E0-9AE4872CE923}" type="presParOf" srcId="{58D67697-9F6B-4884-8DF7-69FD454688D2}" destId="{0BD2979F-C406-4441-8832-2988EB388A00}" srcOrd="1" destOrd="0" presId="urn:microsoft.com/office/officeart/2008/layout/LinedList"/>
    <dgm:cxn modelId="{4BBB200E-5F10-44BD-B3A0-463BC0FC0261}" type="presParOf" srcId="{0BD2979F-C406-4441-8832-2988EB388A00}" destId="{3106F090-F610-4A5B-8892-D455786A8E4C}" srcOrd="0" destOrd="0" presId="urn:microsoft.com/office/officeart/2008/layout/LinedList"/>
    <dgm:cxn modelId="{CB63D27B-837A-4EEE-8EE4-EF4F5AC3B438}" type="presParOf" srcId="{0BD2979F-C406-4441-8832-2988EB388A00}" destId="{0493D04A-2098-4DDB-9B3D-820D99471949}" srcOrd="1" destOrd="0" presId="urn:microsoft.com/office/officeart/2008/layout/LinedList"/>
    <dgm:cxn modelId="{0EB0DE3E-FF05-4884-B7BE-3D3B526E16E0}" type="presParOf" srcId="{0493D04A-2098-4DDB-9B3D-820D99471949}" destId="{B2161429-3A54-481A-ACE9-2102926F90C9}" srcOrd="0" destOrd="0" presId="urn:microsoft.com/office/officeart/2008/layout/LinedList"/>
    <dgm:cxn modelId="{49775341-9233-4B6B-8017-F90B7BED801E}" type="presParOf" srcId="{0493D04A-2098-4DDB-9B3D-820D99471949}" destId="{80A2CF2E-85BD-4760-8466-C10D2275AF71}" srcOrd="1" destOrd="0" presId="urn:microsoft.com/office/officeart/2008/layout/LinedList"/>
    <dgm:cxn modelId="{424F1D7B-803F-4A37-917F-831EF6F56961}" type="presParOf" srcId="{80A2CF2E-85BD-4760-8466-C10D2275AF71}" destId="{28B8C32C-3AF6-4BC5-A4E1-59FC0C53F291}" srcOrd="0" destOrd="0" presId="urn:microsoft.com/office/officeart/2008/layout/LinedList"/>
    <dgm:cxn modelId="{A4BEBA2C-EFBD-4F7F-B9E4-81E74DF3D402}" type="presParOf" srcId="{80A2CF2E-85BD-4760-8466-C10D2275AF71}" destId="{6C9F57AD-7004-4040-ADA4-5FFF26805552}" srcOrd="1" destOrd="0" presId="urn:microsoft.com/office/officeart/2008/layout/LinedList"/>
    <dgm:cxn modelId="{9DCBB5A3-571F-49CA-B7B5-B91BBBC40F48}" type="presParOf" srcId="{80A2CF2E-85BD-4760-8466-C10D2275AF71}" destId="{9AB4955E-621B-42AD-B99F-95070471E1F4}" srcOrd="2" destOrd="0" presId="urn:microsoft.com/office/officeart/2008/layout/LinedList"/>
    <dgm:cxn modelId="{34FD73C2-2ED3-4D49-946F-D38924CE20C9}" type="presParOf" srcId="{0493D04A-2098-4DDB-9B3D-820D99471949}" destId="{57849614-AE4E-4974-A41D-6D4C83577AF6}" srcOrd="2" destOrd="0" presId="urn:microsoft.com/office/officeart/2008/layout/LinedList"/>
    <dgm:cxn modelId="{0ADBC654-4583-4E14-9C6C-209B947BC5F4}" type="presParOf" srcId="{0493D04A-2098-4DDB-9B3D-820D99471949}" destId="{80FA14D2-A237-4623-B540-AA69332BD6F5}" srcOrd="3" destOrd="0" presId="urn:microsoft.com/office/officeart/2008/layout/LinedList"/>
    <dgm:cxn modelId="{35F8D736-FF70-4E7E-9C4E-A60403378EC7}" type="presParOf" srcId="{0493D04A-2098-4DDB-9B3D-820D99471949}" destId="{67719755-E8B4-4A34-8671-F10708637E8A}" srcOrd="4" destOrd="0" presId="urn:microsoft.com/office/officeart/2008/layout/LinedList"/>
    <dgm:cxn modelId="{70E05EDA-6F15-4288-BC7D-FEE3ACACBD12}" type="presParOf" srcId="{67719755-E8B4-4A34-8671-F10708637E8A}" destId="{629C294D-6D2A-447E-B9E7-FFA804448CF5}" srcOrd="0" destOrd="0" presId="urn:microsoft.com/office/officeart/2008/layout/LinedList"/>
    <dgm:cxn modelId="{A3E2F0C3-6961-4793-A313-284B1C75CC78}" type="presParOf" srcId="{67719755-E8B4-4A34-8671-F10708637E8A}" destId="{4DBD3959-9015-48C5-820F-3EDD8D32E7CB}" srcOrd="1" destOrd="0" presId="urn:microsoft.com/office/officeart/2008/layout/LinedList"/>
    <dgm:cxn modelId="{2721D6C1-3045-4113-936D-2B8D7E503EE1}" type="presParOf" srcId="{67719755-E8B4-4A34-8671-F10708637E8A}" destId="{DAE5FEB5-6D19-450E-89DF-9E97E93D2659}" srcOrd="2" destOrd="0" presId="urn:microsoft.com/office/officeart/2008/layout/LinedList"/>
    <dgm:cxn modelId="{FF568745-B898-4C8F-9297-2B8B7AFDE7D1}" type="presParOf" srcId="{0493D04A-2098-4DDB-9B3D-820D99471949}" destId="{6087C7A6-C5AF-487F-8547-A7B8C2E9BB91}" srcOrd="5" destOrd="0" presId="urn:microsoft.com/office/officeart/2008/layout/LinedList"/>
    <dgm:cxn modelId="{7D076A4B-C205-4F98-8A49-597EA4114FCE}" type="presParOf" srcId="{0493D04A-2098-4DDB-9B3D-820D99471949}" destId="{C1580860-93DC-4E1C-9AE6-2A04D5B82A51}" srcOrd="6" destOrd="0" presId="urn:microsoft.com/office/officeart/2008/layout/LinedList"/>
    <dgm:cxn modelId="{0A062901-C5C7-459F-BD2B-C1914AA8E0C4}" type="presParOf" srcId="{0493D04A-2098-4DDB-9B3D-820D99471949}" destId="{55C5723E-2F33-4500-8B65-48A36BE5F96C}" srcOrd="7" destOrd="0" presId="urn:microsoft.com/office/officeart/2008/layout/LinedList"/>
    <dgm:cxn modelId="{11AA4B03-1948-4C38-A54E-48986B5C9D6F}" type="presParOf" srcId="{55C5723E-2F33-4500-8B65-48A36BE5F96C}" destId="{F933BA16-F777-49F2-9496-7F30E6297644}" srcOrd="0" destOrd="0" presId="urn:microsoft.com/office/officeart/2008/layout/LinedList"/>
    <dgm:cxn modelId="{21FE8074-5FBF-4D84-900E-7045A59169BD}" type="presParOf" srcId="{55C5723E-2F33-4500-8B65-48A36BE5F96C}" destId="{DA5D1C88-538B-4162-8931-85FD7EB53B9F}" srcOrd="1" destOrd="0" presId="urn:microsoft.com/office/officeart/2008/layout/LinedList"/>
    <dgm:cxn modelId="{98BD2F54-0B21-4C43-9F0E-8937248320A0}" type="presParOf" srcId="{55C5723E-2F33-4500-8B65-48A36BE5F96C}" destId="{768B5ADF-A376-4C7B-973C-0DBCB2203C50}" srcOrd="2" destOrd="0" presId="urn:microsoft.com/office/officeart/2008/layout/LinedList"/>
    <dgm:cxn modelId="{0EBFB5A2-58E9-42F0-A698-7BFE02C63BBD}" type="presParOf" srcId="{0493D04A-2098-4DDB-9B3D-820D99471949}" destId="{98FA188F-76BE-44A8-97E8-EA92115D99AC}" srcOrd="8" destOrd="0" presId="urn:microsoft.com/office/officeart/2008/layout/LinedList"/>
    <dgm:cxn modelId="{22E80DD0-D9B0-4985-B810-941112D82F7D}" type="presParOf" srcId="{0493D04A-2098-4DDB-9B3D-820D99471949}" destId="{09EC3AA3-D5AF-4759-8AAE-55371FE7A4C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D5324A-CED4-4DD5-B205-37320EFC63FE}" type="doc">
      <dgm:prSet loTypeId="urn:microsoft.com/office/officeart/2005/8/layout/hierarchy4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03B3C0-8F40-410B-9FF6-57F3B344C166}">
      <dgm:prSet phldrT="[Text]" custT="1"/>
      <dgm:spPr/>
      <dgm:t>
        <a:bodyPr/>
        <a:lstStyle/>
        <a:p>
          <a:r>
            <a:rPr lang="en-US" sz="2000" b="1" dirty="0" smtClean="0"/>
            <a:t>General Conference</a:t>
          </a:r>
          <a:endParaRPr lang="en-US" sz="2000" b="1" dirty="0"/>
        </a:p>
      </dgm:t>
    </dgm:pt>
    <dgm:pt modelId="{3877A8EF-C72E-4BD2-960F-770277BD8348}" type="parTrans" cxnId="{5269799D-0FA2-4BFD-9671-83F96CCE99C6}">
      <dgm:prSet/>
      <dgm:spPr/>
      <dgm:t>
        <a:bodyPr/>
        <a:lstStyle/>
        <a:p>
          <a:endParaRPr lang="en-US" sz="2000"/>
        </a:p>
      </dgm:t>
    </dgm:pt>
    <dgm:pt modelId="{95E148E4-791F-4DB6-BAFC-DAD01E2FB334}" type="sibTrans" cxnId="{5269799D-0FA2-4BFD-9671-83F96CCE99C6}">
      <dgm:prSet/>
      <dgm:spPr/>
      <dgm:t>
        <a:bodyPr/>
        <a:lstStyle/>
        <a:p>
          <a:endParaRPr lang="en-US" sz="2000"/>
        </a:p>
      </dgm:t>
    </dgm:pt>
    <dgm:pt modelId="{4EF548DF-C0C4-4BF9-97B4-87996D909A76}">
      <dgm:prSet phldrT="[Text]" custT="1"/>
      <dgm:spPr/>
      <dgm:t>
        <a:bodyPr/>
        <a:lstStyle/>
        <a:p>
          <a:r>
            <a:rPr lang="en-US" sz="2000" b="1" dirty="0" smtClean="0"/>
            <a:t>Director General</a:t>
          </a:r>
          <a:endParaRPr lang="en-US" sz="2000" b="1" dirty="0"/>
        </a:p>
      </dgm:t>
    </dgm:pt>
    <dgm:pt modelId="{6180E48B-E33A-4028-88EB-D75D4E794E5F}" type="parTrans" cxnId="{7C4F1F92-23DA-46DB-A97F-4DE9E667F566}">
      <dgm:prSet/>
      <dgm:spPr/>
      <dgm:t>
        <a:bodyPr/>
        <a:lstStyle/>
        <a:p>
          <a:endParaRPr lang="en-US" sz="2000"/>
        </a:p>
      </dgm:t>
    </dgm:pt>
    <dgm:pt modelId="{C0901838-A1FF-4BAD-8463-CFECAFAD1380}" type="sibTrans" cxnId="{7C4F1F92-23DA-46DB-A97F-4DE9E667F566}">
      <dgm:prSet/>
      <dgm:spPr/>
      <dgm:t>
        <a:bodyPr/>
        <a:lstStyle/>
        <a:p>
          <a:endParaRPr lang="en-US" sz="2000"/>
        </a:p>
      </dgm:t>
    </dgm:pt>
    <dgm:pt modelId="{A5848153-DE6D-4C25-8DD5-F40BA43B7A94}">
      <dgm:prSet phldrT="[Text]" custT="1"/>
      <dgm:spPr/>
      <dgm:t>
        <a:bodyPr/>
        <a:lstStyle/>
        <a:p>
          <a:r>
            <a:rPr lang="en-US" sz="2000" b="1" dirty="0" smtClean="0"/>
            <a:t>Manage-</a:t>
          </a:r>
          <a:r>
            <a:rPr lang="en-US" sz="2000" b="1" dirty="0" err="1" smtClean="0"/>
            <a:t>ment</a:t>
          </a:r>
          <a:endParaRPr lang="en-US" sz="2000" b="1" dirty="0"/>
        </a:p>
      </dgm:t>
    </dgm:pt>
    <dgm:pt modelId="{A9BA514C-7DDA-4BA7-AFF2-D9812D269878}" type="parTrans" cxnId="{EDCEB3F8-1604-407A-A06E-72F0E3410A9B}">
      <dgm:prSet/>
      <dgm:spPr/>
      <dgm:t>
        <a:bodyPr/>
        <a:lstStyle/>
        <a:p>
          <a:endParaRPr lang="en-US" sz="2000"/>
        </a:p>
      </dgm:t>
    </dgm:pt>
    <dgm:pt modelId="{FB443AB9-53A5-46A9-86A7-06C51BD24D16}" type="sibTrans" cxnId="{EDCEB3F8-1604-407A-A06E-72F0E3410A9B}">
      <dgm:prSet/>
      <dgm:spPr/>
      <dgm:t>
        <a:bodyPr/>
        <a:lstStyle/>
        <a:p>
          <a:endParaRPr lang="en-US" sz="2000"/>
        </a:p>
      </dgm:t>
    </dgm:pt>
    <dgm:pt modelId="{EC3E2B82-0C3C-4F7A-912C-89A4453E06B7}">
      <dgm:prSet phldrT="[Text]" custT="1"/>
      <dgm:spPr/>
      <dgm:t>
        <a:bodyPr/>
        <a:lstStyle/>
        <a:p>
          <a:r>
            <a:rPr lang="en-US" sz="2000" b="1" dirty="0" smtClean="0"/>
            <a:t>Board of Governors</a:t>
          </a:r>
          <a:endParaRPr lang="en-US" sz="2000" b="1" dirty="0"/>
        </a:p>
      </dgm:t>
    </dgm:pt>
    <dgm:pt modelId="{CBFB6168-9E13-416A-A95E-E8274F5EA163}" type="parTrans" cxnId="{537BEBDD-FE96-43DD-8DFC-DE3D2F8B21F6}">
      <dgm:prSet/>
      <dgm:spPr/>
      <dgm:t>
        <a:bodyPr/>
        <a:lstStyle/>
        <a:p>
          <a:endParaRPr lang="en-US" sz="2000"/>
        </a:p>
      </dgm:t>
    </dgm:pt>
    <dgm:pt modelId="{5B532E86-8F3E-4380-A802-0CF23C9A2B64}" type="sibTrans" cxnId="{537BEBDD-FE96-43DD-8DFC-DE3D2F8B21F6}">
      <dgm:prSet/>
      <dgm:spPr/>
      <dgm:t>
        <a:bodyPr/>
        <a:lstStyle/>
        <a:p>
          <a:endParaRPr lang="en-US" sz="2000"/>
        </a:p>
      </dgm:t>
    </dgm:pt>
    <dgm:pt modelId="{325F2956-F3F1-4B4E-89DF-1D7406F26291}">
      <dgm:prSet custT="1"/>
      <dgm:spPr/>
      <dgm:t>
        <a:bodyPr/>
        <a:lstStyle/>
        <a:p>
          <a:r>
            <a:rPr lang="en-US" sz="2000" b="1" dirty="0" smtClean="0"/>
            <a:t>Technical </a:t>
          </a:r>
          <a:r>
            <a:rPr lang="en-US" sz="2000" b="1" dirty="0" smtClean="0"/>
            <a:t>Co-operation</a:t>
          </a:r>
          <a:endParaRPr lang="en-US" sz="2000" b="1" dirty="0"/>
        </a:p>
      </dgm:t>
    </dgm:pt>
    <dgm:pt modelId="{66FF73FA-785C-4C03-9DAB-8C1BB8FAC36C}" type="parTrans" cxnId="{A88C53C3-DE89-4AE5-B352-F12F51145B77}">
      <dgm:prSet/>
      <dgm:spPr/>
      <dgm:t>
        <a:bodyPr/>
        <a:lstStyle/>
        <a:p>
          <a:endParaRPr lang="en-US" sz="2000"/>
        </a:p>
      </dgm:t>
    </dgm:pt>
    <dgm:pt modelId="{758D9D2C-F49C-4FEF-BD58-E4E8281BF0B3}" type="sibTrans" cxnId="{A88C53C3-DE89-4AE5-B352-F12F51145B77}">
      <dgm:prSet/>
      <dgm:spPr/>
      <dgm:t>
        <a:bodyPr/>
        <a:lstStyle/>
        <a:p>
          <a:endParaRPr lang="en-US" sz="2000"/>
        </a:p>
      </dgm:t>
    </dgm:pt>
    <dgm:pt modelId="{1A4660FF-596C-4167-8A52-5FF541DEFD87}">
      <dgm:prSet custT="1"/>
      <dgm:spPr/>
      <dgm:t>
        <a:bodyPr/>
        <a:lstStyle/>
        <a:p>
          <a:r>
            <a:rPr lang="en-US" sz="2000" b="1" dirty="0" smtClean="0"/>
            <a:t>Nuclear Energy</a:t>
          </a:r>
          <a:endParaRPr lang="en-US" sz="2000" b="1" dirty="0"/>
        </a:p>
      </dgm:t>
    </dgm:pt>
    <dgm:pt modelId="{EC372ADE-1581-4902-847F-170CC0DFCDBF}" type="parTrans" cxnId="{EC10D831-346D-4A96-A5EF-D855488F66F9}">
      <dgm:prSet/>
      <dgm:spPr/>
      <dgm:t>
        <a:bodyPr/>
        <a:lstStyle/>
        <a:p>
          <a:endParaRPr lang="en-US" sz="2000"/>
        </a:p>
      </dgm:t>
    </dgm:pt>
    <dgm:pt modelId="{89CCDC07-3AAD-4107-91A9-955430E96CD1}" type="sibTrans" cxnId="{EC10D831-346D-4A96-A5EF-D855488F66F9}">
      <dgm:prSet/>
      <dgm:spPr/>
      <dgm:t>
        <a:bodyPr/>
        <a:lstStyle/>
        <a:p>
          <a:endParaRPr lang="en-US" sz="2000"/>
        </a:p>
      </dgm:t>
    </dgm:pt>
    <dgm:pt modelId="{E94BD5B9-1A7D-4F55-B9D8-71A09800CDDD}">
      <dgm:prSet custT="1"/>
      <dgm:spPr/>
      <dgm:t>
        <a:bodyPr/>
        <a:lstStyle/>
        <a:p>
          <a:r>
            <a:rPr lang="en-US" sz="2000" b="1" dirty="0" smtClean="0"/>
            <a:t>Nuclear Safety and Security</a:t>
          </a:r>
          <a:endParaRPr lang="en-US" sz="2000" b="1" dirty="0"/>
        </a:p>
      </dgm:t>
    </dgm:pt>
    <dgm:pt modelId="{711B9A67-AFFA-41F3-9D36-CA408A268C19}" type="parTrans" cxnId="{91E6609E-32BE-4B5E-B1AE-74EF3D03E695}">
      <dgm:prSet/>
      <dgm:spPr/>
      <dgm:t>
        <a:bodyPr/>
        <a:lstStyle/>
        <a:p>
          <a:endParaRPr lang="en-US" sz="2000"/>
        </a:p>
      </dgm:t>
    </dgm:pt>
    <dgm:pt modelId="{BF71528F-3383-4D6F-9F4A-4479DA02EBCA}" type="sibTrans" cxnId="{91E6609E-32BE-4B5E-B1AE-74EF3D03E695}">
      <dgm:prSet/>
      <dgm:spPr/>
      <dgm:t>
        <a:bodyPr/>
        <a:lstStyle/>
        <a:p>
          <a:endParaRPr lang="en-US" sz="2000"/>
        </a:p>
      </dgm:t>
    </dgm:pt>
    <dgm:pt modelId="{32532368-BE71-4DC7-BB66-29F3D3B0306D}">
      <dgm:prSet custT="1"/>
      <dgm:spPr/>
      <dgm:t>
        <a:bodyPr/>
        <a:lstStyle/>
        <a:p>
          <a:r>
            <a:rPr lang="en-US" sz="2000" b="1" dirty="0" smtClean="0"/>
            <a:t>Nuclear Sciences and Applica-</a:t>
          </a:r>
          <a:r>
            <a:rPr lang="en-US" sz="2000" b="1" dirty="0" err="1" smtClean="0"/>
            <a:t>tions</a:t>
          </a:r>
          <a:endParaRPr lang="en-US" sz="2000" b="1" dirty="0"/>
        </a:p>
      </dgm:t>
    </dgm:pt>
    <dgm:pt modelId="{399735CA-E1BB-4B3D-A745-8CDA8D89DCBA}" type="parTrans" cxnId="{3AAE8FF5-CE73-4798-ADE6-CF3F3AC04770}">
      <dgm:prSet/>
      <dgm:spPr/>
      <dgm:t>
        <a:bodyPr/>
        <a:lstStyle/>
        <a:p>
          <a:endParaRPr lang="en-US" sz="2000"/>
        </a:p>
      </dgm:t>
    </dgm:pt>
    <dgm:pt modelId="{09E1F3E4-1173-4368-AB98-3F4A9C0E2AA2}" type="sibTrans" cxnId="{3AAE8FF5-CE73-4798-ADE6-CF3F3AC04770}">
      <dgm:prSet/>
      <dgm:spPr/>
      <dgm:t>
        <a:bodyPr/>
        <a:lstStyle/>
        <a:p>
          <a:endParaRPr lang="en-US" sz="2000"/>
        </a:p>
      </dgm:t>
    </dgm:pt>
    <dgm:pt modelId="{7DCB7F5E-69FF-40F2-89AF-99CBEFB60158}">
      <dgm:prSet custT="1"/>
      <dgm:spPr/>
      <dgm:t>
        <a:bodyPr/>
        <a:lstStyle/>
        <a:p>
          <a:r>
            <a:rPr lang="en-US" sz="2000" b="1" dirty="0" smtClean="0"/>
            <a:t>Safe-guards</a:t>
          </a:r>
          <a:endParaRPr lang="en-US" sz="2000" b="1" dirty="0"/>
        </a:p>
      </dgm:t>
    </dgm:pt>
    <dgm:pt modelId="{DBF39241-84E1-401D-8D64-ED05AF64980A}" type="parTrans" cxnId="{C18AE6BC-385D-4E69-AFFA-A570DFF99C63}">
      <dgm:prSet/>
      <dgm:spPr/>
      <dgm:t>
        <a:bodyPr/>
        <a:lstStyle/>
        <a:p>
          <a:endParaRPr lang="en-US" sz="2000"/>
        </a:p>
      </dgm:t>
    </dgm:pt>
    <dgm:pt modelId="{3AD74FF9-9056-4054-9E83-052C0F3448B9}" type="sibTrans" cxnId="{C18AE6BC-385D-4E69-AFFA-A570DFF99C63}">
      <dgm:prSet/>
      <dgm:spPr/>
      <dgm:t>
        <a:bodyPr/>
        <a:lstStyle/>
        <a:p>
          <a:endParaRPr lang="en-US" sz="2000"/>
        </a:p>
      </dgm:t>
    </dgm:pt>
    <dgm:pt modelId="{0ADFF96A-8E72-46B0-91C4-835C642812CB}" type="pres">
      <dgm:prSet presAssocID="{63D5324A-CED4-4DD5-B205-37320EFC63F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37B0FA-8AEF-4995-A980-F2B49DFE36E6}" type="pres">
      <dgm:prSet presAssocID="{AC03B3C0-8F40-410B-9FF6-57F3B344C166}" presName="vertOne" presStyleCnt="0"/>
      <dgm:spPr/>
    </dgm:pt>
    <dgm:pt modelId="{AB57636D-CE27-4435-BB1F-FFC4BD88DFFE}" type="pres">
      <dgm:prSet presAssocID="{AC03B3C0-8F40-410B-9FF6-57F3B344C166}" presName="txOne" presStyleLbl="node0" presStyleIdx="0" presStyleCnt="1" custScaleY="24415" custLinFactNeighborX="-8" custLinFactNeighborY="-5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0C3ED5-594A-4B7A-AD3D-DB60523D5465}" type="pres">
      <dgm:prSet presAssocID="{AC03B3C0-8F40-410B-9FF6-57F3B344C166}" presName="parTransOne" presStyleCnt="0"/>
      <dgm:spPr/>
    </dgm:pt>
    <dgm:pt modelId="{24720BCB-FE5A-4C6E-93AC-0A299D50A4AC}" type="pres">
      <dgm:prSet presAssocID="{AC03B3C0-8F40-410B-9FF6-57F3B344C166}" presName="horzOne" presStyleCnt="0"/>
      <dgm:spPr/>
    </dgm:pt>
    <dgm:pt modelId="{C3D0A19C-0536-43D5-B98F-17AA50E350EB}" type="pres">
      <dgm:prSet presAssocID="{EC3E2B82-0C3C-4F7A-912C-89A4453E06B7}" presName="vertTwo" presStyleCnt="0"/>
      <dgm:spPr/>
    </dgm:pt>
    <dgm:pt modelId="{09CE7788-0036-4EDB-AFBF-5A33DE6E432B}" type="pres">
      <dgm:prSet presAssocID="{EC3E2B82-0C3C-4F7A-912C-89A4453E06B7}" presName="txTwo" presStyleLbl="node2" presStyleIdx="0" presStyleCnt="1" custScaleY="244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490761-8C07-447C-AD74-6FD2EA32DBC1}" type="pres">
      <dgm:prSet presAssocID="{EC3E2B82-0C3C-4F7A-912C-89A4453E06B7}" presName="parTransTwo" presStyleCnt="0"/>
      <dgm:spPr/>
    </dgm:pt>
    <dgm:pt modelId="{2994A3B8-3F97-4625-ADE3-CAF757F47505}" type="pres">
      <dgm:prSet presAssocID="{EC3E2B82-0C3C-4F7A-912C-89A4453E06B7}" presName="horzTwo" presStyleCnt="0"/>
      <dgm:spPr/>
    </dgm:pt>
    <dgm:pt modelId="{0A16450E-15BB-44C3-9372-44705275F9ED}" type="pres">
      <dgm:prSet presAssocID="{4EF548DF-C0C4-4BF9-97B4-87996D909A76}" presName="vertThree" presStyleCnt="0"/>
      <dgm:spPr/>
    </dgm:pt>
    <dgm:pt modelId="{CF845729-8B18-492D-BA5A-CEE885866673}" type="pres">
      <dgm:prSet presAssocID="{4EF548DF-C0C4-4BF9-97B4-87996D909A76}" presName="txThree" presStyleLbl="node3" presStyleIdx="0" presStyleCnt="1" custScaleY="244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8E1CEA-40DB-4385-BDFD-8EDA25CB71C4}" type="pres">
      <dgm:prSet presAssocID="{4EF548DF-C0C4-4BF9-97B4-87996D909A76}" presName="parTransThree" presStyleCnt="0"/>
      <dgm:spPr/>
    </dgm:pt>
    <dgm:pt modelId="{936EEE41-180B-4F6A-B758-A6304DD9D1FF}" type="pres">
      <dgm:prSet presAssocID="{4EF548DF-C0C4-4BF9-97B4-87996D909A76}" presName="horzThree" presStyleCnt="0"/>
      <dgm:spPr/>
    </dgm:pt>
    <dgm:pt modelId="{EB8E0175-7349-4401-AA31-4B5EA932676B}" type="pres">
      <dgm:prSet presAssocID="{A5848153-DE6D-4C25-8DD5-F40BA43B7A94}" presName="vertFour" presStyleCnt="0">
        <dgm:presLayoutVars>
          <dgm:chPref val="3"/>
        </dgm:presLayoutVars>
      </dgm:prSet>
      <dgm:spPr/>
    </dgm:pt>
    <dgm:pt modelId="{67D48B9F-FD29-4216-82B2-F04360111156}" type="pres">
      <dgm:prSet presAssocID="{A5848153-DE6D-4C25-8DD5-F40BA43B7A94}" presName="txFour" presStyleLbl="node4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759152-4B3D-4781-AC8D-1DBA1E25A693}" type="pres">
      <dgm:prSet presAssocID="{A5848153-DE6D-4C25-8DD5-F40BA43B7A94}" presName="horzFour" presStyleCnt="0"/>
      <dgm:spPr/>
    </dgm:pt>
    <dgm:pt modelId="{D8143726-AEBD-48A6-8610-F9908B9A5C23}" type="pres">
      <dgm:prSet presAssocID="{FB443AB9-53A5-46A9-86A7-06C51BD24D16}" presName="sibSpaceFour" presStyleCnt="0"/>
      <dgm:spPr/>
    </dgm:pt>
    <dgm:pt modelId="{D4ABB749-8E2A-46A7-8CC3-2F94AB286A78}" type="pres">
      <dgm:prSet presAssocID="{325F2956-F3F1-4B4E-89DF-1D7406F26291}" presName="vertFour" presStyleCnt="0">
        <dgm:presLayoutVars>
          <dgm:chPref val="3"/>
        </dgm:presLayoutVars>
      </dgm:prSet>
      <dgm:spPr/>
    </dgm:pt>
    <dgm:pt modelId="{475E13E0-780A-44CB-93B9-7BBF67FF33A7}" type="pres">
      <dgm:prSet presAssocID="{325F2956-F3F1-4B4E-89DF-1D7406F26291}" presName="txFour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BC18FF-8F67-497D-85E6-B9ECBA58A209}" type="pres">
      <dgm:prSet presAssocID="{325F2956-F3F1-4B4E-89DF-1D7406F26291}" presName="horzFour" presStyleCnt="0"/>
      <dgm:spPr/>
    </dgm:pt>
    <dgm:pt modelId="{E68D9090-9F33-43FA-B030-CF2B6DDFCE98}" type="pres">
      <dgm:prSet presAssocID="{758D9D2C-F49C-4FEF-BD58-E4E8281BF0B3}" presName="sibSpaceFour" presStyleCnt="0"/>
      <dgm:spPr/>
    </dgm:pt>
    <dgm:pt modelId="{BB10B471-1C8C-4159-AD21-895693C96F9F}" type="pres">
      <dgm:prSet presAssocID="{1A4660FF-596C-4167-8A52-5FF541DEFD87}" presName="vertFour" presStyleCnt="0">
        <dgm:presLayoutVars>
          <dgm:chPref val="3"/>
        </dgm:presLayoutVars>
      </dgm:prSet>
      <dgm:spPr/>
    </dgm:pt>
    <dgm:pt modelId="{E686B832-354E-4149-9B03-61396F545202}" type="pres">
      <dgm:prSet presAssocID="{1A4660FF-596C-4167-8A52-5FF541DEFD87}" presName="txFour" presStyleLbl="node4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724940-8517-434C-B57C-DAC1CA42F657}" type="pres">
      <dgm:prSet presAssocID="{1A4660FF-596C-4167-8A52-5FF541DEFD87}" presName="horzFour" presStyleCnt="0"/>
      <dgm:spPr/>
    </dgm:pt>
    <dgm:pt modelId="{D719666B-1C79-439E-8FEF-8D86C176A30B}" type="pres">
      <dgm:prSet presAssocID="{89CCDC07-3AAD-4107-91A9-955430E96CD1}" presName="sibSpaceFour" presStyleCnt="0"/>
      <dgm:spPr/>
    </dgm:pt>
    <dgm:pt modelId="{1F2F17A5-624F-4AC6-B96E-FA09DAEC0C24}" type="pres">
      <dgm:prSet presAssocID="{E94BD5B9-1A7D-4F55-B9D8-71A09800CDDD}" presName="vertFour" presStyleCnt="0">
        <dgm:presLayoutVars>
          <dgm:chPref val="3"/>
        </dgm:presLayoutVars>
      </dgm:prSet>
      <dgm:spPr/>
    </dgm:pt>
    <dgm:pt modelId="{E4AD1C8D-14A7-4CCD-812F-768E2CD05984}" type="pres">
      <dgm:prSet presAssocID="{E94BD5B9-1A7D-4F55-B9D8-71A09800CDDD}" presName="txFour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D9D9A0-FBEE-4C31-AD79-8F57980A7A84}" type="pres">
      <dgm:prSet presAssocID="{E94BD5B9-1A7D-4F55-B9D8-71A09800CDDD}" presName="horzFour" presStyleCnt="0"/>
      <dgm:spPr/>
    </dgm:pt>
    <dgm:pt modelId="{855743E0-E922-4DE2-BA17-DA5412378FA0}" type="pres">
      <dgm:prSet presAssocID="{BF71528F-3383-4D6F-9F4A-4479DA02EBCA}" presName="sibSpaceFour" presStyleCnt="0"/>
      <dgm:spPr/>
    </dgm:pt>
    <dgm:pt modelId="{1712F028-C9CF-4389-A9B2-16195F9B80B7}" type="pres">
      <dgm:prSet presAssocID="{32532368-BE71-4DC7-BB66-29F3D3B0306D}" presName="vertFour" presStyleCnt="0">
        <dgm:presLayoutVars>
          <dgm:chPref val="3"/>
        </dgm:presLayoutVars>
      </dgm:prSet>
      <dgm:spPr/>
    </dgm:pt>
    <dgm:pt modelId="{D0979729-1D23-4208-A2D1-6A4A4EFA1016}" type="pres">
      <dgm:prSet presAssocID="{32532368-BE71-4DC7-BB66-29F3D3B0306D}" presName="txFour" presStyleLbl="node4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BC0FEA-DC7F-405A-B891-821029056E6E}" type="pres">
      <dgm:prSet presAssocID="{32532368-BE71-4DC7-BB66-29F3D3B0306D}" presName="horzFour" presStyleCnt="0"/>
      <dgm:spPr/>
    </dgm:pt>
    <dgm:pt modelId="{D65312E8-CBA1-4F0C-81A7-5DE4FAA93F4D}" type="pres">
      <dgm:prSet presAssocID="{09E1F3E4-1173-4368-AB98-3F4A9C0E2AA2}" presName="sibSpaceFour" presStyleCnt="0"/>
      <dgm:spPr/>
    </dgm:pt>
    <dgm:pt modelId="{4A9EFBDF-C88C-4342-828A-509CE17D6427}" type="pres">
      <dgm:prSet presAssocID="{7DCB7F5E-69FF-40F2-89AF-99CBEFB60158}" presName="vertFour" presStyleCnt="0">
        <dgm:presLayoutVars>
          <dgm:chPref val="3"/>
        </dgm:presLayoutVars>
      </dgm:prSet>
      <dgm:spPr/>
    </dgm:pt>
    <dgm:pt modelId="{260790F6-BDC3-47DC-AC55-47C6AF7DC83B}" type="pres">
      <dgm:prSet presAssocID="{7DCB7F5E-69FF-40F2-89AF-99CBEFB60158}" presName="txFour" presStyleLbl="node4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65586A-F4B2-4665-8C73-2262F8B9DBA0}" type="pres">
      <dgm:prSet presAssocID="{7DCB7F5E-69FF-40F2-89AF-99CBEFB60158}" presName="horzFour" presStyleCnt="0"/>
      <dgm:spPr/>
    </dgm:pt>
  </dgm:ptLst>
  <dgm:cxnLst>
    <dgm:cxn modelId="{81C21723-F1DD-4BCA-8881-B2D920AD6AB1}" type="presOf" srcId="{E94BD5B9-1A7D-4F55-B9D8-71A09800CDDD}" destId="{E4AD1C8D-14A7-4CCD-812F-768E2CD05984}" srcOrd="0" destOrd="0" presId="urn:microsoft.com/office/officeart/2005/8/layout/hierarchy4"/>
    <dgm:cxn modelId="{9ADAEFA7-F167-4723-8AD5-47C06919EB08}" type="presOf" srcId="{32532368-BE71-4DC7-BB66-29F3D3B0306D}" destId="{D0979729-1D23-4208-A2D1-6A4A4EFA1016}" srcOrd="0" destOrd="0" presId="urn:microsoft.com/office/officeart/2005/8/layout/hierarchy4"/>
    <dgm:cxn modelId="{A88C53C3-DE89-4AE5-B352-F12F51145B77}" srcId="{4EF548DF-C0C4-4BF9-97B4-87996D909A76}" destId="{325F2956-F3F1-4B4E-89DF-1D7406F26291}" srcOrd="1" destOrd="0" parTransId="{66FF73FA-785C-4C03-9DAB-8C1BB8FAC36C}" sibTransId="{758D9D2C-F49C-4FEF-BD58-E4E8281BF0B3}"/>
    <dgm:cxn modelId="{B6AF2BDB-CF9B-4A1D-ADA8-0C5857B91035}" type="presOf" srcId="{63D5324A-CED4-4DD5-B205-37320EFC63FE}" destId="{0ADFF96A-8E72-46B0-91C4-835C642812CB}" srcOrd="0" destOrd="0" presId="urn:microsoft.com/office/officeart/2005/8/layout/hierarchy4"/>
    <dgm:cxn modelId="{EDCEB3F8-1604-407A-A06E-72F0E3410A9B}" srcId="{4EF548DF-C0C4-4BF9-97B4-87996D909A76}" destId="{A5848153-DE6D-4C25-8DD5-F40BA43B7A94}" srcOrd="0" destOrd="0" parTransId="{A9BA514C-7DDA-4BA7-AFF2-D9812D269878}" sibTransId="{FB443AB9-53A5-46A9-86A7-06C51BD24D16}"/>
    <dgm:cxn modelId="{6D8E6E6F-D999-447C-A8AE-E63101E92DC5}" type="presOf" srcId="{1A4660FF-596C-4167-8A52-5FF541DEFD87}" destId="{E686B832-354E-4149-9B03-61396F545202}" srcOrd="0" destOrd="0" presId="urn:microsoft.com/office/officeart/2005/8/layout/hierarchy4"/>
    <dgm:cxn modelId="{617AA2C2-2355-4E7C-8383-D4AB700A2B69}" type="presOf" srcId="{A5848153-DE6D-4C25-8DD5-F40BA43B7A94}" destId="{67D48B9F-FD29-4216-82B2-F04360111156}" srcOrd="0" destOrd="0" presId="urn:microsoft.com/office/officeart/2005/8/layout/hierarchy4"/>
    <dgm:cxn modelId="{CCB22B03-B524-4955-81FE-FDEBB02FDA12}" type="presOf" srcId="{EC3E2B82-0C3C-4F7A-912C-89A4453E06B7}" destId="{09CE7788-0036-4EDB-AFBF-5A33DE6E432B}" srcOrd="0" destOrd="0" presId="urn:microsoft.com/office/officeart/2005/8/layout/hierarchy4"/>
    <dgm:cxn modelId="{537BEBDD-FE96-43DD-8DFC-DE3D2F8B21F6}" srcId="{AC03B3C0-8F40-410B-9FF6-57F3B344C166}" destId="{EC3E2B82-0C3C-4F7A-912C-89A4453E06B7}" srcOrd="0" destOrd="0" parTransId="{CBFB6168-9E13-416A-A95E-E8274F5EA163}" sibTransId="{5B532E86-8F3E-4380-A802-0CF23C9A2B64}"/>
    <dgm:cxn modelId="{C18AE6BC-385D-4E69-AFFA-A570DFF99C63}" srcId="{4EF548DF-C0C4-4BF9-97B4-87996D909A76}" destId="{7DCB7F5E-69FF-40F2-89AF-99CBEFB60158}" srcOrd="5" destOrd="0" parTransId="{DBF39241-84E1-401D-8D64-ED05AF64980A}" sibTransId="{3AD74FF9-9056-4054-9E83-052C0F3448B9}"/>
    <dgm:cxn modelId="{B881D722-365E-4938-BF14-B8BD1548B6B8}" type="presOf" srcId="{4EF548DF-C0C4-4BF9-97B4-87996D909A76}" destId="{CF845729-8B18-492D-BA5A-CEE885866673}" srcOrd="0" destOrd="0" presId="urn:microsoft.com/office/officeart/2005/8/layout/hierarchy4"/>
    <dgm:cxn modelId="{7C4F1F92-23DA-46DB-A97F-4DE9E667F566}" srcId="{EC3E2B82-0C3C-4F7A-912C-89A4453E06B7}" destId="{4EF548DF-C0C4-4BF9-97B4-87996D909A76}" srcOrd="0" destOrd="0" parTransId="{6180E48B-E33A-4028-88EB-D75D4E794E5F}" sibTransId="{C0901838-A1FF-4BAD-8463-CFECAFAD1380}"/>
    <dgm:cxn modelId="{C990AA5A-AB89-4256-A844-9C7E1CB9FF4A}" type="presOf" srcId="{7DCB7F5E-69FF-40F2-89AF-99CBEFB60158}" destId="{260790F6-BDC3-47DC-AC55-47C6AF7DC83B}" srcOrd="0" destOrd="0" presId="urn:microsoft.com/office/officeart/2005/8/layout/hierarchy4"/>
    <dgm:cxn modelId="{91E6609E-32BE-4B5E-B1AE-74EF3D03E695}" srcId="{4EF548DF-C0C4-4BF9-97B4-87996D909A76}" destId="{E94BD5B9-1A7D-4F55-B9D8-71A09800CDDD}" srcOrd="3" destOrd="0" parTransId="{711B9A67-AFFA-41F3-9D36-CA408A268C19}" sibTransId="{BF71528F-3383-4D6F-9F4A-4479DA02EBCA}"/>
    <dgm:cxn modelId="{240804B0-826F-4E9B-A645-861EBE7E0B42}" type="presOf" srcId="{AC03B3C0-8F40-410B-9FF6-57F3B344C166}" destId="{AB57636D-CE27-4435-BB1F-FFC4BD88DFFE}" srcOrd="0" destOrd="0" presId="urn:microsoft.com/office/officeart/2005/8/layout/hierarchy4"/>
    <dgm:cxn modelId="{3AAE8FF5-CE73-4798-ADE6-CF3F3AC04770}" srcId="{4EF548DF-C0C4-4BF9-97B4-87996D909A76}" destId="{32532368-BE71-4DC7-BB66-29F3D3B0306D}" srcOrd="4" destOrd="0" parTransId="{399735CA-E1BB-4B3D-A745-8CDA8D89DCBA}" sibTransId="{09E1F3E4-1173-4368-AB98-3F4A9C0E2AA2}"/>
    <dgm:cxn modelId="{5269799D-0FA2-4BFD-9671-83F96CCE99C6}" srcId="{63D5324A-CED4-4DD5-B205-37320EFC63FE}" destId="{AC03B3C0-8F40-410B-9FF6-57F3B344C166}" srcOrd="0" destOrd="0" parTransId="{3877A8EF-C72E-4BD2-960F-770277BD8348}" sibTransId="{95E148E4-791F-4DB6-BAFC-DAD01E2FB334}"/>
    <dgm:cxn modelId="{239F9D28-3CA9-4224-AC7A-E31CF09FB9B3}" type="presOf" srcId="{325F2956-F3F1-4B4E-89DF-1D7406F26291}" destId="{475E13E0-780A-44CB-93B9-7BBF67FF33A7}" srcOrd="0" destOrd="0" presId="urn:microsoft.com/office/officeart/2005/8/layout/hierarchy4"/>
    <dgm:cxn modelId="{EC10D831-346D-4A96-A5EF-D855488F66F9}" srcId="{4EF548DF-C0C4-4BF9-97B4-87996D909A76}" destId="{1A4660FF-596C-4167-8A52-5FF541DEFD87}" srcOrd="2" destOrd="0" parTransId="{EC372ADE-1581-4902-847F-170CC0DFCDBF}" sibTransId="{89CCDC07-3AAD-4107-91A9-955430E96CD1}"/>
    <dgm:cxn modelId="{BEBC8745-FC47-40EB-A508-4C5E998A9D95}" type="presParOf" srcId="{0ADFF96A-8E72-46B0-91C4-835C642812CB}" destId="{7A37B0FA-8AEF-4995-A980-F2B49DFE36E6}" srcOrd="0" destOrd="0" presId="urn:microsoft.com/office/officeart/2005/8/layout/hierarchy4"/>
    <dgm:cxn modelId="{0FAB2F92-32F6-45AF-85B1-A74532B6A44C}" type="presParOf" srcId="{7A37B0FA-8AEF-4995-A980-F2B49DFE36E6}" destId="{AB57636D-CE27-4435-BB1F-FFC4BD88DFFE}" srcOrd="0" destOrd="0" presId="urn:microsoft.com/office/officeart/2005/8/layout/hierarchy4"/>
    <dgm:cxn modelId="{78C433A9-FE03-4A3F-80F1-0798F956E23E}" type="presParOf" srcId="{7A37B0FA-8AEF-4995-A980-F2B49DFE36E6}" destId="{C40C3ED5-594A-4B7A-AD3D-DB60523D5465}" srcOrd="1" destOrd="0" presId="urn:microsoft.com/office/officeart/2005/8/layout/hierarchy4"/>
    <dgm:cxn modelId="{15EB944D-7944-4A22-88DD-B886E02927D2}" type="presParOf" srcId="{7A37B0FA-8AEF-4995-A980-F2B49DFE36E6}" destId="{24720BCB-FE5A-4C6E-93AC-0A299D50A4AC}" srcOrd="2" destOrd="0" presId="urn:microsoft.com/office/officeart/2005/8/layout/hierarchy4"/>
    <dgm:cxn modelId="{402440EC-9134-46E9-99AC-891BB522161F}" type="presParOf" srcId="{24720BCB-FE5A-4C6E-93AC-0A299D50A4AC}" destId="{C3D0A19C-0536-43D5-B98F-17AA50E350EB}" srcOrd="0" destOrd="0" presId="urn:microsoft.com/office/officeart/2005/8/layout/hierarchy4"/>
    <dgm:cxn modelId="{8D16FBEA-7D72-436D-A376-862C14845FF2}" type="presParOf" srcId="{C3D0A19C-0536-43D5-B98F-17AA50E350EB}" destId="{09CE7788-0036-4EDB-AFBF-5A33DE6E432B}" srcOrd="0" destOrd="0" presId="urn:microsoft.com/office/officeart/2005/8/layout/hierarchy4"/>
    <dgm:cxn modelId="{E0539358-7053-4473-AED6-588C393D2E5B}" type="presParOf" srcId="{C3D0A19C-0536-43D5-B98F-17AA50E350EB}" destId="{6A490761-8C07-447C-AD74-6FD2EA32DBC1}" srcOrd="1" destOrd="0" presId="urn:microsoft.com/office/officeart/2005/8/layout/hierarchy4"/>
    <dgm:cxn modelId="{0C7BE5F9-AB6D-4E34-AA0F-ACE0566096E7}" type="presParOf" srcId="{C3D0A19C-0536-43D5-B98F-17AA50E350EB}" destId="{2994A3B8-3F97-4625-ADE3-CAF757F47505}" srcOrd="2" destOrd="0" presId="urn:microsoft.com/office/officeart/2005/8/layout/hierarchy4"/>
    <dgm:cxn modelId="{F060A003-8C02-43BF-A060-008CE15BA947}" type="presParOf" srcId="{2994A3B8-3F97-4625-ADE3-CAF757F47505}" destId="{0A16450E-15BB-44C3-9372-44705275F9ED}" srcOrd="0" destOrd="0" presId="urn:microsoft.com/office/officeart/2005/8/layout/hierarchy4"/>
    <dgm:cxn modelId="{7692501B-27C7-4765-8CF6-C281186A0ACE}" type="presParOf" srcId="{0A16450E-15BB-44C3-9372-44705275F9ED}" destId="{CF845729-8B18-492D-BA5A-CEE885866673}" srcOrd="0" destOrd="0" presId="urn:microsoft.com/office/officeart/2005/8/layout/hierarchy4"/>
    <dgm:cxn modelId="{D254F8F2-C292-40DE-AABC-65D5B2BF4DF3}" type="presParOf" srcId="{0A16450E-15BB-44C3-9372-44705275F9ED}" destId="{5B8E1CEA-40DB-4385-BDFD-8EDA25CB71C4}" srcOrd="1" destOrd="0" presId="urn:microsoft.com/office/officeart/2005/8/layout/hierarchy4"/>
    <dgm:cxn modelId="{5D56F316-4AB6-435F-9BEA-DCD52A1EE01F}" type="presParOf" srcId="{0A16450E-15BB-44C3-9372-44705275F9ED}" destId="{936EEE41-180B-4F6A-B758-A6304DD9D1FF}" srcOrd="2" destOrd="0" presId="urn:microsoft.com/office/officeart/2005/8/layout/hierarchy4"/>
    <dgm:cxn modelId="{C6D943CA-3CFC-4CEE-8C44-DDF73F93B67E}" type="presParOf" srcId="{936EEE41-180B-4F6A-B758-A6304DD9D1FF}" destId="{EB8E0175-7349-4401-AA31-4B5EA932676B}" srcOrd="0" destOrd="0" presId="urn:microsoft.com/office/officeart/2005/8/layout/hierarchy4"/>
    <dgm:cxn modelId="{90DBC717-D614-4B30-B7B6-5CA314EBAF52}" type="presParOf" srcId="{EB8E0175-7349-4401-AA31-4B5EA932676B}" destId="{67D48B9F-FD29-4216-82B2-F04360111156}" srcOrd="0" destOrd="0" presId="urn:microsoft.com/office/officeart/2005/8/layout/hierarchy4"/>
    <dgm:cxn modelId="{04EC58F9-B0E7-4BD1-9E0B-3703BDE81820}" type="presParOf" srcId="{EB8E0175-7349-4401-AA31-4B5EA932676B}" destId="{CB759152-4B3D-4781-AC8D-1DBA1E25A693}" srcOrd="1" destOrd="0" presId="urn:microsoft.com/office/officeart/2005/8/layout/hierarchy4"/>
    <dgm:cxn modelId="{588A99E7-6143-4CB4-A6CD-A90C03BEE798}" type="presParOf" srcId="{936EEE41-180B-4F6A-B758-A6304DD9D1FF}" destId="{D8143726-AEBD-48A6-8610-F9908B9A5C23}" srcOrd="1" destOrd="0" presId="urn:microsoft.com/office/officeart/2005/8/layout/hierarchy4"/>
    <dgm:cxn modelId="{E72A1F53-4249-4AE5-B6F2-3A5C9BEB4EA2}" type="presParOf" srcId="{936EEE41-180B-4F6A-B758-A6304DD9D1FF}" destId="{D4ABB749-8E2A-46A7-8CC3-2F94AB286A78}" srcOrd="2" destOrd="0" presId="urn:microsoft.com/office/officeart/2005/8/layout/hierarchy4"/>
    <dgm:cxn modelId="{C5A6D98D-012F-4140-920C-05DD03DFAD6F}" type="presParOf" srcId="{D4ABB749-8E2A-46A7-8CC3-2F94AB286A78}" destId="{475E13E0-780A-44CB-93B9-7BBF67FF33A7}" srcOrd="0" destOrd="0" presId="urn:microsoft.com/office/officeart/2005/8/layout/hierarchy4"/>
    <dgm:cxn modelId="{2335DD5C-4FCE-483D-80E6-3B0CA65FDB94}" type="presParOf" srcId="{D4ABB749-8E2A-46A7-8CC3-2F94AB286A78}" destId="{A3BC18FF-8F67-497D-85E6-B9ECBA58A209}" srcOrd="1" destOrd="0" presId="urn:microsoft.com/office/officeart/2005/8/layout/hierarchy4"/>
    <dgm:cxn modelId="{799818B6-6C30-498B-9BF8-66C4DB089EB8}" type="presParOf" srcId="{936EEE41-180B-4F6A-B758-A6304DD9D1FF}" destId="{E68D9090-9F33-43FA-B030-CF2B6DDFCE98}" srcOrd="3" destOrd="0" presId="urn:microsoft.com/office/officeart/2005/8/layout/hierarchy4"/>
    <dgm:cxn modelId="{9881BB3C-C4B7-4753-9950-9F6D88F77326}" type="presParOf" srcId="{936EEE41-180B-4F6A-B758-A6304DD9D1FF}" destId="{BB10B471-1C8C-4159-AD21-895693C96F9F}" srcOrd="4" destOrd="0" presId="urn:microsoft.com/office/officeart/2005/8/layout/hierarchy4"/>
    <dgm:cxn modelId="{9160E703-F330-45A7-BF2F-044AB6D6392D}" type="presParOf" srcId="{BB10B471-1C8C-4159-AD21-895693C96F9F}" destId="{E686B832-354E-4149-9B03-61396F545202}" srcOrd="0" destOrd="0" presId="urn:microsoft.com/office/officeart/2005/8/layout/hierarchy4"/>
    <dgm:cxn modelId="{254DC168-F50D-432B-8C31-D9E353529E24}" type="presParOf" srcId="{BB10B471-1C8C-4159-AD21-895693C96F9F}" destId="{DE724940-8517-434C-B57C-DAC1CA42F657}" srcOrd="1" destOrd="0" presId="urn:microsoft.com/office/officeart/2005/8/layout/hierarchy4"/>
    <dgm:cxn modelId="{8A8F53DE-96EC-4BC3-B2A5-9839271B94E9}" type="presParOf" srcId="{936EEE41-180B-4F6A-B758-A6304DD9D1FF}" destId="{D719666B-1C79-439E-8FEF-8D86C176A30B}" srcOrd="5" destOrd="0" presId="urn:microsoft.com/office/officeart/2005/8/layout/hierarchy4"/>
    <dgm:cxn modelId="{FBDD946C-DFC4-4E1E-BE9D-6CC3D3117BEC}" type="presParOf" srcId="{936EEE41-180B-4F6A-B758-A6304DD9D1FF}" destId="{1F2F17A5-624F-4AC6-B96E-FA09DAEC0C24}" srcOrd="6" destOrd="0" presId="urn:microsoft.com/office/officeart/2005/8/layout/hierarchy4"/>
    <dgm:cxn modelId="{6D3014E8-3FAF-49FB-889B-95AA503B843D}" type="presParOf" srcId="{1F2F17A5-624F-4AC6-B96E-FA09DAEC0C24}" destId="{E4AD1C8D-14A7-4CCD-812F-768E2CD05984}" srcOrd="0" destOrd="0" presId="urn:microsoft.com/office/officeart/2005/8/layout/hierarchy4"/>
    <dgm:cxn modelId="{3FD184A4-22F0-421C-99CF-950EEF7F22FC}" type="presParOf" srcId="{1F2F17A5-624F-4AC6-B96E-FA09DAEC0C24}" destId="{26D9D9A0-FBEE-4C31-AD79-8F57980A7A84}" srcOrd="1" destOrd="0" presId="urn:microsoft.com/office/officeart/2005/8/layout/hierarchy4"/>
    <dgm:cxn modelId="{2A6867DD-23E1-4C96-8FC8-88ED0E81E3E7}" type="presParOf" srcId="{936EEE41-180B-4F6A-B758-A6304DD9D1FF}" destId="{855743E0-E922-4DE2-BA17-DA5412378FA0}" srcOrd="7" destOrd="0" presId="urn:microsoft.com/office/officeart/2005/8/layout/hierarchy4"/>
    <dgm:cxn modelId="{B70447C7-0A3F-4A0B-B32F-B5B2D1898CD6}" type="presParOf" srcId="{936EEE41-180B-4F6A-B758-A6304DD9D1FF}" destId="{1712F028-C9CF-4389-A9B2-16195F9B80B7}" srcOrd="8" destOrd="0" presId="urn:microsoft.com/office/officeart/2005/8/layout/hierarchy4"/>
    <dgm:cxn modelId="{7B4C3881-790C-4892-9142-8A56ADBF0B69}" type="presParOf" srcId="{1712F028-C9CF-4389-A9B2-16195F9B80B7}" destId="{D0979729-1D23-4208-A2D1-6A4A4EFA1016}" srcOrd="0" destOrd="0" presId="urn:microsoft.com/office/officeart/2005/8/layout/hierarchy4"/>
    <dgm:cxn modelId="{01DFE13C-C824-43B6-9FFC-37FD51A044F9}" type="presParOf" srcId="{1712F028-C9CF-4389-A9B2-16195F9B80B7}" destId="{EBBC0FEA-DC7F-405A-B891-821029056E6E}" srcOrd="1" destOrd="0" presId="urn:microsoft.com/office/officeart/2005/8/layout/hierarchy4"/>
    <dgm:cxn modelId="{6AFFFB08-B72A-45F1-889A-F58C7EA419B6}" type="presParOf" srcId="{936EEE41-180B-4F6A-B758-A6304DD9D1FF}" destId="{D65312E8-CBA1-4F0C-81A7-5DE4FAA93F4D}" srcOrd="9" destOrd="0" presId="urn:microsoft.com/office/officeart/2005/8/layout/hierarchy4"/>
    <dgm:cxn modelId="{D6D19B7A-F40D-4CC6-94FE-AE5F675E3C71}" type="presParOf" srcId="{936EEE41-180B-4F6A-B758-A6304DD9D1FF}" destId="{4A9EFBDF-C88C-4342-828A-509CE17D6427}" srcOrd="10" destOrd="0" presId="urn:microsoft.com/office/officeart/2005/8/layout/hierarchy4"/>
    <dgm:cxn modelId="{381802AB-C10E-4192-A6B4-E5C1B47A4753}" type="presParOf" srcId="{4A9EFBDF-C88C-4342-828A-509CE17D6427}" destId="{260790F6-BDC3-47DC-AC55-47C6AF7DC83B}" srcOrd="0" destOrd="0" presId="urn:microsoft.com/office/officeart/2005/8/layout/hierarchy4"/>
    <dgm:cxn modelId="{28A98B8C-7396-41E7-BD32-552589163F49}" type="presParOf" srcId="{4A9EFBDF-C88C-4342-828A-509CE17D6427}" destId="{7565586A-F4B2-4665-8C73-2262F8B9DBA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5D38FB-7FCF-460D-A695-98625365FD9C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5E04B4-6C21-478C-AD49-4A7001C51AE1}">
      <dgm:prSet phldrT="[Text]"/>
      <dgm:spPr/>
      <dgm:t>
        <a:bodyPr/>
        <a:lstStyle/>
        <a:p>
          <a:r>
            <a:rPr lang="en-US" dirty="0" smtClean="0"/>
            <a:t>Pillars</a:t>
          </a:r>
          <a:endParaRPr lang="en-US" dirty="0"/>
        </a:p>
      </dgm:t>
    </dgm:pt>
    <dgm:pt modelId="{171DAAD1-BF58-4B71-BEE6-B5588306236C}" type="parTrans" cxnId="{053FE888-17EC-4031-A6E9-0383D1DF94B5}">
      <dgm:prSet/>
      <dgm:spPr/>
      <dgm:t>
        <a:bodyPr/>
        <a:lstStyle/>
        <a:p>
          <a:endParaRPr lang="en-US"/>
        </a:p>
      </dgm:t>
    </dgm:pt>
    <dgm:pt modelId="{46823D1F-3795-461D-98C2-B9620F52074F}" type="sibTrans" cxnId="{053FE888-17EC-4031-A6E9-0383D1DF94B5}">
      <dgm:prSet/>
      <dgm:spPr/>
      <dgm:t>
        <a:bodyPr/>
        <a:lstStyle/>
        <a:p>
          <a:endParaRPr lang="en-US"/>
        </a:p>
      </dgm:t>
    </dgm:pt>
    <dgm:pt modelId="{D6D4FA07-5485-47CD-AF33-2B8A99D159B6}">
      <dgm:prSet phldrT="[Text]"/>
      <dgm:spPr/>
      <dgm:t>
        <a:bodyPr/>
        <a:lstStyle/>
        <a:p>
          <a:r>
            <a:rPr lang="en-US" dirty="0" smtClean="0"/>
            <a:t>Non-Proliferation</a:t>
          </a:r>
          <a:endParaRPr lang="en-US" dirty="0"/>
        </a:p>
      </dgm:t>
    </dgm:pt>
    <dgm:pt modelId="{8C443124-5778-4EF6-AE93-D9514317FAF4}" type="parTrans" cxnId="{7DE9280E-E5C6-41F7-B2A9-048D58D30797}">
      <dgm:prSet/>
      <dgm:spPr/>
      <dgm:t>
        <a:bodyPr/>
        <a:lstStyle/>
        <a:p>
          <a:endParaRPr lang="en-US"/>
        </a:p>
      </dgm:t>
    </dgm:pt>
    <dgm:pt modelId="{D932210C-C89B-44A4-AF2D-FB058F17296D}" type="sibTrans" cxnId="{7DE9280E-E5C6-41F7-B2A9-048D58D30797}">
      <dgm:prSet/>
      <dgm:spPr/>
      <dgm:t>
        <a:bodyPr/>
        <a:lstStyle/>
        <a:p>
          <a:endParaRPr lang="en-US"/>
        </a:p>
      </dgm:t>
    </dgm:pt>
    <dgm:pt modelId="{BD1ED0E6-1C43-48B4-A1F7-3042F0933C10}">
      <dgm:prSet phldrT="[Text]"/>
      <dgm:spPr/>
      <dgm:t>
        <a:bodyPr/>
        <a:lstStyle/>
        <a:p>
          <a:r>
            <a:rPr lang="en-US" dirty="0" smtClean="0"/>
            <a:t>Peaceful Use</a:t>
          </a:r>
          <a:endParaRPr lang="en-US" dirty="0"/>
        </a:p>
      </dgm:t>
    </dgm:pt>
    <dgm:pt modelId="{108DEA64-8EB0-4499-972F-CF86896F2E97}" type="parTrans" cxnId="{70A6F9D8-DEBE-4D57-A4EA-0351C4AA26FA}">
      <dgm:prSet/>
      <dgm:spPr/>
      <dgm:t>
        <a:bodyPr/>
        <a:lstStyle/>
        <a:p>
          <a:endParaRPr lang="en-US"/>
        </a:p>
      </dgm:t>
    </dgm:pt>
    <dgm:pt modelId="{49498BFC-1CCB-4F4F-A85D-FFEEF3640D87}" type="sibTrans" cxnId="{70A6F9D8-DEBE-4D57-A4EA-0351C4AA26FA}">
      <dgm:prSet/>
      <dgm:spPr/>
      <dgm:t>
        <a:bodyPr/>
        <a:lstStyle/>
        <a:p>
          <a:endParaRPr lang="en-US"/>
        </a:p>
      </dgm:t>
    </dgm:pt>
    <dgm:pt modelId="{E5B57605-910D-4343-B5C1-B9FB90343B3C}">
      <dgm:prSet phldrT="[Text]"/>
      <dgm:spPr/>
      <dgm:t>
        <a:bodyPr/>
        <a:lstStyle/>
        <a:p>
          <a:r>
            <a:rPr lang="en-US" dirty="0" smtClean="0"/>
            <a:t>Disarmament</a:t>
          </a:r>
          <a:endParaRPr lang="en-US" dirty="0"/>
        </a:p>
      </dgm:t>
    </dgm:pt>
    <dgm:pt modelId="{E8D9AA05-D84E-4ED0-B98D-C2FC518593E4}" type="parTrans" cxnId="{9237E52D-A13F-411E-9AA6-841B6D45E4DA}">
      <dgm:prSet/>
      <dgm:spPr/>
      <dgm:t>
        <a:bodyPr/>
        <a:lstStyle/>
        <a:p>
          <a:endParaRPr lang="en-US"/>
        </a:p>
      </dgm:t>
    </dgm:pt>
    <dgm:pt modelId="{EBFADB4B-9DD1-4BFB-AB75-552E08B8EB59}" type="sibTrans" cxnId="{9237E52D-A13F-411E-9AA6-841B6D45E4DA}">
      <dgm:prSet/>
      <dgm:spPr/>
      <dgm:t>
        <a:bodyPr/>
        <a:lstStyle/>
        <a:p>
          <a:endParaRPr lang="en-US"/>
        </a:p>
      </dgm:t>
    </dgm:pt>
    <dgm:pt modelId="{114497EC-32CA-4564-A170-8075257EC834}" type="pres">
      <dgm:prSet presAssocID="{855D38FB-7FCF-460D-A695-98625365FD9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447847-9351-4B07-9394-031BCD5E6A71}" type="pres">
      <dgm:prSet presAssocID="{895E04B4-6C21-478C-AD49-4A7001C51AE1}" presName="vertOne" presStyleCnt="0"/>
      <dgm:spPr/>
    </dgm:pt>
    <dgm:pt modelId="{5FD337C6-5F54-4987-9893-542E5D75C661}" type="pres">
      <dgm:prSet presAssocID="{895E04B4-6C21-478C-AD49-4A7001C51AE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CAD15B-85C8-4971-B2E4-4671E0323863}" type="pres">
      <dgm:prSet presAssocID="{895E04B4-6C21-478C-AD49-4A7001C51AE1}" presName="parTransOne" presStyleCnt="0"/>
      <dgm:spPr/>
    </dgm:pt>
    <dgm:pt modelId="{9FCAAE8E-CDBB-4E11-B547-50BD83583FBB}" type="pres">
      <dgm:prSet presAssocID="{895E04B4-6C21-478C-AD49-4A7001C51AE1}" presName="horzOne" presStyleCnt="0"/>
      <dgm:spPr/>
    </dgm:pt>
    <dgm:pt modelId="{B4ADB6F9-26D1-4D6D-89F1-75730B3438E8}" type="pres">
      <dgm:prSet presAssocID="{D6D4FA07-5485-47CD-AF33-2B8A99D159B6}" presName="vertTwo" presStyleCnt="0"/>
      <dgm:spPr/>
    </dgm:pt>
    <dgm:pt modelId="{67D380A1-BF51-4027-94EF-2D3A65124A5C}" type="pres">
      <dgm:prSet presAssocID="{D6D4FA07-5485-47CD-AF33-2B8A99D159B6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2A12C0-226D-4F35-A581-EE41CD57EE87}" type="pres">
      <dgm:prSet presAssocID="{D6D4FA07-5485-47CD-AF33-2B8A99D159B6}" presName="horzTwo" presStyleCnt="0"/>
      <dgm:spPr/>
    </dgm:pt>
    <dgm:pt modelId="{862A3B3F-C15A-421A-BCAA-2EE50F282DB0}" type="pres">
      <dgm:prSet presAssocID="{D932210C-C89B-44A4-AF2D-FB058F17296D}" presName="sibSpaceTwo" presStyleCnt="0"/>
      <dgm:spPr/>
    </dgm:pt>
    <dgm:pt modelId="{B75C2A87-D445-4607-8534-226D6B9990DA}" type="pres">
      <dgm:prSet presAssocID="{BD1ED0E6-1C43-48B4-A1F7-3042F0933C10}" presName="vertTwo" presStyleCnt="0"/>
      <dgm:spPr/>
    </dgm:pt>
    <dgm:pt modelId="{FF595228-5EB6-4943-9FF8-93B780B993E3}" type="pres">
      <dgm:prSet presAssocID="{BD1ED0E6-1C43-48B4-A1F7-3042F0933C10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3BA7E5-B07A-46AC-A19C-E46F89452469}" type="pres">
      <dgm:prSet presAssocID="{BD1ED0E6-1C43-48B4-A1F7-3042F0933C10}" presName="horzTwo" presStyleCnt="0"/>
      <dgm:spPr/>
    </dgm:pt>
    <dgm:pt modelId="{DFC5254C-B6FC-43FF-BCAD-39F392F06012}" type="pres">
      <dgm:prSet presAssocID="{49498BFC-1CCB-4F4F-A85D-FFEEF3640D87}" presName="sibSpaceTwo" presStyleCnt="0"/>
      <dgm:spPr/>
    </dgm:pt>
    <dgm:pt modelId="{8EC98745-F650-4FB7-B042-7105B5F9EBED}" type="pres">
      <dgm:prSet presAssocID="{E5B57605-910D-4343-B5C1-B9FB90343B3C}" presName="vertTwo" presStyleCnt="0"/>
      <dgm:spPr/>
    </dgm:pt>
    <dgm:pt modelId="{479A8C46-8156-43A6-A3A2-CBD182A889A3}" type="pres">
      <dgm:prSet presAssocID="{E5B57605-910D-4343-B5C1-B9FB90343B3C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2C430E-FCF7-446F-B8CF-316EB0FF08AF}" type="pres">
      <dgm:prSet presAssocID="{E5B57605-910D-4343-B5C1-B9FB90343B3C}" presName="horzTwo" presStyleCnt="0"/>
      <dgm:spPr/>
    </dgm:pt>
  </dgm:ptLst>
  <dgm:cxnLst>
    <dgm:cxn modelId="{70A6F9D8-DEBE-4D57-A4EA-0351C4AA26FA}" srcId="{895E04B4-6C21-478C-AD49-4A7001C51AE1}" destId="{BD1ED0E6-1C43-48B4-A1F7-3042F0933C10}" srcOrd="1" destOrd="0" parTransId="{108DEA64-8EB0-4499-972F-CF86896F2E97}" sibTransId="{49498BFC-1CCB-4F4F-A85D-FFEEF3640D87}"/>
    <dgm:cxn modelId="{053FE888-17EC-4031-A6E9-0383D1DF94B5}" srcId="{855D38FB-7FCF-460D-A695-98625365FD9C}" destId="{895E04B4-6C21-478C-AD49-4A7001C51AE1}" srcOrd="0" destOrd="0" parTransId="{171DAAD1-BF58-4B71-BEE6-B5588306236C}" sibTransId="{46823D1F-3795-461D-98C2-B9620F52074F}"/>
    <dgm:cxn modelId="{9237E52D-A13F-411E-9AA6-841B6D45E4DA}" srcId="{895E04B4-6C21-478C-AD49-4A7001C51AE1}" destId="{E5B57605-910D-4343-B5C1-B9FB90343B3C}" srcOrd="2" destOrd="0" parTransId="{E8D9AA05-D84E-4ED0-B98D-C2FC518593E4}" sibTransId="{EBFADB4B-9DD1-4BFB-AB75-552E08B8EB59}"/>
    <dgm:cxn modelId="{10B62A18-4D0C-4D44-AE2F-6F922E038EB7}" type="presOf" srcId="{895E04B4-6C21-478C-AD49-4A7001C51AE1}" destId="{5FD337C6-5F54-4987-9893-542E5D75C661}" srcOrd="0" destOrd="0" presId="urn:microsoft.com/office/officeart/2005/8/layout/hierarchy4"/>
    <dgm:cxn modelId="{1F767A31-C0E1-4C2E-A2D4-72EC163DF4F1}" type="presOf" srcId="{D6D4FA07-5485-47CD-AF33-2B8A99D159B6}" destId="{67D380A1-BF51-4027-94EF-2D3A65124A5C}" srcOrd="0" destOrd="0" presId="urn:microsoft.com/office/officeart/2005/8/layout/hierarchy4"/>
    <dgm:cxn modelId="{77ADC47C-99BB-40B9-B34F-0CD2CC13A44D}" type="presOf" srcId="{855D38FB-7FCF-460D-A695-98625365FD9C}" destId="{114497EC-32CA-4564-A170-8075257EC834}" srcOrd="0" destOrd="0" presId="urn:microsoft.com/office/officeart/2005/8/layout/hierarchy4"/>
    <dgm:cxn modelId="{6F25C8E7-EE9B-4E92-B4E2-0A9F1F186CDD}" type="presOf" srcId="{E5B57605-910D-4343-B5C1-B9FB90343B3C}" destId="{479A8C46-8156-43A6-A3A2-CBD182A889A3}" srcOrd="0" destOrd="0" presId="urn:microsoft.com/office/officeart/2005/8/layout/hierarchy4"/>
    <dgm:cxn modelId="{7DE9280E-E5C6-41F7-B2A9-048D58D30797}" srcId="{895E04B4-6C21-478C-AD49-4A7001C51AE1}" destId="{D6D4FA07-5485-47CD-AF33-2B8A99D159B6}" srcOrd="0" destOrd="0" parTransId="{8C443124-5778-4EF6-AE93-D9514317FAF4}" sibTransId="{D932210C-C89B-44A4-AF2D-FB058F17296D}"/>
    <dgm:cxn modelId="{7BA24806-6A90-4C21-8F1F-C17D888EA591}" type="presOf" srcId="{BD1ED0E6-1C43-48B4-A1F7-3042F0933C10}" destId="{FF595228-5EB6-4943-9FF8-93B780B993E3}" srcOrd="0" destOrd="0" presId="urn:microsoft.com/office/officeart/2005/8/layout/hierarchy4"/>
    <dgm:cxn modelId="{1A5CA372-C2A7-4341-9924-2E83D3593A3F}" type="presParOf" srcId="{114497EC-32CA-4564-A170-8075257EC834}" destId="{C4447847-9351-4B07-9394-031BCD5E6A71}" srcOrd="0" destOrd="0" presId="urn:microsoft.com/office/officeart/2005/8/layout/hierarchy4"/>
    <dgm:cxn modelId="{D4401BE1-552C-434C-A33D-67C07E50E58F}" type="presParOf" srcId="{C4447847-9351-4B07-9394-031BCD5E6A71}" destId="{5FD337C6-5F54-4987-9893-542E5D75C661}" srcOrd="0" destOrd="0" presId="urn:microsoft.com/office/officeart/2005/8/layout/hierarchy4"/>
    <dgm:cxn modelId="{1D21625D-869A-449C-A236-FF5D2792DD36}" type="presParOf" srcId="{C4447847-9351-4B07-9394-031BCD5E6A71}" destId="{71CAD15B-85C8-4971-B2E4-4671E0323863}" srcOrd="1" destOrd="0" presId="urn:microsoft.com/office/officeart/2005/8/layout/hierarchy4"/>
    <dgm:cxn modelId="{C3152273-AF3F-434A-A957-6E30ACA23F99}" type="presParOf" srcId="{C4447847-9351-4B07-9394-031BCD5E6A71}" destId="{9FCAAE8E-CDBB-4E11-B547-50BD83583FBB}" srcOrd="2" destOrd="0" presId="urn:microsoft.com/office/officeart/2005/8/layout/hierarchy4"/>
    <dgm:cxn modelId="{262E411A-8774-4BB5-9F8A-07117C49024C}" type="presParOf" srcId="{9FCAAE8E-CDBB-4E11-B547-50BD83583FBB}" destId="{B4ADB6F9-26D1-4D6D-89F1-75730B3438E8}" srcOrd="0" destOrd="0" presId="urn:microsoft.com/office/officeart/2005/8/layout/hierarchy4"/>
    <dgm:cxn modelId="{457E90E6-8AC4-400B-8883-2710B1F66102}" type="presParOf" srcId="{B4ADB6F9-26D1-4D6D-89F1-75730B3438E8}" destId="{67D380A1-BF51-4027-94EF-2D3A65124A5C}" srcOrd="0" destOrd="0" presId="urn:microsoft.com/office/officeart/2005/8/layout/hierarchy4"/>
    <dgm:cxn modelId="{B673A4EA-316B-4192-B34E-70A643ED7C09}" type="presParOf" srcId="{B4ADB6F9-26D1-4D6D-89F1-75730B3438E8}" destId="{A22A12C0-226D-4F35-A581-EE41CD57EE87}" srcOrd="1" destOrd="0" presId="urn:microsoft.com/office/officeart/2005/8/layout/hierarchy4"/>
    <dgm:cxn modelId="{DF0A1650-8208-474C-AAA0-518CBFFB504D}" type="presParOf" srcId="{9FCAAE8E-CDBB-4E11-B547-50BD83583FBB}" destId="{862A3B3F-C15A-421A-BCAA-2EE50F282DB0}" srcOrd="1" destOrd="0" presId="urn:microsoft.com/office/officeart/2005/8/layout/hierarchy4"/>
    <dgm:cxn modelId="{B46EA5C4-7042-4685-8F22-10EF0A4FA1D7}" type="presParOf" srcId="{9FCAAE8E-CDBB-4E11-B547-50BD83583FBB}" destId="{B75C2A87-D445-4607-8534-226D6B9990DA}" srcOrd="2" destOrd="0" presId="urn:microsoft.com/office/officeart/2005/8/layout/hierarchy4"/>
    <dgm:cxn modelId="{51A623D8-9BE3-4AAE-8E4E-33B289776918}" type="presParOf" srcId="{B75C2A87-D445-4607-8534-226D6B9990DA}" destId="{FF595228-5EB6-4943-9FF8-93B780B993E3}" srcOrd="0" destOrd="0" presId="urn:microsoft.com/office/officeart/2005/8/layout/hierarchy4"/>
    <dgm:cxn modelId="{EDD796EC-1D4D-4EAA-9B7B-F7DFB9FA6FD9}" type="presParOf" srcId="{B75C2A87-D445-4607-8534-226D6B9990DA}" destId="{553BA7E5-B07A-46AC-A19C-E46F89452469}" srcOrd="1" destOrd="0" presId="urn:microsoft.com/office/officeart/2005/8/layout/hierarchy4"/>
    <dgm:cxn modelId="{43B45E59-25FE-43CF-8C2C-06BE2A7B831E}" type="presParOf" srcId="{9FCAAE8E-CDBB-4E11-B547-50BD83583FBB}" destId="{DFC5254C-B6FC-43FF-BCAD-39F392F06012}" srcOrd="3" destOrd="0" presId="urn:microsoft.com/office/officeart/2005/8/layout/hierarchy4"/>
    <dgm:cxn modelId="{24B04757-8CEC-495D-B460-FBC1975705EE}" type="presParOf" srcId="{9FCAAE8E-CDBB-4E11-B547-50BD83583FBB}" destId="{8EC98745-F650-4FB7-B042-7105B5F9EBED}" srcOrd="4" destOrd="0" presId="urn:microsoft.com/office/officeart/2005/8/layout/hierarchy4"/>
    <dgm:cxn modelId="{E9D94DEB-6DE9-4E1C-B3E7-C1F2B7E83E5B}" type="presParOf" srcId="{8EC98745-F650-4FB7-B042-7105B5F9EBED}" destId="{479A8C46-8156-43A6-A3A2-CBD182A889A3}" srcOrd="0" destOrd="0" presId="urn:microsoft.com/office/officeart/2005/8/layout/hierarchy4"/>
    <dgm:cxn modelId="{EC96544B-74D6-4DE2-95CF-FE8B3B272E38}" type="presParOf" srcId="{8EC98745-F650-4FB7-B042-7105B5F9EBED}" destId="{262C430E-FCF7-446F-B8CF-316EB0FF08A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170B5-8D7C-4A57-BB0D-D698EEDD3CAD}">
      <dsp:nvSpPr>
        <dsp:cNvPr id="0" name=""/>
        <dsp:cNvSpPr/>
      </dsp:nvSpPr>
      <dsp:spPr>
        <a:xfrm rot="5400000">
          <a:off x="5895820" y="-2079153"/>
          <a:ext cx="1784151" cy="63886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b="0" i="0" kern="1200" dirty="0" smtClean="0"/>
            <a:t>Nuclear Proliferation and Nuclear Security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b="0" i="0" kern="1200" smtClean="0"/>
            <a:t>Nuclear Politics in South Asia</a:t>
          </a:r>
          <a:endParaRPr lang="en-US" sz="3400" kern="1200" dirty="0"/>
        </a:p>
      </dsp:txBody>
      <dsp:txXfrm rot="-5400000">
        <a:off x="3593592" y="310170"/>
        <a:ext cx="6301513" cy="1609961"/>
      </dsp:txXfrm>
    </dsp:sp>
    <dsp:sp modelId="{5CAEBBEF-6A22-4219-9144-81F05539713B}">
      <dsp:nvSpPr>
        <dsp:cNvPr id="0" name=""/>
        <dsp:cNvSpPr/>
      </dsp:nvSpPr>
      <dsp:spPr>
        <a:xfrm>
          <a:off x="0" y="55"/>
          <a:ext cx="3593592" cy="2230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Current Affairs</a:t>
          </a:r>
          <a:endParaRPr lang="en-US" sz="5700" kern="1200" dirty="0"/>
        </a:p>
      </dsp:txBody>
      <dsp:txXfrm>
        <a:off x="108869" y="108924"/>
        <a:ext cx="3375854" cy="2012451"/>
      </dsp:txXfrm>
    </dsp:sp>
    <dsp:sp modelId="{AEA3F798-4EB9-4707-A3EE-659112CA9072}">
      <dsp:nvSpPr>
        <dsp:cNvPr id="0" name=""/>
        <dsp:cNvSpPr/>
      </dsp:nvSpPr>
      <dsp:spPr>
        <a:xfrm rot="5400000">
          <a:off x="5895820" y="262545"/>
          <a:ext cx="1784151" cy="63886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b="0" i="0" kern="1200" dirty="0" smtClean="0"/>
            <a:t>Nuclear Program of Pakistan, its Safety and Security; International Concerns</a:t>
          </a:r>
          <a:endParaRPr lang="en-US" sz="3400" kern="1200" dirty="0"/>
        </a:p>
      </dsp:txBody>
      <dsp:txXfrm rot="-5400000">
        <a:off x="3593592" y="2651869"/>
        <a:ext cx="6301513" cy="1609961"/>
      </dsp:txXfrm>
    </dsp:sp>
    <dsp:sp modelId="{41B24FF9-7736-44C2-AE15-900D815DFBB5}">
      <dsp:nvSpPr>
        <dsp:cNvPr id="0" name=""/>
        <dsp:cNvSpPr/>
      </dsp:nvSpPr>
      <dsp:spPr>
        <a:xfrm>
          <a:off x="0" y="2341754"/>
          <a:ext cx="3593592" cy="2230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Pakistan Affairs</a:t>
          </a:r>
          <a:endParaRPr lang="en-US" sz="5700" kern="1200" dirty="0"/>
        </a:p>
      </dsp:txBody>
      <dsp:txXfrm>
        <a:off x="108869" y="2450623"/>
        <a:ext cx="3375854" cy="201245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4287A-AE4D-4629-898E-D8BB2BD8E3B8}">
      <dsp:nvSpPr>
        <dsp:cNvPr id="0" name=""/>
        <dsp:cNvSpPr/>
      </dsp:nvSpPr>
      <dsp:spPr>
        <a:xfrm>
          <a:off x="0" y="55015"/>
          <a:ext cx="1957477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Non-signatories</a:t>
          </a:r>
          <a:endParaRPr lang="en-US" sz="1500" kern="1200" dirty="0"/>
        </a:p>
      </dsp:txBody>
      <dsp:txXfrm>
        <a:off x="0" y="55015"/>
        <a:ext cx="1957477" cy="432000"/>
      </dsp:txXfrm>
    </dsp:sp>
    <dsp:sp modelId="{2223CD7F-3A5B-4C74-9D41-6FB18D000335}">
      <dsp:nvSpPr>
        <dsp:cNvPr id="0" name=""/>
        <dsp:cNvSpPr/>
      </dsp:nvSpPr>
      <dsp:spPr>
        <a:xfrm>
          <a:off x="0" y="487015"/>
          <a:ext cx="1957477" cy="1317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Pakistan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India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Israel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North Korea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South Sudan</a:t>
          </a:r>
          <a:endParaRPr lang="en-US" sz="1500" kern="1200" dirty="0"/>
        </a:p>
      </dsp:txBody>
      <dsp:txXfrm>
        <a:off x="0" y="487015"/>
        <a:ext cx="1957477" cy="1317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170B5-8D7C-4A57-BB0D-D698EEDD3CAD}">
      <dsp:nvSpPr>
        <dsp:cNvPr id="0" name=""/>
        <dsp:cNvSpPr/>
      </dsp:nvSpPr>
      <dsp:spPr>
        <a:xfrm rot="5400000">
          <a:off x="4959096" y="-908304"/>
          <a:ext cx="3657600" cy="63886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smtClean="0"/>
            <a:t>Arms Control /Disarmament and Nuclear Non proliferation Regime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smtClean="0"/>
            <a:t>Proliferation of Nuclear Weapons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smtClean="0"/>
            <a:t>Nuclear Weapon States- Programs and Postures: Indian-Pakistan Nuclear Doctrines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smtClean="0"/>
            <a:t>Nuclear Non –Proliferation Regime: International Atomic Energy Agency, Nuclear Non- Proliferation Treaty; Nuclear Supplier Group; Partial Test Ban Treaty; Comprehensive Test Ban Treaty; Fissile Material Cut-off Treaty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smtClean="0"/>
            <a:t>Challenges of Non-Proliferation, Cooperation for Nuclear Energy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kern="1200" dirty="0" smtClean="0"/>
            <a:t>Deterrence: Theory and practice with special reference to India and Pakistan</a:t>
          </a:r>
          <a:r>
            <a:rPr lang="en-US" sz="1600" kern="1200" dirty="0" smtClean="0"/>
            <a:t/>
          </a:r>
          <a:br>
            <a:rPr lang="en-US" sz="1600" kern="1200" dirty="0" smtClean="0"/>
          </a:br>
          <a:r>
            <a:rPr lang="en-US" sz="1600" b="0" i="0" kern="1200" dirty="0" smtClean="0"/>
            <a:t>The Missile </a:t>
          </a:r>
          <a:r>
            <a:rPr lang="en-US" sz="1600" b="0" i="0" kern="1200" dirty="0" smtClean="0"/>
            <a:t>Defense </a:t>
          </a:r>
          <a:r>
            <a:rPr lang="en-US" sz="1600" b="0" i="0" kern="1200" dirty="0" smtClean="0"/>
            <a:t>Systems and their impact on global strategic environment</a:t>
          </a:r>
          <a:endParaRPr lang="en-US" sz="1600" kern="1200" dirty="0"/>
        </a:p>
      </dsp:txBody>
      <dsp:txXfrm rot="-5400000">
        <a:off x="3593593" y="635748"/>
        <a:ext cx="6210059" cy="3300502"/>
      </dsp:txXfrm>
    </dsp:sp>
    <dsp:sp modelId="{5CAEBBEF-6A22-4219-9144-81F05539713B}">
      <dsp:nvSpPr>
        <dsp:cNvPr id="0" name=""/>
        <dsp:cNvSpPr/>
      </dsp:nvSpPr>
      <dsp:spPr>
        <a:xfrm>
          <a:off x="0" y="0"/>
          <a:ext cx="3593592" cy="4572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International Relations</a:t>
          </a:r>
          <a:endParaRPr lang="en-US" sz="4100" kern="1200" dirty="0"/>
        </a:p>
      </dsp:txBody>
      <dsp:txXfrm>
        <a:off x="175425" y="175425"/>
        <a:ext cx="3242742" cy="42211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2302D-6440-47DD-B567-5080045C10CA}">
      <dsp:nvSpPr>
        <dsp:cNvPr id="0" name=""/>
        <dsp:cNvSpPr/>
      </dsp:nvSpPr>
      <dsp:spPr>
        <a:xfrm>
          <a:off x="5740" y="255688"/>
          <a:ext cx="1295269" cy="730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Manhattan Project</a:t>
          </a:r>
          <a:endParaRPr lang="en-US" sz="1300" kern="1200" dirty="0"/>
        </a:p>
      </dsp:txBody>
      <dsp:txXfrm>
        <a:off x="5740" y="255688"/>
        <a:ext cx="1295269" cy="486671"/>
      </dsp:txXfrm>
    </dsp:sp>
    <dsp:sp modelId="{418F7CB3-15AA-43F6-BEC6-DB45EF23BC0F}">
      <dsp:nvSpPr>
        <dsp:cNvPr id="0" name=""/>
        <dsp:cNvSpPr/>
      </dsp:nvSpPr>
      <dsp:spPr>
        <a:xfrm>
          <a:off x="271036" y="742360"/>
          <a:ext cx="1295269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smtClean="0"/>
            <a:t>1942</a:t>
          </a:r>
          <a:endParaRPr lang="en-US" sz="1300" kern="1200" dirty="0"/>
        </a:p>
      </dsp:txBody>
      <dsp:txXfrm>
        <a:off x="292968" y="764292"/>
        <a:ext cx="1251405" cy="704936"/>
      </dsp:txXfrm>
    </dsp:sp>
    <dsp:sp modelId="{C393011D-4415-41F1-888A-1A125170B8AE}">
      <dsp:nvSpPr>
        <dsp:cNvPr id="0" name=""/>
        <dsp:cNvSpPr/>
      </dsp:nvSpPr>
      <dsp:spPr>
        <a:xfrm>
          <a:off x="1471488" y="337782"/>
          <a:ext cx="416279" cy="322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471488" y="402279"/>
        <a:ext cx="319534" cy="193490"/>
      </dsp:txXfrm>
    </dsp:sp>
    <dsp:sp modelId="{1B1B9E6D-08D7-485F-9720-42A53C856D7B}">
      <dsp:nvSpPr>
        <dsp:cNvPr id="0" name=""/>
        <dsp:cNvSpPr/>
      </dsp:nvSpPr>
      <dsp:spPr>
        <a:xfrm>
          <a:off x="2086442" y="255688"/>
          <a:ext cx="1295269" cy="730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Hiroshima and Nagasaki</a:t>
          </a:r>
          <a:endParaRPr lang="en-US" sz="1300" kern="1200" dirty="0"/>
        </a:p>
      </dsp:txBody>
      <dsp:txXfrm>
        <a:off x="2086442" y="255688"/>
        <a:ext cx="1295269" cy="486671"/>
      </dsp:txXfrm>
    </dsp:sp>
    <dsp:sp modelId="{0B5374FD-967D-4F04-B7BD-C26147E14EDC}">
      <dsp:nvSpPr>
        <dsp:cNvPr id="0" name=""/>
        <dsp:cNvSpPr/>
      </dsp:nvSpPr>
      <dsp:spPr>
        <a:xfrm>
          <a:off x="2351739" y="742360"/>
          <a:ext cx="1295269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6th and 9th August 1945</a:t>
          </a:r>
          <a:endParaRPr lang="en-US" sz="1300" kern="1200" dirty="0"/>
        </a:p>
      </dsp:txBody>
      <dsp:txXfrm>
        <a:off x="2373671" y="764292"/>
        <a:ext cx="1251405" cy="704936"/>
      </dsp:txXfrm>
    </dsp:sp>
    <dsp:sp modelId="{7CA8891A-6048-42C3-ADE4-B6B67F2709CB}">
      <dsp:nvSpPr>
        <dsp:cNvPr id="0" name=""/>
        <dsp:cNvSpPr/>
      </dsp:nvSpPr>
      <dsp:spPr>
        <a:xfrm>
          <a:off x="3578070" y="337782"/>
          <a:ext cx="416279" cy="322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578070" y="402279"/>
        <a:ext cx="319534" cy="193490"/>
      </dsp:txXfrm>
    </dsp:sp>
    <dsp:sp modelId="{B5A57867-F9EE-4E2A-AEF1-80B02EE00F36}">
      <dsp:nvSpPr>
        <dsp:cNvPr id="0" name=""/>
        <dsp:cNvSpPr/>
      </dsp:nvSpPr>
      <dsp:spPr>
        <a:xfrm>
          <a:off x="4167145" y="255688"/>
          <a:ext cx="1295269" cy="730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Baruch Plan</a:t>
          </a:r>
          <a:endParaRPr lang="en-US" sz="1300" kern="1200" dirty="0"/>
        </a:p>
      </dsp:txBody>
      <dsp:txXfrm>
        <a:off x="4167145" y="255688"/>
        <a:ext cx="1295269" cy="486671"/>
      </dsp:txXfrm>
    </dsp:sp>
    <dsp:sp modelId="{ED2C96B4-C502-420D-88F3-E05533C51BDA}">
      <dsp:nvSpPr>
        <dsp:cNvPr id="0" name=""/>
        <dsp:cNvSpPr/>
      </dsp:nvSpPr>
      <dsp:spPr>
        <a:xfrm>
          <a:off x="4432441" y="742360"/>
          <a:ext cx="1295269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1946</a:t>
          </a:r>
          <a:endParaRPr lang="en-US" sz="1300" kern="1200" dirty="0"/>
        </a:p>
      </dsp:txBody>
      <dsp:txXfrm>
        <a:off x="4454373" y="764292"/>
        <a:ext cx="1251405" cy="704936"/>
      </dsp:txXfrm>
    </dsp:sp>
    <dsp:sp modelId="{044E6B7F-5C08-4935-9FCE-4294B66479F2}">
      <dsp:nvSpPr>
        <dsp:cNvPr id="0" name=""/>
        <dsp:cNvSpPr/>
      </dsp:nvSpPr>
      <dsp:spPr>
        <a:xfrm>
          <a:off x="5658772" y="337782"/>
          <a:ext cx="416279" cy="322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658772" y="402279"/>
        <a:ext cx="319534" cy="193490"/>
      </dsp:txXfrm>
    </dsp:sp>
    <dsp:sp modelId="{9E07688E-BC1E-43CC-AC94-E5A65A75EE87}">
      <dsp:nvSpPr>
        <dsp:cNvPr id="0" name=""/>
        <dsp:cNvSpPr/>
      </dsp:nvSpPr>
      <dsp:spPr>
        <a:xfrm>
          <a:off x="6247847" y="255688"/>
          <a:ext cx="1295269" cy="730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USSR</a:t>
          </a:r>
          <a:endParaRPr lang="en-US" sz="1300" kern="1200" dirty="0"/>
        </a:p>
      </dsp:txBody>
      <dsp:txXfrm>
        <a:off x="6247847" y="255688"/>
        <a:ext cx="1295269" cy="486671"/>
      </dsp:txXfrm>
    </dsp:sp>
    <dsp:sp modelId="{6DDA0C79-5CB9-4C02-A045-9E1C45092CE7}">
      <dsp:nvSpPr>
        <dsp:cNvPr id="0" name=""/>
        <dsp:cNvSpPr/>
      </dsp:nvSpPr>
      <dsp:spPr>
        <a:xfrm>
          <a:off x="6513143" y="742360"/>
          <a:ext cx="1295269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1949</a:t>
          </a:r>
          <a:endParaRPr lang="en-US" sz="1300" kern="1200" dirty="0"/>
        </a:p>
      </dsp:txBody>
      <dsp:txXfrm>
        <a:off x="6535075" y="764292"/>
        <a:ext cx="1251405" cy="704936"/>
      </dsp:txXfrm>
    </dsp:sp>
    <dsp:sp modelId="{C9F9C933-1251-4C18-8007-B15449EB332D}">
      <dsp:nvSpPr>
        <dsp:cNvPr id="0" name=""/>
        <dsp:cNvSpPr/>
      </dsp:nvSpPr>
      <dsp:spPr>
        <a:xfrm>
          <a:off x="7739475" y="337782"/>
          <a:ext cx="416279" cy="322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7739475" y="402279"/>
        <a:ext cx="319534" cy="193490"/>
      </dsp:txXfrm>
    </dsp:sp>
    <dsp:sp modelId="{EAD4DD90-0B06-4345-989A-B56EA0E1F790}">
      <dsp:nvSpPr>
        <dsp:cNvPr id="0" name=""/>
        <dsp:cNvSpPr/>
      </dsp:nvSpPr>
      <dsp:spPr>
        <a:xfrm>
          <a:off x="8328549" y="255688"/>
          <a:ext cx="1295269" cy="730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UK</a:t>
          </a:r>
          <a:endParaRPr lang="en-US" sz="1300" kern="1200" dirty="0"/>
        </a:p>
      </dsp:txBody>
      <dsp:txXfrm>
        <a:off x="8328549" y="255688"/>
        <a:ext cx="1295269" cy="486671"/>
      </dsp:txXfrm>
    </dsp:sp>
    <dsp:sp modelId="{829A2B12-7A18-4E03-9AFD-828F152AF71E}">
      <dsp:nvSpPr>
        <dsp:cNvPr id="0" name=""/>
        <dsp:cNvSpPr/>
      </dsp:nvSpPr>
      <dsp:spPr>
        <a:xfrm>
          <a:off x="8593845" y="742360"/>
          <a:ext cx="1295269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1952</a:t>
          </a:r>
          <a:endParaRPr lang="en-US" sz="1300" kern="1200" dirty="0"/>
        </a:p>
      </dsp:txBody>
      <dsp:txXfrm>
        <a:off x="8615777" y="764292"/>
        <a:ext cx="1251405" cy="7049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2302D-6440-47DD-B567-5080045C10CA}">
      <dsp:nvSpPr>
        <dsp:cNvPr id="0" name=""/>
        <dsp:cNvSpPr/>
      </dsp:nvSpPr>
      <dsp:spPr>
        <a:xfrm>
          <a:off x="5791" y="26880"/>
          <a:ext cx="1306703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China</a:t>
          </a:r>
          <a:endParaRPr lang="en-US" sz="1700" kern="1200" dirty="0"/>
        </a:p>
      </dsp:txBody>
      <dsp:txXfrm>
        <a:off x="5791" y="26880"/>
        <a:ext cx="1306703" cy="489600"/>
      </dsp:txXfrm>
    </dsp:sp>
    <dsp:sp modelId="{418F7CB3-15AA-43F6-BEC6-DB45EF23BC0F}">
      <dsp:nvSpPr>
        <dsp:cNvPr id="0" name=""/>
        <dsp:cNvSpPr/>
      </dsp:nvSpPr>
      <dsp:spPr>
        <a:xfrm>
          <a:off x="273429" y="516480"/>
          <a:ext cx="130670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1964</a:t>
          </a:r>
          <a:endParaRPr lang="en-US" sz="1700" kern="1200" dirty="0"/>
        </a:p>
      </dsp:txBody>
      <dsp:txXfrm>
        <a:off x="302109" y="545160"/>
        <a:ext cx="1249343" cy="921840"/>
      </dsp:txXfrm>
    </dsp:sp>
    <dsp:sp modelId="{C393011D-4415-41F1-888A-1A125170B8AE}">
      <dsp:nvSpPr>
        <dsp:cNvPr id="0" name=""/>
        <dsp:cNvSpPr/>
      </dsp:nvSpPr>
      <dsp:spPr>
        <a:xfrm>
          <a:off x="1484477" y="109015"/>
          <a:ext cx="419953" cy="3253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484477" y="174081"/>
        <a:ext cx="322354" cy="195199"/>
      </dsp:txXfrm>
    </dsp:sp>
    <dsp:sp modelId="{1B1B9E6D-08D7-485F-9720-42A53C856D7B}">
      <dsp:nvSpPr>
        <dsp:cNvPr id="0" name=""/>
        <dsp:cNvSpPr/>
      </dsp:nvSpPr>
      <dsp:spPr>
        <a:xfrm>
          <a:off x="2104860" y="26880"/>
          <a:ext cx="1306703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Israel</a:t>
          </a:r>
          <a:endParaRPr lang="en-US" sz="1700" kern="1200" dirty="0"/>
        </a:p>
      </dsp:txBody>
      <dsp:txXfrm>
        <a:off x="2104860" y="26880"/>
        <a:ext cx="1306703" cy="489600"/>
      </dsp:txXfrm>
    </dsp:sp>
    <dsp:sp modelId="{0B5374FD-967D-4F04-B7BD-C26147E14EDC}">
      <dsp:nvSpPr>
        <dsp:cNvPr id="0" name=""/>
        <dsp:cNvSpPr/>
      </dsp:nvSpPr>
      <dsp:spPr>
        <a:xfrm>
          <a:off x="2372498" y="516480"/>
          <a:ext cx="130670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1967</a:t>
          </a:r>
          <a:endParaRPr lang="en-US" sz="1700" kern="1200" dirty="0"/>
        </a:p>
      </dsp:txBody>
      <dsp:txXfrm>
        <a:off x="2401178" y="545160"/>
        <a:ext cx="1249343" cy="921840"/>
      </dsp:txXfrm>
    </dsp:sp>
    <dsp:sp modelId="{7CA8891A-6048-42C3-ADE4-B6B67F2709CB}">
      <dsp:nvSpPr>
        <dsp:cNvPr id="0" name=""/>
        <dsp:cNvSpPr/>
      </dsp:nvSpPr>
      <dsp:spPr>
        <a:xfrm>
          <a:off x="3609655" y="109015"/>
          <a:ext cx="419953" cy="3253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609655" y="174081"/>
        <a:ext cx="322354" cy="195199"/>
      </dsp:txXfrm>
    </dsp:sp>
    <dsp:sp modelId="{B5A57867-F9EE-4E2A-AEF1-80B02EE00F36}">
      <dsp:nvSpPr>
        <dsp:cNvPr id="0" name=""/>
        <dsp:cNvSpPr/>
      </dsp:nvSpPr>
      <dsp:spPr>
        <a:xfrm>
          <a:off x="4203929" y="26880"/>
          <a:ext cx="1306703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NPT</a:t>
          </a:r>
          <a:endParaRPr lang="en-US" sz="1700" kern="1200" dirty="0"/>
        </a:p>
      </dsp:txBody>
      <dsp:txXfrm>
        <a:off x="4203929" y="26880"/>
        <a:ext cx="1306703" cy="489600"/>
      </dsp:txXfrm>
    </dsp:sp>
    <dsp:sp modelId="{ED2C96B4-C502-420D-88F3-E05533C51BDA}">
      <dsp:nvSpPr>
        <dsp:cNvPr id="0" name=""/>
        <dsp:cNvSpPr/>
      </dsp:nvSpPr>
      <dsp:spPr>
        <a:xfrm>
          <a:off x="4471567" y="516480"/>
          <a:ext cx="130670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1967</a:t>
          </a:r>
          <a:endParaRPr lang="en-US" sz="1700" kern="1200" dirty="0"/>
        </a:p>
      </dsp:txBody>
      <dsp:txXfrm>
        <a:off x="4500247" y="545160"/>
        <a:ext cx="1249343" cy="921840"/>
      </dsp:txXfrm>
    </dsp:sp>
    <dsp:sp modelId="{044E6B7F-5C08-4935-9FCE-4294B66479F2}">
      <dsp:nvSpPr>
        <dsp:cNvPr id="0" name=""/>
        <dsp:cNvSpPr/>
      </dsp:nvSpPr>
      <dsp:spPr>
        <a:xfrm>
          <a:off x="5708724" y="109015"/>
          <a:ext cx="419953" cy="3253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708724" y="174081"/>
        <a:ext cx="322354" cy="195199"/>
      </dsp:txXfrm>
    </dsp:sp>
    <dsp:sp modelId="{9E07688E-BC1E-43CC-AC94-E5A65A75EE87}">
      <dsp:nvSpPr>
        <dsp:cNvPr id="0" name=""/>
        <dsp:cNvSpPr/>
      </dsp:nvSpPr>
      <dsp:spPr>
        <a:xfrm>
          <a:off x="6302998" y="26880"/>
          <a:ext cx="1306703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India</a:t>
          </a:r>
          <a:endParaRPr lang="en-US" sz="1700" kern="1200" dirty="0"/>
        </a:p>
      </dsp:txBody>
      <dsp:txXfrm>
        <a:off x="6302998" y="26880"/>
        <a:ext cx="1306703" cy="489600"/>
      </dsp:txXfrm>
    </dsp:sp>
    <dsp:sp modelId="{6DDA0C79-5CB9-4C02-A045-9E1C45092CE7}">
      <dsp:nvSpPr>
        <dsp:cNvPr id="0" name=""/>
        <dsp:cNvSpPr/>
      </dsp:nvSpPr>
      <dsp:spPr>
        <a:xfrm>
          <a:off x="6570636" y="516480"/>
          <a:ext cx="130670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1974</a:t>
          </a:r>
          <a:endParaRPr lang="en-US" sz="1700" kern="1200" dirty="0"/>
        </a:p>
      </dsp:txBody>
      <dsp:txXfrm>
        <a:off x="6599316" y="545160"/>
        <a:ext cx="1249343" cy="921840"/>
      </dsp:txXfrm>
    </dsp:sp>
    <dsp:sp modelId="{C9F9C933-1251-4C18-8007-B15449EB332D}">
      <dsp:nvSpPr>
        <dsp:cNvPr id="0" name=""/>
        <dsp:cNvSpPr/>
      </dsp:nvSpPr>
      <dsp:spPr>
        <a:xfrm>
          <a:off x="7807793" y="109015"/>
          <a:ext cx="419953" cy="3253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7807793" y="174081"/>
        <a:ext cx="322354" cy="195199"/>
      </dsp:txXfrm>
    </dsp:sp>
    <dsp:sp modelId="{EAD4DD90-0B06-4345-989A-B56EA0E1F790}">
      <dsp:nvSpPr>
        <dsp:cNvPr id="0" name=""/>
        <dsp:cNvSpPr/>
      </dsp:nvSpPr>
      <dsp:spPr>
        <a:xfrm>
          <a:off x="8402067" y="26880"/>
          <a:ext cx="1306703" cy="7343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NSG</a:t>
          </a:r>
          <a:endParaRPr lang="en-US" sz="1700" kern="1200" dirty="0"/>
        </a:p>
      </dsp:txBody>
      <dsp:txXfrm>
        <a:off x="8402067" y="26880"/>
        <a:ext cx="1306703" cy="489600"/>
      </dsp:txXfrm>
    </dsp:sp>
    <dsp:sp modelId="{829A2B12-7A18-4E03-9AFD-828F152AF71E}">
      <dsp:nvSpPr>
        <dsp:cNvPr id="0" name=""/>
        <dsp:cNvSpPr/>
      </dsp:nvSpPr>
      <dsp:spPr>
        <a:xfrm>
          <a:off x="8669705" y="516480"/>
          <a:ext cx="1306703" cy="9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1975</a:t>
          </a:r>
          <a:endParaRPr lang="en-US" sz="1700" kern="1200" dirty="0"/>
        </a:p>
      </dsp:txBody>
      <dsp:txXfrm>
        <a:off x="8698385" y="545160"/>
        <a:ext cx="1249343" cy="9218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2302D-6440-47DD-B567-5080045C10CA}">
      <dsp:nvSpPr>
        <dsp:cNvPr id="0" name=""/>
        <dsp:cNvSpPr/>
      </dsp:nvSpPr>
      <dsp:spPr>
        <a:xfrm>
          <a:off x="8638218" y="113281"/>
          <a:ext cx="1306703" cy="64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START</a:t>
          </a:r>
          <a:endParaRPr lang="en-US" sz="1500" kern="1200" dirty="0"/>
        </a:p>
      </dsp:txBody>
      <dsp:txXfrm>
        <a:off x="8669705" y="113281"/>
        <a:ext cx="1306703" cy="432000"/>
      </dsp:txXfrm>
    </dsp:sp>
    <dsp:sp modelId="{418F7CB3-15AA-43F6-BEC6-DB45EF23BC0F}">
      <dsp:nvSpPr>
        <dsp:cNvPr id="0" name=""/>
        <dsp:cNvSpPr/>
      </dsp:nvSpPr>
      <dsp:spPr>
        <a:xfrm>
          <a:off x="8402067" y="545281"/>
          <a:ext cx="1306703" cy="86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1994</a:t>
          </a:r>
          <a:endParaRPr lang="en-US" sz="1500" kern="1200" dirty="0"/>
        </a:p>
      </dsp:txBody>
      <dsp:txXfrm>
        <a:off x="8427373" y="570587"/>
        <a:ext cx="1256091" cy="813388"/>
      </dsp:txXfrm>
    </dsp:sp>
    <dsp:sp modelId="{C393011D-4415-41F1-888A-1A125170B8AE}">
      <dsp:nvSpPr>
        <dsp:cNvPr id="0" name=""/>
        <dsp:cNvSpPr/>
      </dsp:nvSpPr>
      <dsp:spPr>
        <a:xfrm rot="10800000">
          <a:off x="8025551" y="166615"/>
          <a:ext cx="419953" cy="3253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8123150" y="231681"/>
        <a:ext cx="322354" cy="195199"/>
      </dsp:txXfrm>
    </dsp:sp>
    <dsp:sp modelId="{1B1B9E6D-08D7-485F-9720-42A53C856D7B}">
      <dsp:nvSpPr>
        <dsp:cNvPr id="0" name=""/>
        <dsp:cNvSpPr/>
      </dsp:nvSpPr>
      <dsp:spPr>
        <a:xfrm>
          <a:off x="6539149" y="113281"/>
          <a:ext cx="1306703" cy="64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CTBT</a:t>
          </a:r>
          <a:endParaRPr lang="en-US" sz="1500" kern="1200" dirty="0"/>
        </a:p>
      </dsp:txBody>
      <dsp:txXfrm>
        <a:off x="6570636" y="113281"/>
        <a:ext cx="1306703" cy="432000"/>
      </dsp:txXfrm>
    </dsp:sp>
    <dsp:sp modelId="{0B5374FD-967D-4F04-B7BD-C26147E14EDC}">
      <dsp:nvSpPr>
        <dsp:cNvPr id="0" name=""/>
        <dsp:cNvSpPr/>
      </dsp:nvSpPr>
      <dsp:spPr>
        <a:xfrm>
          <a:off x="6302998" y="545281"/>
          <a:ext cx="1306703" cy="86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Open on 1996</a:t>
          </a:r>
          <a:endParaRPr lang="en-US" sz="1500" kern="1200" dirty="0"/>
        </a:p>
      </dsp:txBody>
      <dsp:txXfrm>
        <a:off x="6328304" y="570587"/>
        <a:ext cx="1256091" cy="813388"/>
      </dsp:txXfrm>
    </dsp:sp>
    <dsp:sp modelId="{7CA8891A-6048-42C3-ADE4-B6B67F2709CB}">
      <dsp:nvSpPr>
        <dsp:cNvPr id="0" name=""/>
        <dsp:cNvSpPr/>
      </dsp:nvSpPr>
      <dsp:spPr>
        <a:xfrm rot="10800000">
          <a:off x="5952591" y="166615"/>
          <a:ext cx="419953" cy="3253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6050190" y="231681"/>
        <a:ext cx="322354" cy="195199"/>
      </dsp:txXfrm>
    </dsp:sp>
    <dsp:sp modelId="{B5A57867-F9EE-4E2A-AEF1-80B02EE00F36}">
      <dsp:nvSpPr>
        <dsp:cNvPr id="0" name=""/>
        <dsp:cNvSpPr/>
      </dsp:nvSpPr>
      <dsp:spPr>
        <a:xfrm>
          <a:off x="4440080" y="113281"/>
          <a:ext cx="1306703" cy="64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Pakistan</a:t>
          </a:r>
          <a:endParaRPr lang="en-US" sz="1500" kern="1200" dirty="0"/>
        </a:p>
      </dsp:txBody>
      <dsp:txXfrm>
        <a:off x="4471567" y="113281"/>
        <a:ext cx="1306703" cy="432000"/>
      </dsp:txXfrm>
    </dsp:sp>
    <dsp:sp modelId="{ED2C96B4-C502-420D-88F3-E05533C51BDA}">
      <dsp:nvSpPr>
        <dsp:cNvPr id="0" name=""/>
        <dsp:cNvSpPr/>
      </dsp:nvSpPr>
      <dsp:spPr>
        <a:xfrm>
          <a:off x="4203929" y="545281"/>
          <a:ext cx="1306703" cy="86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28</a:t>
          </a:r>
          <a:r>
            <a:rPr lang="en-US" sz="1500" kern="1200" baseline="30000" dirty="0" smtClean="0"/>
            <a:t>th</a:t>
          </a:r>
          <a:r>
            <a:rPr lang="en-US" sz="1500" kern="1200" dirty="0" smtClean="0"/>
            <a:t> May 1998</a:t>
          </a:r>
          <a:endParaRPr lang="en-US" sz="1500" kern="1200" dirty="0"/>
        </a:p>
      </dsp:txBody>
      <dsp:txXfrm>
        <a:off x="4229235" y="570587"/>
        <a:ext cx="1256091" cy="813388"/>
      </dsp:txXfrm>
    </dsp:sp>
    <dsp:sp modelId="{044E6B7F-5C08-4935-9FCE-4294B66479F2}">
      <dsp:nvSpPr>
        <dsp:cNvPr id="0" name=""/>
        <dsp:cNvSpPr/>
      </dsp:nvSpPr>
      <dsp:spPr>
        <a:xfrm rot="10800000">
          <a:off x="3853522" y="166615"/>
          <a:ext cx="419953" cy="3253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3951121" y="231681"/>
        <a:ext cx="322354" cy="195199"/>
      </dsp:txXfrm>
    </dsp:sp>
    <dsp:sp modelId="{9E07688E-BC1E-43CC-AC94-E5A65A75EE87}">
      <dsp:nvSpPr>
        <dsp:cNvPr id="0" name=""/>
        <dsp:cNvSpPr/>
      </dsp:nvSpPr>
      <dsp:spPr>
        <a:xfrm>
          <a:off x="2341011" y="113281"/>
          <a:ext cx="1306703" cy="64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Indo-US</a:t>
          </a:r>
          <a:endParaRPr lang="en-US" sz="1500" kern="1200" dirty="0"/>
        </a:p>
      </dsp:txBody>
      <dsp:txXfrm>
        <a:off x="2372498" y="113281"/>
        <a:ext cx="1306703" cy="432000"/>
      </dsp:txXfrm>
    </dsp:sp>
    <dsp:sp modelId="{6DDA0C79-5CB9-4C02-A045-9E1C45092CE7}">
      <dsp:nvSpPr>
        <dsp:cNvPr id="0" name=""/>
        <dsp:cNvSpPr/>
      </dsp:nvSpPr>
      <dsp:spPr>
        <a:xfrm>
          <a:off x="2104860" y="545281"/>
          <a:ext cx="1306703" cy="86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2005</a:t>
          </a:r>
          <a:endParaRPr lang="en-US" sz="1500" kern="1200" dirty="0"/>
        </a:p>
      </dsp:txBody>
      <dsp:txXfrm>
        <a:off x="2130166" y="570587"/>
        <a:ext cx="1256091" cy="813388"/>
      </dsp:txXfrm>
    </dsp:sp>
    <dsp:sp modelId="{C9F9C933-1251-4C18-8007-B15449EB332D}">
      <dsp:nvSpPr>
        <dsp:cNvPr id="0" name=""/>
        <dsp:cNvSpPr/>
      </dsp:nvSpPr>
      <dsp:spPr>
        <a:xfrm rot="10800000">
          <a:off x="1754453" y="166615"/>
          <a:ext cx="419953" cy="3253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1852052" y="231681"/>
        <a:ext cx="322354" cy="195199"/>
      </dsp:txXfrm>
    </dsp:sp>
    <dsp:sp modelId="{EAD4DD90-0B06-4345-989A-B56EA0E1F790}">
      <dsp:nvSpPr>
        <dsp:cNvPr id="0" name=""/>
        <dsp:cNvSpPr/>
      </dsp:nvSpPr>
      <dsp:spPr>
        <a:xfrm>
          <a:off x="241942" y="113281"/>
          <a:ext cx="1306703" cy="648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North Korea</a:t>
          </a:r>
          <a:endParaRPr lang="en-US" sz="1500" kern="1200" dirty="0"/>
        </a:p>
      </dsp:txBody>
      <dsp:txXfrm>
        <a:off x="273429" y="113281"/>
        <a:ext cx="1306703" cy="432000"/>
      </dsp:txXfrm>
    </dsp:sp>
    <dsp:sp modelId="{829A2B12-7A18-4E03-9AFD-828F152AF71E}">
      <dsp:nvSpPr>
        <dsp:cNvPr id="0" name=""/>
        <dsp:cNvSpPr/>
      </dsp:nvSpPr>
      <dsp:spPr>
        <a:xfrm>
          <a:off x="5791" y="545281"/>
          <a:ext cx="1306703" cy="86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2006</a:t>
          </a:r>
          <a:endParaRPr lang="en-US" sz="1500" kern="1200" dirty="0"/>
        </a:p>
      </dsp:txBody>
      <dsp:txXfrm>
        <a:off x="31097" y="570587"/>
        <a:ext cx="1256091" cy="8133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03B411-A9E5-4321-A107-927544B52CE9}">
      <dsp:nvSpPr>
        <dsp:cNvPr id="0" name=""/>
        <dsp:cNvSpPr/>
      </dsp:nvSpPr>
      <dsp:spPr>
        <a:xfrm>
          <a:off x="2786100" y="1255"/>
          <a:ext cx="4410000" cy="731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Destructive Power</a:t>
          </a:r>
          <a:endParaRPr lang="en-US" sz="4000" kern="1200" dirty="0"/>
        </a:p>
      </dsp:txBody>
      <dsp:txXfrm>
        <a:off x="2786100" y="1255"/>
        <a:ext cx="4410000" cy="731118"/>
      </dsp:txXfrm>
    </dsp:sp>
    <dsp:sp modelId="{2EB73223-1102-4EF8-BA64-F64687B3DEEC}">
      <dsp:nvSpPr>
        <dsp:cNvPr id="0" name=""/>
        <dsp:cNvSpPr/>
      </dsp:nvSpPr>
      <dsp:spPr>
        <a:xfrm>
          <a:off x="3416100" y="768929"/>
          <a:ext cx="3150000" cy="731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Radioactivity</a:t>
          </a:r>
        </a:p>
      </dsp:txBody>
      <dsp:txXfrm>
        <a:off x="3416100" y="768929"/>
        <a:ext cx="3150000" cy="731118"/>
      </dsp:txXfrm>
    </dsp:sp>
    <dsp:sp modelId="{8EA84B04-707F-41B1-B7ED-4BEC3EBADEED}">
      <dsp:nvSpPr>
        <dsp:cNvPr id="0" name=""/>
        <dsp:cNvSpPr/>
      </dsp:nvSpPr>
      <dsp:spPr>
        <a:xfrm>
          <a:off x="2111100" y="1536603"/>
          <a:ext cx="5760000" cy="731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smtClean="0"/>
            <a:t>Intergenerational Effects</a:t>
          </a:r>
          <a:endParaRPr lang="en-GB" sz="4000" kern="1200" dirty="0" smtClean="0"/>
        </a:p>
      </dsp:txBody>
      <dsp:txXfrm>
        <a:off x="2111100" y="1536603"/>
        <a:ext cx="5760000" cy="731118"/>
      </dsp:txXfrm>
    </dsp:sp>
    <dsp:sp modelId="{9702843D-A7F7-4D3E-868E-E58AEE77F20C}">
      <dsp:nvSpPr>
        <dsp:cNvPr id="0" name=""/>
        <dsp:cNvSpPr/>
      </dsp:nvSpPr>
      <dsp:spPr>
        <a:xfrm>
          <a:off x="3101100" y="2304277"/>
          <a:ext cx="3780000" cy="731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Lingering Effect</a:t>
          </a:r>
        </a:p>
      </dsp:txBody>
      <dsp:txXfrm>
        <a:off x="3101100" y="2304277"/>
        <a:ext cx="3780000" cy="731118"/>
      </dsp:txXfrm>
    </dsp:sp>
    <dsp:sp modelId="{0C1518C7-103A-4DFB-BED2-60643079F885}">
      <dsp:nvSpPr>
        <dsp:cNvPr id="0" name=""/>
        <dsp:cNvSpPr/>
      </dsp:nvSpPr>
      <dsp:spPr>
        <a:xfrm>
          <a:off x="2696100" y="3071952"/>
          <a:ext cx="4590000" cy="731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Radioactive Fallout</a:t>
          </a:r>
        </a:p>
      </dsp:txBody>
      <dsp:txXfrm>
        <a:off x="2696100" y="3071952"/>
        <a:ext cx="4590000" cy="731118"/>
      </dsp:txXfrm>
    </dsp:sp>
    <dsp:sp modelId="{4C774A16-24D8-4FEF-BD9B-EC57FD273869}">
      <dsp:nvSpPr>
        <dsp:cNvPr id="0" name=""/>
        <dsp:cNvSpPr/>
      </dsp:nvSpPr>
      <dsp:spPr>
        <a:xfrm>
          <a:off x="3191100" y="3839626"/>
          <a:ext cx="3600000" cy="731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smtClean="0"/>
            <a:t>Nuclear Winter</a:t>
          </a:r>
          <a:endParaRPr lang="en-GB" sz="4000" kern="1200" dirty="0" smtClean="0"/>
        </a:p>
      </dsp:txBody>
      <dsp:txXfrm>
        <a:off x="3191100" y="3839626"/>
        <a:ext cx="3600000" cy="7311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3B904-F07F-468A-A04E-7F876829AB43}">
      <dsp:nvSpPr>
        <dsp:cNvPr id="0" name=""/>
        <dsp:cNvSpPr/>
      </dsp:nvSpPr>
      <dsp:spPr>
        <a:xfrm>
          <a:off x="0" y="0"/>
          <a:ext cx="998068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6F090-F610-4A5B-8892-D455786A8E4C}">
      <dsp:nvSpPr>
        <dsp:cNvPr id="0" name=""/>
        <dsp:cNvSpPr/>
      </dsp:nvSpPr>
      <dsp:spPr>
        <a:xfrm>
          <a:off x="0" y="0"/>
          <a:ext cx="1996136" cy="2791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Missions</a:t>
          </a:r>
          <a:endParaRPr lang="en-US" sz="3500" kern="1200" dirty="0"/>
        </a:p>
      </dsp:txBody>
      <dsp:txXfrm>
        <a:off x="0" y="0"/>
        <a:ext cx="1996136" cy="2791284"/>
      </dsp:txXfrm>
    </dsp:sp>
    <dsp:sp modelId="{6C9F57AD-7004-4040-ADA4-5FFF26805552}">
      <dsp:nvSpPr>
        <dsp:cNvPr id="0" name=""/>
        <dsp:cNvSpPr/>
      </dsp:nvSpPr>
      <dsp:spPr>
        <a:xfrm>
          <a:off x="2145846" y="43613"/>
          <a:ext cx="7834835" cy="872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Peaceful use</a:t>
          </a:r>
          <a:endParaRPr lang="en-US" sz="4200" kern="1200" dirty="0"/>
        </a:p>
      </dsp:txBody>
      <dsp:txXfrm>
        <a:off x="2145846" y="43613"/>
        <a:ext cx="7834835" cy="872276"/>
      </dsp:txXfrm>
    </dsp:sp>
    <dsp:sp modelId="{57849614-AE4E-4974-A41D-6D4C83577AF6}">
      <dsp:nvSpPr>
        <dsp:cNvPr id="0" name=""/>
        <dsp:cNvSpPr/>
      </dsp:nvSpPr>
      <dsp:spPr>
        <a:xfrm>
          <a:off x="1996136" y="915890"/>
          <a:ext cx="79845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BD3959-9015-48C5-820F-3EDD8D32E7CB}">
      <dsp:nvSpPr>
        <dsp:cNvPr id="0" name=""/>
        <dsp:cNvSpPr/>
      </dsp:nvSpPr>
      <dsp:spPr>
        <a:xfrm>
          <a:off x="2145846" y="959503"/>
          <a:ext cx="7834835" cy="872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Safeguards</a:t>
          </a:r>
          <a:endParaRPr lang="en-US" sz="4200" kern="1200" dirty="0"/>
        </a:p>
      </dsp:txBody>
      <dsp:txXfrm>
        <a:off x="2145846" y="959503"/>
        <a:ext cx="7834835" cy="872276"/>
      </dsp:txXfrm>
    </dsp:sp>
    <dsp:sp modelId="{6087C7A6-C5AF-487F-8547-A7B8C2E9BB91}">
      <dsp:nvSpPr>
        <dsp:cNvPr id="0" name=""/>
        <dsp:cNvSpPr/>
      </dsp:nvSpPr>
      <dsp:spPr>
        <a:xfrm>
          <a:off x="1996136" y="1831780"/>
          <a:ext cx="79845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5D1C88-538B-4162-8931-85FD7EB53B9F}">
      <dsp:nvSpPr>
        <dsp:cNvPr id="0" name=""/>
        <dsp:cNvSpPr/>
      </dsp:nvSpPr>
      <dsp:spPr>
        <a:xfrm>
          <a:off x="2145846" y="1875393"/>
          <a:ext cx="7834835" cy="872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Nuclear Safety and Security</a:t>
          </a:r>
          <a:endParaRPr lang="en-US" sz="4200" kern="1200" dirty="0"/>
        </a:p>
      </dsp:txBody>
      <dsp:txXfrm>
        <a:off x="2145846" y="1875393"/>
        <a:ext cx="7834835" cy="872276"/>
      </dsp:txXfrm>
    </dsp:sp>
    <dsp:sp modelId="{98FA188F-76BE-44A8-97E8-EA92115D99AC}">
      <dsp:nvSpPr>
        <dsp:cNvPr id="0" name=""/>
        <dsp:cNvSpPr/>
      </dsp:nvSpPr>
      <dsp:spPr>
        <a:xfrm>
          <a:off x="1996136" y="2747670"/>
          <a:ext cx="79845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7636D-CE27-4435-BB1F-FFC4BD88DFFE}">
      <dsp:nvSpPr>
        <dsp:cNvPr id="0" name=""/>
        <dsp:cNvSpPr/>
      </dsp:nvSpPr>
      <dsp:spPr>
        <a:xfrm>
          <a:off x="6087" y="1"/>
          <a:ext cx="9968430" cy="5314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General Conference</a:t>
          </a:r>
          <a:endParaRPr lang="en-US" sz="2000" b="1" kern="1200" dirty="0"/>
        </a:p>
      </dsp:txBody>
      <dsp:txXfrm>
        <a:off x="21652" y="15566"/>
        <a:ext cx="9937300" cy="500289"/>
      </dsp:txXfrm>
    </dsp:sp>
    <dsp:sp modelId="{09CE7788-0036-4EDB-AFBF-5A33DE6E432B}">
      <dsp:nvSpPr>
        <dsp:cNvPr id="0" name=""/>
        <dsp:cNvSpPr/>
      </dsp:nvSpPr>
      <dsp:spPr>
        <a:xfrm>
          <a:off x="16614" y="798921"/>
          <a:ext cx="9948970" cy="5314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Board of Governors</a:t>
          </a:r>
          <a:endParaRPr lang="en-US" sz="2000" b="1" kern="1200" dirty="0"/>
        </a:p>
      </dsp:txBody>
      <dsp:txXfrm>
        <a:off x="32179" y="814486"/>
        <a:ext cx="9917840" cy="500289"/>
      </dsp:txXfrm>
    </dsp:sp>
    <dsp:sp modelId="{CF845729-8B18-492D-BA5A-CEE885866673}">
      <dsp:nvSpPr>
        <dsp:cNvPr id="0" name=""/>
        <dsp:cNvSpPr/>
      </dsp:nvSpPr>
      <dsp:spPr>
        <a:xfrm>
          <a:off x="36017" y="1596467"/>
          <a:ext cx="9910164" cy="5314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Director General</a:t>
          </a:r>
          <a:endParaRPr lang="en-US" sz="2000" b="1" kern="1200" dirty="0"/>
        </a:p>
      </dsp:txBody>
      <dsp:txXfrm>
        <a:off x="51582" y="1612032"/>
        <a:ext cx="9879034" cy="500289"/>
      </dsp:txXfrm>
    </dsp:sp>
    <dsp:sp modelId="{67D48B9F-FD29-4216-82B2-F04360111156}">
      <dsp:nvSpPr>
        <dsp:cNvPr id="0" name=""/>
        <dsp:cNvSpPr/>
      </dsp:nvSpPr>
      <dsp:spPr>
        <a:xfrm>
          <a:off x="36017" y="2394014"/>
          <a:ext cx="1623286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Manage-</a:t>
          </a:r>
          <a:r>
            <a:rPr lang="en-US" sz="2000" b="1" kern="1200" dirty="0" err="1" smtClean="0"/>
            <a:t>ment</a:t>
          </a:r>
          <a:endParaRPr lang="en-US" sz="2000" b="1" kern="1200" dirty="0"/>
        </a:p>
      </dsp:txBody>
      <dsp:txXfrm>
        <a:off x="83561" y="2441558"/>
        <a:ext cx="1528198" cy="2081523"/>
      </dsp:txXfrm>
    </dsp:sp>
    <dsp:sp modelId="{475E13E0-780A-44CB-93B9-7BBF67FF33A7}">
      <dsp:nvSpPr>
        <dsp:cNvPr id="0" name=""/>
        <dsp:cNvSpPr/>
      </dsp:nvSpPr>
      <dsp:spPr>
        <a:xfrm>
          <a:off x="1693393" y="2394014"/>
          <a:ext cx="1623286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Technical </a:t>
          </a:r>
          <a:r>
            <a:rPr lang="en-US" sz="2000" b="1" kern="1200" dirty="0" smtClean="0"/>
            <a:t>Co-operation</a:t>
          </a:r>
          <a:endParaRPr lang="en-US" sz="2000" b="1" kern="1200" dirty="0"/>
        </a:p>
      </dsp:txBody>
      <dsp:txXfrm>
        <a:off x="1740937" y="2441558"/>
        <a:ext cx="1528198" cy="2081523"/>
      </dsp:txXfrm>
    </dsp:sp>
    <dsp:sp modelId="{E686B832-354E-4149-9B03-61396F545202}">
      <dsp:nvSpPr>
        <dsp:cNvPr id="0" name=""/>
        <dsp:cNvSpPr/>
      </dsp:nvSpPr>
      <dsp:spPr>
        <a:xfrm>
          <a:off x="3350768" y="2394014"/>
          <a:ext cx="1623286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Nuclear Energy</a:t>
          </a:r>
          <a:endParaRPr lang="en-US" sz="2000" b="1" kern="1200" dirty="0"/>
        </a:p>
      </dsp:txBody>
      <dsp:txXfrm>
        <a:off x="3398312" y="2441558"/>
        <a:ext cx="1528198" cy="2081523"/>
      </dsp:txXfrm>
    </dsp:sp>
    <dsp:sp modelId="{E4AD1C8D-14A7-4CCD-812F-768E2CD05984}">
      <dsp:nvSpPr>
        <dsp:cNvPr id="0" name=""/>
        <dsp:cNvSpPr/>
      </dsp:nvSpPr>
      <dsp:spPr>
        <a:xfrm>
          <a:off x="5008144" y="2394014"/>
          <a:ext cx="1623286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Nuclear Safety and Security</a:t>
          </a:r>
          <a:endParaRPr lang="en-US" sz="2000" b="1" kern="1200" dirty="0"/>
        </a:p>
      </dsp:txBody>
      <dsp:txXfrm>
        <a:off x="5055688" y="2441558"/>
        <a:ext cx="1528198" cy="2081523"/>
      </dsp:txXfrm>
    </dsp:sp>
    <dsp:sp modelId="{D0979729-1D23-4208-A2D1-6A4A4EFA1016}">
      <dsp:nvSpPr>
        <dsp:cNvPr id="0" name=""/>
        <dsp:cNvSpPr/>
      </dsp:nvSpPr>
      <dsp:spPr>
        <a:xfrm>
          <a:off x="6665520" y="2394014"/>
          <a:ext cx="1623286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Nuclear Sciences and Applica-</a:t>
          </a:r>
          <a:r>
            <a:rPr lang="en-US" sz="2000" b="1" kern="1200" dirty="0" err="1" smtClean="0"/>
            <a:t>tions</a:t>
          </a:r>
          <a:endParaRPr lang="en-US" sz="2000" b="1" kern="1200" dirty="0"/>
        </a:p>
      </dsp:txBody>
      <dsp:txXfrm>
        <a:off x="6713064" y="2441558"/>
        <a:ext cx="1528198" cy="2081523"/>
      </dsp:txXfrm>
    </dsp:sp>
    <dsp:sp modelId="{260790F6-BDC3-47DC-AC55-47C6AF7DC83B}">
      <dsp:nvSpPr>
        <dsp:cNvPr id="0" name=""/>
        <dsp:cNvSpPr/>
      </dsp:nvSpPr>
      <dsp:spPr>
        <a:xfrm>
          <a:off x="8322895" y="2394014"/>
          <a:ext cx="1623286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Safe-guards</a:t>
          </a:r>
          <a:endParaRPr lang="en-US" sz="2000" b="1" kern="1200" dirty="0"/>
        </a:p>
      </dsp:txBody>
      <dsp:txXfrm>
        <a:off x="8370439" y="2441558"/>
        <a:ext cx="1528198" cy="20815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337C6-5F54-4987-9893-542E5D75C661}">
      <dsp:nvSpPr>
        <dsp:cNvPr id="0" name=""/>
        <dsp:cNvSpPr/>
      </dsp:nvSpPr>
      <dsp:spPr>
        <a:xfrm>
          <a:off x="3586" y="1148"/>
          <a:ext cx="9973508" cy="1235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Pillars</a:t>
          </a:r>
          <a:endParaRPr lang="en-US" sz="5600" kern="1200" dirty="0"/>
        </a:p>
      </dsp:txBody>
      <dsp:txXfrm>
        <a:off x="39764" y="37326"/>
        <a:ext cx="9901152" cy="1162839"/>
      </dsp:txXfrm>
    </dsp:sp>
    <dsp:sp modelId="{67D380A1-BF51-4027-94EF-2D3A65124A5C}">
      <dsp:nvSpPr>
        <dsp:cNvPr id="0" name=""/>
        <dsp:cNvSpPr/>
      </dsp:nvSpPr>
      <dsp:spPr>
        <a:xfrm>
          <a:off x="3586" y="1489603"/>
          <a:ext cx="3148203" cy="1235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Non-Proliferation</a:t>
          </a:r>
          <a:endParaRPr lang="en-US" sz="3400" kern="1200" dirty="0"/>
        </a:p>
      </dsp:txBody>
      <dsp:txXfrm>
        <a:off x="39764" y="1525781"/>
        <a:ext cx="3075847" cy="1162839"/>
      </dsp:txXfrm>
    </dsp:sp>
    <dsp:sp modelId="{FF595228-5EB6-4943-9FF8-93B780B993E3}">
      <dsp:nvSpPr>
        <dsp:cNvPr id="0" name=""/>
        <dsp:cNvSpPr/>
      </dsp:nvSpPr>
      <dsp:spPr>
        <a:xfrm>
          <a:off x="3416239" y="1489603"/>
          <a:ext cx="3148203" cy="1235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Peaceful Use</a:t>
          </a:r>
          <a:endParaRPr lang="en-US" sz="3400" kern="1200" dirty="0"/>
        </a:p>
      </dsp:txBody>
      <dsp:txXfrm>
        <a:off x="3452417" y="1525781"/>
        <a:ext cx="3075847" cy="1162839"/>
      </dsp:txXfrm>
    </dsp:sp>
    <dsp:sp modelId="{479A8C46-8156-43A6-A3A2-CBD182A889A3}">
      <dsp:nvSpPr>
        <dsp:cNvPr id="0" name=""/>
        <dsp:cNvSpPr/>
      </dsp:nvSpPr>
      <dsp:spPr>
        <a:xfrm>
          <a:off x="6828891" y="1489603"/>
          <a:ext cx="3148203" cy="1235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Disarmament</a:t>
          </a:r>
          <a:endParaRPr lang="en-US" sz="3400" kern="1200" dirty="0"/>
        </a:p>
      </dsp:txBody>
      <dsp:txXfrm>
        <a:off x="6865069" y="1525781"/>
        <a:ext cx="3075847" cy="1162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08-Nov-22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08-Nov-22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https://treaties.unoda.org/t/npt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7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Bomb Scare: The History and Future of Nuclear Weapons</a:t>
            </a:r>
            <a:r>
              <a:rPr lang="en-US" baseline="0" dirty="0" smtClean="0"/>
              <a:t> by </a:t>
            </a:r>
            <a:r>
              <a:rPr lang="en-US" dirty="0" smtClean="0"/>
              <a:t>Joseph </a:t>
            </a:r>
            <a:r>
              <a:rPr lang="en-US" dirty="0" err="1" smtClean="0"/>
              <a:t>Cirincione</a:t>
            </a:r>
            <a:r>
              <a:rPr lang="en-US" dirty="0" smtClean="0"/>
              <a:t> </a:t>
            </a:r>
            <a:r>
              <a:rPr lang="en-GB" dirty="0" smtClean="0"/>
              <a:t>(Pg. 47-83) https://pk1lib.org/book/765185/d48bf3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3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08-Nov-22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08-Nov-22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08-Nov-22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08-Nov-22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08-Nov-22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08-Nov-22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08-Nov-22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08-Nov-22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08-Nov-22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08-Nov-22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08-Nov-22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08-Nov-22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/>
          <a:lstStyle/>
          <a:p>
            <a:r>
              <a:rPr lang="en-US" dirty="0" smtClean="0"/>
              <a:t>Nuclear issues</a:t>
            </a:r>
            <a:br>
              <a:rPr lang="en-US" dirty="0" smtClean="0"/>
            </a:br>
            <a:r>
              <a:rPr lang="en-US" sz="2000" cap="none" dirty="0" smtClean="0"/>
              <a:t>Lecture I</a:t>
            </a:r>
            <a:endParaRPr lang="en-US" cap="none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Mohammad Shaaz</a:t>
            </a:r>
          </a:p>
          <a:p>
            <a:endParaRPr lang="en-US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063" y="1851677"/>
            <a:ext cx="5210937" cy="3126562"/>
          </a:xfrm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941129" y="3684473"/>
            <a:ext cx="10264583" cy="195819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941130" y="1535502"/>
            <a:ext cx="10264583" cy="19581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 of Nuclear Proliferation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 rot="16200000">
            <a:off x="10524414" y="3285729"/>
            <a:ext cx="416279" cy="322484"/>
          </a:xfrm>
          <a:custGeom>
            <a:avLst/>
            <a:gdLst>
              <a:gd name="connsiteX0" fmla="*/ 0 w 416279"/>
              <a:gd name="connsiteY0" fmla="*/ 64497 h 322484"/>
              <a:gd name="connsiteX1" fmla="*/ 255037 w 416279"/>
              <a:gd name="connsiteY1" fmla="*/ 64497 h 322484"/>
              <a:gd name="connsiteX2" fmla="*/ 255037 w 416279"/>
              <a:gd name="connsiteY2" fmla="*/ 0 h 322484"/>
              <a:gd name="connsiteX3" fmla="*/ 416279 w 416279"/>
              <a:gd name="connsiteY3" fmla="*/ 161242 h 322484"/>
              <a:gd name="connsiteX4" fmla="*/ 255037 w 416279"/>
              <a:gd name="connsiteY4" fmla="*/ 322484 h 322484"/>
              <a:gd name="connsiteX5" fmla="*/ 255037 w 416279"/>
              <a:gd name="connsiteY5" fmla="*/ 257987 h 322484"/>
              <a:gd name="connsiteX6" fmla="*/ 0 w 416279"/>
              <a:gd name="connsiteY6" fmla="*/ 257987 h 322484"/>
              <a:gd name="connsiteX7" fmla="*/ 0 w 416279"/>
              <a:gd name="connsiteY7" fmla="*/ 64497 h 32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6279" h="322484">
                <a:moveTo>
                  <a:pt x="416279" y="257987"/>
                </a:moveTo>
                <a:lnTo>
                  <a:pt x="161242" y="257987"/>
                </a:lnTo>
                <a:lnTo>
                  <a:pt x="161242" y="322484"/>
                </a:lnTo>
                <a:lnTo>
                  <a:pt x="0" y="161242"/>
                </a:lnTo>
                <a:lnTo>
                  <a:pt x="161242" y="0"/>
                </a:lnTo>
                <a:lnTo>
                  <a:pt x="161242" y="64497"/>
                </a:lnTo>
                <a:lnTo>
                  <a:pt x="416279" y="64497"/>
                </a:lnTo>
                <a:lnTo>
                  <a:pt x="416279" y="25798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6745" tIns="64497" rIns="0" bIns="64497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kern="1200"/>
          </a:p>
        </p:txBody>
      </p:sp>
      <p:graphicFrame>
        <p:nvGraphicFramePr>
          <p:cNvPr id="1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799651"/>
              </p:ext>
            </p:extLst>
          </p:nvPr>
        </p:nvGraphicFramePr>
        <p:xfrm>
          <a:off x="1104900" y="1600200"/>
          <a:ext cx="9982200" cy="152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503049"/>
              </p:ext>
            </p:extLst>
          </p:nvPr>
        </p:nvGraphicFramePr>
        <p:xfrm>
          <a:off x="1103382" y="3771182"/>
          <a:ext cx="9982200" cy="1522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Freeform 13"/>
          <p:cNvSpPr/>
          <p:nvPr/>
        </p:nvSpPr>
        <p:spPr>
          <a:xfrm flipH="1">
            <a:off x="524851" y="1726277"/>
            <a:ext cx="416279" cy="322484"/>
          </a:xfrm>
          <a:custGeom>
            <a:avLst/>
            <a:gdLst>
              <a:gd name="connsiteX0" fmla="*/ 0 w 416279"/>
              <a:gd name="connsiteY0" fmla="*/ 64497 h 322484"/>
              <a:gd name="connsiteX1" fmla="*/ 255037 w 416279"/>
              <a:gd name="connsiteY1" fmla="*/ 64497 h 322484"/>
              <a:gd name="connsiteX2" fmla="*/ 255037 w 416279"/>
              <a:gd name="connsiteY2" fmla="*/ 0 h 322484"/>
              <a:gd name="connsiteX3" fmla="*/ 416279 w 416279"/>
              <a:gd name="connsiteY3" fmla="*/ 161242 h 322484"/>
              <a:gd name="connsiteX4" fmla="*/ 255037 w 416279"/>
              <a:gd name="connsiteY4" fmla="*/ 322484 h 322484"/>
              <a:gd name="connsiteX5" fmla="*/ 255037 w 416279"/>
              <a:gd name="connsiteY5" fmla="*/ 257987 h 322484"/>
              <a:gd name="connsiteX6" fmla="*/ 0 w 416279"/>
              <a:gd name="connsiteY6" fmla="*/ 257987 h 322484"/>
              <a:gd name="connsiteX7" fmla="*/ 0 w 416279"/>
              <a:gd name="connsiteY7" fmla="*/ 64497 h 32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6279" h="322484">
                <a:moveTo>
                  <a:pt x="416279" y="257987"/>
                </a:moveTo>
                <a:lnTo>
                  <a:pt x="161242" y="257987"/>
                </a:lnTo>
                <a:lnTo>
                  <a:pt x="161242" y="322484"/>
                </a:lnTo>
                <a:lnTo>
                  <a:pt x="0" y="161242"/>
                </a:lnTo>
                <a:lnTo>
                  <a:pt x="161242" y="0"/>
                </a:lnTo>
                <a:lnTo>
                  <a:pt x="161242" y="64497"/>
                </a:lnTo>
                <a:lnTo>
                  <a:pt x="416279" y="64497"/>
                </a:lnTo>
                <a:lnTo>
                  <a:pt x="416279" y="25798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6745" tIns="64497" rIns="0" bIns="64497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kern="1200"/>
          </a:p>
        </p:txBody>
      </p:sp>
      <p:sp>
        <p:nvSpPr>
          <p:cNvPr id="5" name="TextBox 4"/>
          <p:cNvSpPr txBox="1"/>
          <p:nvPr/>
        </p:nvSpPr>
        <p:spPr>
          <a:xfrm>
            <a:off x="4863282" y="3124366"/>
            <a:ext cx="2420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2"/>
                </a:solidFill>
              </a:rPr>
              <a:t>Second Nuclear Age</a:t>
            </a:r>
            <a:endParaRPr lang="en-GB" b="1" dirty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5017473" y="5195787"/>
            <a:ext cx="2154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Third Nuclear Age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8966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nuclear age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1901-1945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44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Advent of Nuclear Weapons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Nuclear Fission </a:t>
            </a:r>
            <a:r>
              <a:rPr lang="en-GB" dirty="0" smtClean="0"/>
              <a:t>by </a:t>
            </a:r>
            <a:r>
              <a:rPr lang="en-GB" dirty="0" smtClean="0"/>
              <a:t>Otto Hahn and Fritz Strassman</a:t>
            </a:r>
          </a:p>
          <a:p>
            <a:r>
              <a:rPr lang="en-GB" dirty="0" smtClean="0"/>
              <a:t>Manhattan Project</a:t>
            </a:r>
          </a:p>
          <a:p>
            <a:r>
              <a:rPr lang="en-GB" dirty="0" smtClean="0"/>
              <a:t>Trinity Test</a:t>
            </a:r>
          </a:p>
          <a:p>
            <a:r>
              <a:rPr lang="en-GB" dirty="0" smtClean="0"/>
              <a:t>Hiroshima and Nagasaki</a:t>
            </a:r>
          </a:p>
          <a:p>
            <a:r>
              <a:rPr lang="en-GB" dirty="0" smtClean="0"/>
              <a:t>The Atomic Age</a:t>
            </a:r>
          </a:p>
        </p:txBody>
      </p:sp>
    </p:spTree>
    <p:extLst>
      <p:ext uri="{BB962C8B-B14F-4D97-AF65-F5344CB8AC3E}">
        <p14:creationId xmlns:p14="http://schemas.microsoft.com/office/powerpoint/2010/main" val="221208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Makes Nuclear Weapons So Frightening?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622721"/>
              </p:ext>
            </p:extLst>
          </p:nvPr>
        </p:nvGraphicFramePr>
        <p:xfrm>
          <a:off x="1104900" y="1600200"/>
          <a:ext cx="9982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420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nuclear age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1945-1991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39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Baruch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proposal by the US government proposed to the United Nations Atomic Energy Commission during its first meeting in June 1946.</a:t>
            </a:r>
          </a:p>
          <a:p>
            <a:r>
              <a:rPr lang="en-US" dirty="0"/>
              <a:t>International Atomic Development Authority monopoly over Nuclear </a:t>
            </a:r>
            <a:r>
              <a:rPr lang="en-US" dirty="0" smtClean="0"/>
              <a:t>Technology</a:t>
            </a:r>
          </a:p>
          <a:p>
            <a:r>
              <a:rPr lang="en-US" dirty="0" smtClean="0"/>
              <a:t>US agreed </a:t>
            </a:r>
            <a:r>
              <a:rPr lang="en-US" dirty="0"/>
              <a:t>to decommission </a:t>
            </a:r>
            <a:r>
              <a:rPr lang="en-US" dirty="0" smtClean="0"/>
              <a:t>nuclear weapons</a:t>
            </a:r>
          </a:p>
          <a:p>
            <a:r>
              <a:rPr lang="en-US" dirty="0" smtClean="0"/>
              <a:t>Condition </a:t>
            </a:r>
            <a:r>
              <a:rPr lang="en-US" dirty="0"/>
              <a:t>that all other countries </a:t>
            </a:r>
            <a:r>
              <a:rPr lang="en-US" dirty="0" smtClean="0"/>
              <a:t>pledged to not develop nuclear weapons</a:t>
            </a:r>
          </a:p>
          <a:p>
            <a:r>
              <a:rPr lang="en-US" dirty="0" smtClean="0"/>
              <a:t>Soviets rejected, UN dominated by US and allies, submitted counter proposal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8506284" y="210613"/>
            <a:ext cx="2579298" cy="82813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UNAEC was formed by UNGA’s very first resolution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76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Uses of Nuclear Technology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2042684"/>
            <a:ext cx="4919472" cy="823912"/>
          </a:xfrm>
        </p:spPr>
        <p:txBody>
          <a:bodyPr/>
          <a:lstStyle/>
          <a:p>
            <a:r>
              <a:rPr lang="en-GB" dirty="0" smtClean="0"/>
              <a:t>Peaceful Uses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866596"/>
            <a:ext cx="4919472" cy="3748088"/>
          </a:xfrm>
        </p:spPr>
        <p:txBody>
          <a:bodyPr>
            <a:normAutofit/>
          </a:bodyPr>
          <a:lstStyle/>
          <a:p>
            <a:r>
              <a:rPr lang="en-GB" dirty="0" smtClean="0"/>
              <a:t>Energy</a:t>
            </a:r>
          </a:p>
          <a:p>
            <a:r>
              <a:rPr lang="en-US" dirty="0" smtClean="0"/>
              <a:t>Health</a:t>
            </a:r>
            <a:endParaRPr lang="en-US" dirty="0"/>
          </a:p>
          <a:p>
            <a:r>
              <a:rPr lang="en-US" dirty="0" smtClean="0"/>
              <a:t>Environment</a:t>
            </a:r>
            <a:endParaRPr lang="en-US" dirty="0"/>
          </a:p>
          <a:p>
            <a:r>
              <a:rPr lang="en-US" dirty="0" smtClean="0"/>
              <a:t>Water</a:t>
            </a:r>
            <a:endParaRPr lang="en-US" dirty="0"/>
          </a:p>
          <a:p>
            <a:r>
              <a:rPr lang="en-US" dirty="0" smtClean="0"/>
              <a:t>Food </a:t>
            </a:r>
            <a:r>
              <a:rPr lang="en-US" dirty="0"/>
              <a:t>and agriculture</a:t>
            </a:r>
          </a:p>
          <a:p>
            <a:r>
              <a:rPr lang="en-US" dirty="0" smtClean="0"/>
              <a:t>Industry</a:t>
            </a:r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2042684"/>
            <a:ext cx="4919472" cy="823912"/>
          </a:xfrm>
        </p:spPr>
        <p:txBody>
          <a:bodyPr/>
          <a:lstStyle/>
          <a:p>
            <a:r>
              <a:rPr lang="en-GB" dirty="0" smtClean="0"/>
              <a:t>Military Uses	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866596"/>
            <a:ext cx="4919472" cy="3748088"/>
          </a:xfrm>
        </p:spPr>
        <p:txBody>
          <a:bodyPr/>
          <a:lstStyle/>
          <a:p>
            <a:r>
              <a:rPr lang="en-GB" dirty="0" smtClean="0"/>
              <a:t>Nuclear Weapons</a:t>
            </a:r>
          </a:p>
          <a:p>
            <a:r>
              <a:rPr lang="en-GB" dirty="0" smtClean="0"/>
              <a:t>Nuclear-powered Submarines</a:t>
            </a:r>
          </a:p>
          <a:p>
            <a:r>
              <a:rPr lang="en-GB" dirty="0" smtClean="0"/>
              <a:t>Aircraft Carriers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06157" y="1581019"/>
            <a:ext cx="9999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Nuclear technology</a:t>
            </a:r>
            <a:r>
              <a:rPr lang="en-US" sz="2000" dirty="0"/>
              <a:t> is technology that involves the </a:t>
            </a:r>
            <a:r>
              <a:rPr lang="en-US" sz="2000" dirty="0" smtClean="0"/>
              <a:t>nuclear reactions of atomic nuclei.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8264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Two Sides of Nuclear Technology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/>
          <a:lstStyle/>
          <a:p>
            <a:pPr algn="ctr"/>
            <a:r>
              <a:rPr lang="en-GB" dirty="0" smtClean="0"/>
              <a:t>Nuclear Weapons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1069586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Chain Reaction</a:t>
            </a: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High Enrichment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 smtClean="0"/>
              <a:t>Nuclear Energy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1069586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Controlled Reaction</a:t>
            </a:r>
          </a:p>
          <a:p>
            <a:pPr marL="0" indent="0" algn="ctr">
              <a:buNone/>
            </a:pPr>
            <a:r>
              <a:rPr lang="en-GB" dirty="0" smtClean="0"/>
              <a:t>Low Enrichment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104900" y="3763355"/>
            <a:ext cx="9980682" cy="1440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400" b="1" dirty="0"/>
              <a:t>Similarities</a:t>
            </a:r>
          </a:p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en-GB" sz="2000" dirty="0"/>
              <a:t>Nuclear Fuel Cycle</a:t>
            </a:r>
          </a:p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en-GB" sz="2000" dirty="0" smtClean="0"/>
              <a:t>Similar Enrichment Technology</a:t>
            </a:r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163736" y="1692790"/>
            <a:ext cx="1863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Differences</a:t>
            </a:r>
          </a:p>
        </p:txBody>
      </p:sp>
    </p:spTree>
    <p:extLst>
      <p:ext uri="{BB962C8B-B14F-4D97-AF65-F5344CB8AC3E}">
        <p14:creationId xmlns:p14="http://schemas.microsoft.com/office/powerpoint/2010/main" val="228245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Enrichment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87" y="1740168"/>
            <a:ext cx="8596825" cy="4292063"/>
          </a:xfrm>
        </p:spPr>
      </p:pic>
    </p:spTree>
    <p:extLst>
      <p:ext uri="{BB962C8B-B14F-4D97-AF65-F5344CB8AC3E}">
        <p14:creationId xmlns:p14="http://schemas.microsoft.com/office/powerpoint/2010/main" val="104464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Atoms for Peace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Speech by D. Eisenhower in 1953</a:t>
            </a:r>
          </a:p>
          <a:p>
            <a:r>
              <a:rPr lang="en-US" dirty="0" smtClean="0"/>
              <a:t>Cold war propaganda for containment, emotion management and ally reassurance</a:t>
            </a:r>
          </a:p>
          <a:p>
            <a:r>
              <a:rPr lang="en-US" dirty="0" smtClean="0"/>
              <a:t>Pakistan’s first </a:t>
            </a:r>
            <a:r>
              <a:rPr lang="en-US" dirty="0"/>
              <a:t>nuclear reactor Pakistan Atomic Research Reactor (PARR-1)—in 1962</a:t>
            </a:r>
            <a:r>
              <a:rPr lang="en-US" dirty="0" smtClean="0"/>
              <a:t>.</a:t>
            </a:r>
          </a:p>
          <a:p>
            <a:r>
              <a:rPr lang="en-US" dirty="0" smtClean="0"/>
              <a:t>Achievements: Created </a:t>
            </a:r>
            <a:r>
              <a:rPr lang="en-US" dirty="0"/>
              <a:t>the ideological background for the creation of the International Atomic Energy Agency and the Treaty on the Non-Proliferation of Nuclear </a:t>
            </a:r>
            <a:r>
              <a:rPr lang="en-US" dirty="0" smtClean="0"/>
              <a:t>Weapons</a:t>
            </a:r>
          </a:p>
          <a:p>
            <a:r>
              <a:rPr lang="en-US" dirty="0" smtClean="0"/>
              <a:t>Shortfalls: Gave </a:t>
            </a:r>
            <a:r>
              <a:rPr lang="en-US" dirty="0"/>
              <a:t>political cover for the U.S. nuclear weapons </a:t>
            </a:r>
            <a:r>
              <a:rPr lang="en-US" dirty="0" smtClean="0"/>
              <a:t>build-up</a:t>
            </a:r>
            <a:br>
              <a:rPr lang="en-US" dirty="0" smtClean="0"/>
            </a:br>
            <a:r>
              <a:rPr lang="en-US" dirty="0" smtClean="0"/>
              <a:t>Under </a:t>
            </a:r>
            <a:r>
              <a:rPr lang="en-US" dirty="0"/>
              <a:t>Atoms for Peace related </a:t>
            </a:r>
            <a:r>
              <a:rPr lang="en-US" dirty="0" err="1"/>
              <a:t>programmes</a:t>
            </a:r>
            <a:r>
              <a:rPr lang="en-US" dirty="0"/>
              <a:t> the U.S. exported over 25 tons of highly enriched uranium (HEU) to 30 countries, mostly to fuel research reactors, which is now regarded as a proliferation and terrorism risk</a:t>
            </a:r>
          </a:p>
        </p:txBody>
      </p:sp>
    </p:spTree>
    <p:extLst>
      <p:ext uri="{BB962C8B-B14F-4D97-AF65-F5344CB8AC3E}">
        <p14:creationId xmlns:p14="http://schemas.microsoft.com/office/powerpoint/2010/main" val="333189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the course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Syllabus and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00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Atomic Energy Agency (IAEA)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autonomous organization formed in 1957</a:t>
            </a:r>
          </a:p>
          <a:p>
            <a:r>
              <a:rPr lang="en-US" dirty="0" smtClean="0"/>
              <a:t>Established independently of the UN, through its own international treaty but submits reports to both the UNGA and the UNSC</a:t>
            </a:r>
          </a:p>
          <a:p>
            <a:r>
              <a:rPr lang="en-US" dirty="0" smtClean="0"/>
              <a:t>Headquarter in Vienna, Austria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85703284"/>
              </p:ext>
            </p:extLst>
          </p:nvPr>
        </p:nvGraphicFramePr>
        <p:xfrm>
          <a:off x="1104900" y="3347049"/>
          <a:ext cx="9980682" cy="2791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29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IAEA</a:t>
            </a:r>
            <a:endParaRPr lang="en-GB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820309"/>
              </p:ext>
            </p:extLst>
          </p:nvPr>
        </p:nvGraphicFramePr>
        <p:xfrm>
          <a:off x="1104900" y="1600200"/>
          <a:ext cx="9982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07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Framework for Safeguards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types:</a:t>
            </a:r>
          </a:p>
          <a:p>
            <a:pPr lvl="1"/>
            <a:r>
              <a:rPr lang="en-US" sz="2000" b="1" dirty="0" smtClean="0"/>
              <a:t>comprehensive safeguards agreements </a:t>
            </a:r>
            <a:r>
              <a:rPr lang="en-US" sz="2000" dirty="0" smtClean="0"/>
              <a:t>with non-nuclear-weapon State parties to the NPT;</a:t>
            </a:r>
          </a:p>
          <a:p>
            <a:pPr lvl="1"/>
            <a:r>
              <a:rPr lang="en-US" sz="2000" b="1" dirty="0" smtClean="0"/>
              <a:t>voluntary offer safeguards agreements</a:t>
            </a:r>
            <a:r>
              <a:rPr lang="en-US" sz="2000" dirty="0" smtClean="0"/>
              <a:t> with the nuclear-weapon State parties to the NPT; and</a:t>
            </a:r>
          </a:p>
          <a:p>
            <a:pPr lvl="1"/>
            <a:r>
              <a:rPr lang="en-US" sz="2000" b="1" dirty="0" smtClean="0"/>
              <a:t>item-specific safeguards agreements</a:t>
            </a:r>
            <a:r>
              <a:rPr lang="en-US" sz="2000" dirty="0" smtClean="0"/>
              <a:t> with non-NPT States.</a:t>
            </a:r>
            <a:endParaRPr lang="en-US" dirty="0" smtClean="0"/>
          </a:p>
          <a:p>
            <a:r>
              <a:rPr lang="en-GB" dirty="0" smtClean="0"/>
              <a:t>Additional</a:t>
            </a:r>
            <a:r>
              <a:rPr lang="en-GB" sz="2400" dirty="0" smtClean="0"/>
              <a:t> </a:t>
            </a:r>
            <a:r>
              <a:rPr lang="en-GB" dirty="0" smtClean="0"/>
              <a:t>Protocols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9730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Cuban Missile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month, 4 day (16 October – 20 November 1962) confrontation between the United States and the Soviet </a:t>
            </a:r>
            <a:r>
              <a:rPr lang="en-US" dirty="0" smtClean="0"/>
              <a:t>Union</a:t>
            </a:r>
            <a:endParaRPr lang="en-US" dirty="0"/>
          </a:p>
          <a:p>
            <a:r>
              <a:rPr lang="en-US" dirty="0" smtClean="0"/>
              <a:t>In response to US missiles in Italy and Turkey and failed invasion of Bay of Pigs, Soviet N. Khrushchev accepted to Cuban secret request of installing nukes in Cuba</a:t>
            </a:r>
          </a:p>
          <a:p>
            <a:r>
              <a:rPr lang="en-US" dirty="0" smtClean="0"/>
              <a:t>Rejecting other options, J. F. Kennedy decided to impose naval “quarantine” on Cuba</a:t>
            </a:r>
          </a:p>
          <a:p>
            <a:r>
              <a:rPr lang="en-US" dirty="0" smtClean="0"/>
              <a:t>Several days of negotiations lead to agreement:</a:t>
            </a:r>
            <a:br>
              <a:rPr lang="en-US" dirty="0" smtClean="0"/>
            </a:br>
            <a:r>
              <a:rPr lang="en-US" dirty="0" smtClean="0"/>
              <a:t>Publicly, Soviet would dismantle and return their nukes to Soviet Union in return for US public declaration and agreement to not invade Cuba again</a:t>
            </a:r>
            <a:br>
              <a:rPr lang="en-US" dirty="0" smtClean="0"/>
            </a:br>
            <a:r>
              <a:rPr lang="en-US" dirty="0" smtClean="0"/>
              <a:t>Secretly, US would dismantle and remove their nukes from Turkey</a:t>
            </a:r>
          </a:p>
          <a:p>
            <a:r>
              <a:rPr lang="en-US" dirty="0" smtClean="0"/>
              <a:t>Aftermath: </a:t>
            </a:r>
            <a:r>
              <a:rPr lang="en-US" dirty="0"/>
              <a:t>realization of the nuclear </a:t>
            </a:r>
            <a:r>
              <a:rPr lang="en-US" dirty="0" smtClean="0"/>
              <a:t>threat, temporary easing of nuclear arms race, Washington-Moscow hotline, </a:t>
            </a:r>
          </a:p>
        </p:txBody>
      </p:sp>
    </p:spTree>
    <p:extLst>
      <p:ext uri="{BB962C8B-B14F-4D97-AF65-F5344CB8AC3E}">
        <p14:creationId xmlns:p14="http://schemas.microsoft.com/office/powerpoint/2010/main" val="184280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Test Ban Treaty (LTBT)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Partial Test Ban Treaty or Nuclear Test Ban Treaty</a:t>
            </a:r>
          </a:p>
          <a:p>
            <a:r>
              <a:rPr lang="en-US" dirty="0" smtClean="0"/>
              <a:t>Was signed in 1963</a:t>
            </a:r>
          </a:p>
          <a:p>
            <a:r>
              <a:rPr lang="en-US" dirty="0" smtClean="0"/>
              <a:t>Due to public unease about radioactive fallout and thermonuclear bombs</a:t>
            </a:r>
          </a:p>
          <a:p>
            <a:r>
              <a:rPr lang="en-US" dirty="0" smtClean="0"/>
              <a:t>Bans parties from conducting a </a:t>
            </a:r>
            <a:r>
              <a:rPr lang="en-US" dirty="0"/>
              <a:t>nuclear test </a:t>
            </a:r>
            <a:r>
              <a:rPr lang="en-US" dirty="0" smtClean="0"/>
              <a:t> in the atmosphere</a:t>
            </a:r>
            <a:r>
              <a:rPr lang="en-US" dirty="0"/>
              <a:t>, outer space, or </a:t>
            </a:r>
            <a:r>
              <a:rPr lang="en-US" dirty="0" smtClean="0"/>
              <a:t>underwater</a:t>
            </a:r>
          </a:p>
          <a:p>
            <a:r>
              <a:rPr lang="en-US" dirty="0" smtClean="0"/>
              <a:t>China, France and North Korea have not signed</a:t>
            </a:r>
          </a:p>
          <a:p>
            <a:r>
              <a:rPr lang="en-US" dirty="0" smtClean="0"/>
              <a:t>Reduced radioactive debris in atmosphere and slowed proliferation</a:t>
            </a:r>
          </a:p>
        </p:txBody>
      </p:sp>
    </p:spTree>
    <p:extLst>
      <p:ext uri="{BB962C8B-B14F-4D97-AF65-F5344CB8AC3E}">
        <p14:creationId xmlns:p14="http://schemas.microsoft.com/office/powerpoint/2010/main" val="136360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Non-Proliferation Treaty (NPT)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Came into force in 1970</a:t>
            </a:r>
          </a:p>
          <a:p>
            <a:r>
              <a:rPr lang="en-US" dirty="0" smtClean="0"/>
              <a:t>Nuclear Weapon States, those who have made and</a:t>
            </a:r>
            <a:br>
              <a:rPr lang="en-US" dirty="0" smtClean="0"/>
            </a:br>
            <a:r>
              <a:rPr lang="en-US" dirty="0" smtClean="0"/>
              <a:t>openly tested nuclear </a:t>
            </a:r>
            <a:r>
              <a:rPr lang="en-US" dirty="0"/>
              <a:t>weapons before</a:t>
            </a:r>
            <a:br>
              <a:rPr lang="en-US" dirty="0"/>
            </a:br>
            <a:r>
              <a:rPr lang="en-US" dirty="0"/>
              <a:t>1 January </a:t>
            </a:r>
            <a:r>
              <a:rPr lang="en-US" dirty="0" smtClean="0"/>
              <a:t>1967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68803869"/>
              </p:ext>
            </p:extLst>
          </p:nvPr>
        </p:nvGraphicFramePr>
        <p:xfrm>
          <a:off x="1104900" y="3260785"/>
          <a:ext cx="9980682" cy="2725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958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Non-Proliferation Treaty - Pillars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/>
          <a:lstStyle/>
          <a:p>
            <a:pPr marL="0" indent="0">
              <a:buNone/>
            </a:pPr>
            <a:r>
              <a:rPr lang="en-US" b="1" dirty="0" smtClean="0"/>
              <a:t>Non-Proliferation</a:t>
            </a:r>
          </a:p>
          <a:p>
            <a:pPr marL="0" indent="0">
              <a:buNone/>
            </a:pPr>
            <a:r>
              <a:rPr lang="en-US" dirty="0" smtClean="0"/>
              <a:t>Art I - NWS cannot in any way “assist, encourage or induce” NNWS to nukes</a:t>
            </a:r>
          </a:p>
          <a:p>
            <a:pPr marL="0" indent="0">
              <a:buNone/>
            </a:pPr>
            <a:r>
              <a:rPr lang="en-US" dirty="0" smtClean="0"/>
              <a:t>Art II – NNWS vice versa </a:t>
            </a:r>
            <a:br>
              <a:rPr lang="en-US" dirty="0" smtClean="0"/>
            </a:br>
            <a:r>
              <a:rPr lang="en-US" dirty="0" smtClean="0"/>
              <a:t>and not manufacture nukes</a:t>
            </a:r>
          </a:p>
          <a:p>
            <a:pPr marL="0" indent="0">
              <a:buNone/>
            </a:pPr>
            <a:r>
              <a:rPr lang="en-US" dirty="0" smtClean="0"/>
              <a:t>Art III – NNWS accept safeguards and IAEA’s role as a regulator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Peaceful Use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Art IV – Right of every member to nuclear tech for peace and promotes international cooperation in this regard</a:t>
            </a:r>
          </a:p>
          <a:p>
            <a:pPr marL="0" indent="0">
              <a:buNone/>
            </a:pPr>
            <a:r>
              <a:rPr lang="en-US" dirty="0" smtClean="0"/>
              <a:t>Art V – Non-discriminatory assistance to NNWS for peaceful tech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Disarmament</a:t>
            </a:r>
          </a:p>
          <a:p>
            <a:pPr marL="0" indent="0">
              <a:buNone/>
            </a:pPr>
            <a:r>
              <a:rPr lang="en-US" dirty="0" smtClean="0"/>
              <a:t>Art VI – NWS will “pursue negotiations in good faith” to disarm nuclear weapons “at an early date”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18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Non-Proliferation Treaty – Strengths and Weaknesses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First treaty of its kind</a:t>
            </a:r>
          </a:p>
          <a:p>
            <a:r>
              <a:rPr lang="en-US" dirty="0" smtClean="0"/>
              <a:t>191 states are signatories</a:t>
            </a:r>
          </a:p>
          <a:p>
            <a:r>
              <a:rPr lang="en-US" dirty="0" smtClean="0"/>
              <a:t>Provides legal framework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Discriminatory</a:t>
            </a:r>
          </a:p>
          <a:p>
            <a:r>
              <a:rPr lang="en-US" dirty="0" smtClean="0"/>
              <a:t>No work on Article VI</a:t>
            </a:r>
          </a:p>
          <a:p>
            <a:r>
              <a:rPr lang="en-US" dirty="0" smtClean="0"/>
              <a:t>Non-signatories</a:t>
            </a:r>
          </a:p>
          <a:p>
            <a:r>
              <a:rPr lang="en-US" dirty="0" smtClean="0"/>
              <a:t>Withdrawal, Art X</a:t>
            </a:r>
          </a:p>
          <a:p>
            <a:r>
              <a:rPr lang="en-US" dirty="0" smtClean="0"/>
              <a:t>Intergovernmental pressure more effective than the treaty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09200717"/>
              </p:ext>
            </p:extLst>
          </p:nvPr>
        </p:nvGraphicFramePr>
        <p:xfrm>
          <a:off x="9128105" y="2012156"/>
          <a:ext cx="1957477" cy="1859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748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States Want </a:t>
            </a:r>
            <a:r>
              <a:rPr lang="en-US" dirty="0" smtClean="0"/>
              <a:t>Nuclear Weapons—and </a:t>
            </a:r>
            <a:r>
              <a:rPr lang="en-US" dirty="0"/>
              <a:t>Why They Don’t 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Drivers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</a:p>
          <a:p>
            <a:r>
              <a:rPr lang="en-US" dirty="0" smtClean="0"/>
              <a:t>Prestige</a:t>
            </a:r>
          </a:p>
          <a:p>
            <a:r>
              <a:rPr lang="en-US" dirty="0" smtClean="0"/>
              <a:t>Domestic Politics</a:t>
            </a:r>
          </a:p>
          <a:p>
            <a:r>
              <a:rPr lang="en-US" dirty="0" smtClean="0"/>
              <a:t>Technology</a:t>
            </a:r>
          </a:p>
          <a:p>
            <a:r>
              <a:rPr lang="en-US" dirty="0" smtClean="0"/>
              <a:t>Economics 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Barriers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  <a:p>
            <a:r>
              <a:rPr lang="en-US" dirty="0"/>
              <a:t>Prestige</a:t>
            </a:r>
          </a:p>
          <a:p>
            <a:r>
              <a:rPr lang="en-US" dirty="0"/>
              <a:t>Domestic Politics</a:t>
            </a:r>
          </a:p>
          <a:p>
            <a:r>
              <a:rPr lang="en-US" dirty="0"/>
              <a:t>Technology</a:t>
            </a:r>
          </a:p>
          <a:p>
            <a:r>
              <a:rPr lang="en-US" dirty="0"/>
              <a:t>Economics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66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Suppliers Group (NSG)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Founded in response to the Indian nuclear tests in 1974</a:t>
            </a:r>
          </a:p>
          <a:p>
            <a:r>
              <a:rPr lang="en-US" dirty="0" smtClean="0"/>
              <a:t>48 Members</a:t>
            </a:r>
          </a:p>
          <a:p>
            <a:r>
              <a:rPr lang="en-US" dirty="0" smtClean="0"/>
              <a:t>Also called London Club, London Group or London Suppliers Group</a:t>
            </a:r>
          </a:p>
          <a:p>
            <a:r>
              <a:rPr lang="en-US" dirty="0" smtClean="0"/>
              <a:t>Control of exports nuclear technology that can readily be used for weapons development to non-nuclear weapons states </a:t>
            </a:r>
          </a:p>
          <a:p>
            <a:r>
              <a:rPr lang="en-US" dirty="0" smtClean="0"/>
              <a:t>Zangger’s “Trigger List”</a:t>
            </a:r>
          </a:p>
          <a:p>
            <a:r>
              <a:rPr lang="en-US" dirty="0" smtClean="0"/>
              <a:t>Listed items can only be supplied to non-nuclear weapon states if they have certain safeguards in place</a:t>
            </a:r>
          </a:p>
          <a:p>
            <a:r>
              <a:rPr lang="en-US" dirty="0" smtClean="0"/>
              <a:t>India and Pakistan are not a member though India is backed by </a:t>
            </a:r>
            <a:r>
              <a:rPr lang="en-US" dirty="0"/>
              <a:t>all except China, New Zealand, Ireland and </a:t>
            </a:r>
            <a:r>
              <a:rPr lang="en-US" dirty="0" smtClean="0"/>
              <a:t>Austria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99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158451"/>
              </p:ext>
            </p:extLst>
          </p:nvPr>
        </p:nvGraphicFramePr>
        <p:xfrm>
          <a:off x="1104900" y="1600200"/>
          <a:ext cx="9982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nuclear age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1991-Present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9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Arms Reduction Treaty (START)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ilateral </a:t>
            </a:r>
            <a:r>
              <a:rPr lang="en-US" dirty="0"/>
              <a:t>treaty between the United States and the Soviet Union on the reduction and the limitation of strategic offensive </a:t>
            </a:r>
            <a:r>
              <a:rPr lang="en-US" dirty="0" smtClean="0"/>
              <a:t>arms</a:t>
            </a:r>
          </a:p>
          <a:p>
            <a:r>
              <a:rPr lang="en-US" dirty="0" smtClean="0"/>
              <a:t>Signed </a:t>
            </a:r>
            <a:r>
              <a:rPr lang="en-US" dirty="0"/>
              <a:t>on 31 July 1991 and entered into force on 5 December </a:t>
            </a:r>
            <a:r>
              <a:rPr lang="en-US" dirty="0" smtClean="0"/>
              <a:t>1994</a:t>
            </a:r>
          </a:p>
          <a:p>
            <a:r>
              <a:rPr lang="en-US" dirty="0" smtClean="0"/>
              <a:t>Barred </a:t>
            </a:r>
            <a:r>
              <a:rPr lang="en-US" dirty="0"/>
              <a:t>its signatories from deploying more than 6,000 nuclear warheads and a total of 1,600 intercontinental ballistic missiles (ICBMs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Implemented in 2001 removed 80% of all strategic nuclear weapons in existence</a:t>
            </a:r>
          </a:p>
          <a:p>
            <a:r>
              <a:rPr lang="en-US" dirty="0" smtClean="0"/>
              <a:t>Treaty expired in 2009 and was replaced by </a:t>
            </a:r>
            <a:r>
              <a:rPr lang="en-US" dirty="0" smtClean="0"/>
              <a:t>New START which </a:t>
            </a:r>
            <a:r>
              <a:rPr lang="en-US" dirty="0" smtClean="0"/>
              <a:t>will expire in 2026, having extended in 2021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679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Comprehensive Test Ban Treaty (CTBT)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multilateral treaty that bans all nuclear tests, for both civilian and military purposes, in all </a:t>
            </a:r>
            <a:r>
              <a:rPr lang="en-US" dirty="0" smtClean="0"/>
              <a:t>environments</a:t>
            </a:r>
          </a:p>
          <a:p>
            <a:r>
              <a:rPr lang="en-US" dirty="0" smtClean="0"/>
              <a:t>Signed by 185, ratified by 170</a:t>
            </a:r>
          </a:p>
          <a:p>
            <a:r>
              <a:rPr lang="en-US" dirty="0" smtClean="0"/>
              <a:t>Not in force as 8 of the 44 Annex 2 states, including Pakistan, India, US </a:t>
            </a:r>
            <a:r>
              <a:rPr lang="en-US" smtClean="0"/>
              <a:t>and China, </a:t>
            </a:r>
            <a:r>
              <a:rPr lang="en-US" dirty="0" smtClean="0"/>
              <a:t>have not ratified it</a:t>
            </a:r>
          </a:p>
          <a:p>
            <a:r>
              <a:rPr lang="en-US" dirty="0" smtClean="0"/>
              <a:t>Annex </a:t>
            </a:r>
            <a:r>
              <a:rPr lang="en-US" dirty="0"/>
              <a:t>2 states are states that participated in the CTBT's negotiations between 1994 and 1996 and possessed nuclear power reactors or research reactors at that </a:t>
            </a:r>
            <a:r>
              <a:rPr lang="en-US" dirty="0" smtClean="0"/>
              <a:t>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7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Fissile Material Cut-off Treaty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proposed international agreements that would prohibit production of High Enriched Uranium and Plutonium</a:t>
            </a:r>
          </a:p>
          <a:p>
            <a:r>
              <a:rPr lang="en-US" dirty="0" smtClean="0"/>
              <a:t>UN resolution passed in 1993 introduced the treaty in UN Conference on Disarmament</a:t>
            </a:r>
          </a:p>
          <a:p>
            <a:r>
              <a:rPr lang="en-US" dirty="0" smtClean="0"/>
              <a:t>UN Conference on Disarmament took up the Shannon Mandate in 1995</a:t>
            </a:r>
          </a:p>
          <a:p>
            <a:r>
              <a:rPr lang="en-US" dirty="0" smtClean="0"/>
              <a:t>Pakistan has opposed consensus in the CD on the treaty, all 65 member should accept the treaty for it to pass to the UNGA</a:t>
            </a:r>
          </a:p>
          <a:p>
            <a:r>
              <a:rPr lang="en-US" dirty="0" smtClean="0"/>
              <a:t>Pakistan’s reason is the existing disparity between the existing fissile stockpile between India and Pakistan</a:t>
            </a:r>
          </a:p>
          <a:p>
            <a:r>
              <a:rPr lang="en-US" dirty="0" smtClean="0"/>
              <a:t>Later, countries including </a:t>
            </a:r>
            <a:r>
              <a:rPr lang="en-US" dirty="0"/>
              <a:t>Egypt, Indonesia, Iran, North Korea, Sri Lanka, and </a:t>
            </a:r>
            <a:r>
              <a:rPr lang="en-US" dirty="0" smtClean="0"/>
              <a:t>Syria have joined the Pakistani position while others, like Israel, are remaining silent about their opposition to the treaty and taking advantage of Pakistani position</a:t>
            </a:r>
          </a:p>
          <a:p>
            <a:r>
              <a:rPr lang="en-US" dirty="0" smtClean="0"/>
              <a:t>Pakistan’s stance is that cut-off must </a:t>
            </a:r>
            <a:r>
              <a:rPr lang="en-US" dirty="0"/>
              <a:t>be accompanied by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/>
              <a:t>for the elimination of asymmetries in </a:t>
            </a:r>
            <a:r>
              <a:rPr lang="en-US" dirty="0" smtClean="0"/>
              <a:t>existing stockpiles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003943"/>
              </p:ext>
            </p:extLst>
          </p:nvPr>
        </p:nvGraphicFramePr>
        <p:xfrm>
          <a:off x="1104900" y="1600200"/>
          <a:ext cx="9982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86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Age of Deception </a:t>
            </a:r>
            <a:r>
              <a:rPr lang="en-GB" dirty="0" smtClean="0"/>
              <a:t>by Muhammad El </a:t>
            </a:r>
            <a:r>
              <a:rPr lang="en-GB" dirty="0" err="1" smtClean="0"/>
              <a:t>Baradei</a:t>
            </a:r>
            <a:endParaRPr lang="en-GB" dirty="0" smtClean="0"/>
          </a:p>
          <a:p>
            <a:r>
              <a:rPr lang="en-GB" b="1" dirty="0" smtClean="0"/>
              <a:t>Eating Grass </a:t>
            </a:r>
            <a:r>
              <a:rPr lang="en-GB" dirty="0" smtClean="0"/>
              <a:t>by </a:t>
            </a:r>
            <a:r>
              <a:rPr lang="en-US" dirty="0" err="1"/>
              <a:t>Feroz</a:t>
            </a:r>
            <a:r>
              <a:rPr lang="en-US" dirty="0"/>
              <a:t> Hassan </a:t>
            </a:r>
            <a:r>
              <a:rPr lang="en-US" dirty="0" smtClean="0"/>
              <a:t>Khan</a:t>
            </a:r>
          </a:p>
          <a:p>
            <a:r>
              <a:rPr lang="en-US" b="1" dirty="0" smtClean="0"/>
              <a:t>International Relations</a:t>
            </a:r>
            <a:r>
              <a:rPr lang="en-US" dirty="0" smtClean="0"/>
              <a:t> by Joshua Goldstein (WMD Chapter)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GB" b="1" dirty="0" smtClean="0"/>
              <a:t>You can find all of these books in soft copy on my Google </a:t>
            </a:r>
            <a:r>
              <a:rPr lang="en-GB" b="1" dirty="0"/>
              <a:t>D</a:t>
            </a:r>
            <a:r>
              <a:rPr lang="en-GB" b="1" dirty="0" smtClean="0"/>
              <a:t>rive folder: </a:t>
            </a:r>
            <a:r>
              <a:rPr lang="en-GB" sz="1800" dirty="0" smtClean="0"/>
              <a:t>https</a:t>
            </a:r>
            <a:r>
              <a:rPr lang="en-GB" sz="1800" dirty="0"/>
              <a:t>://drive.google.com/drive/folders/1pY8u_ejoBOSpxAPgIOqkjjKtg7ZUIVt4?usp=sharing</a:t>
            </a:r>
          </a:p>
        </p:txBody>
      </p:sp>
    </p:spTree>
    <p:extLst>
      <p:ext uri="{BB962C8B-B14F-4D97-AF65-F5344CB8AC3E}">
        <p14:creationId xmlns:p14="http://schemas.microsoft.com/office/powerpoint/2010/main" val="109410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0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Lecture 1:</a:t>
            </a:r>
          </a:p>
          <a:p>
            <a:r>
              <a:rPr lang="en-US" dirty="0" smtClean="0"/>
              <a:t>Brief Nuclear History, 1945 – Present</a:t>
            </a:r>
          </a:p>
          <a:p>
            <a:r>
              <a:rPr lang="en-US" dirty="0" smtClean="0"/>
              <a:t>Baruch Plan</a:t>
            </a:r>
          </a:p>
          <a:p>
            <a:r>
              <a:rPr lang="en-US" dirty="0" smtClean="0"/>
              <a:t>Atoms for Peace</a:t>
            </a:r>
          </a:p>
          <a:p>
            <a:r>
              <a:rPr lang="en-US" dirty="0" smtClean="0"/>
              <a:t>International Atomic Energy Agency</a:t>
            </a:r>
          </a:p>
          <a:p>
            <a:r>
              <a:rPr lang="en-US" dirty="0" smtClean="0"/>
              <a:t>Cuban Missile Crisis</a:t>
            </a:r>
          </a:p>
          <a:p>
            <a:r>
              <a:rPr lang="en-US" dirty="0" smtClean="0"/>
              <a:t>Limited Test Ban Treaty</a:t>
            </a:r>
          </a:p>
          <a:p>
            <a:r>
              <a:rPr lang="en-US" dirty="0" smtClean="0"/>
              <a:t>Nuclear Non-Proliferation Treaty</a:t>
            </a:r>
          </a:p>
          <a:p>
            <a:r>
              <a:rPr lang="en-US" dirty="0" smtClean="0"/>
              <a:t>Nuclear Suppliers Group</a:t>
            </a:r>
          </a:p>
          <a:p>
            <a:endParaRPr lang="en-US" dirty="0" smtClean="0"/>
          </a:p>
          <a:p>
            <a:r>
              <a:rPr lang="en-US" dirty="0" smtClean="0"/>
              <a:t>Strategic Arms Reduction Treaty</a:t>
            </a:r>
          </a:p>
          <a:p>
            <a:r>
              <a:rPr lang="en-US" dirty="0" smtClean="0"/>
              <a:t>Comprehensive Test Ban Treaty</a:t>
            </a:r>
          </a:p>
          <a:p>
            <a:r>
              <a:rPr lang="en-US" dirty="0" smtClean="0"/>
              <a:t>Fissile Material Cut-off Treaty</a:t>
            </a:r>
          </a:p>
        </p:txBody>
      </p:sp>
    </p:spTree>
    <p:extLst>
      <p:ext uri="{BB962C8B-B14F-4D97-AF65-F5344CB8AC3E}">
        <p14:creationId xmlns:p14="http://schemas.microsoft.com/office/powerpoint/2010/main" val="2312585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nuclear proliferation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1945 - present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5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001515" y="1518249"/>
            <a:ext cx="3983184" cy="197544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Freeform 32"/>
          <p:cNvSpPr/>
          <p:nvPr/>
        </p:nvSpPr>
        <p:spPr>
          <a:xfrm>
            <a:off x="1001515" y="1475116"/>
            <a:ext cx="10249215" cy="4183811"/>
          </a:xfrm>
          <a:custGeom>
            <a:avLst/>
            <a:gdLst>
              <a:gd name="connsiteX0" fmla="*/ 4845647 w 10249215"/>
              <a:gd name="connsiteY0" fmla="*/ 0 h 4183811"/>
              <a:gd name="connsiteX1" fmla="*/ 9551899 w 10249215"/>
              <a:gd name="connsiteY1" fmla="*/ 0 h 4183811"/>
              <a:gd name="connsiteX2" fmla="*/ 10249215 w 10249215"/>
              <a:gd name="connsiteY2" fmla="*/ 697316 h 4183811"/>
              <a:gd name="connsiteX3" fmla="*/ 10249215 w 10249215"/>
              <a:gd name="connsiteY3" fmla="*/ 3486495 h 4183811"/>
              <a:gd name="connsiteX4" fmla="*/ 9551899 w 10249215"/>
              <a:gd name="connsiteY4" fmla="*/ 4183811 h 4183811"/>
              <a:gd name="connsiteX5" fmla="*/ 4912214 w 10249215"/>
              <a:gd name="connsiteY5" fmla="*/ 4183811 h 4183811"/>
              <a:gd name="connsiteX6" fmla="*/ 4845647 w 10249215"/>
              <a:gd name="connsiteY6" fmla="*/ 4183811 h 4183811"/>
              <a:gd name="connsiteX7" fmla="*/ 306244 w 10249215"/>
              <a:gd name="connsiteY7" fmla="*/ 4183811 h 4183811"/>
              <a:gd name="connsiteX8" fmla="*/ 0 w 10249215"/>
              <a:gd name="connsiteY8" fmla="*/ 3877567 h 4183811"/>
              <a:gd name="connsiteX9" fmla="*/ 0 w 10249215"/>
              <a:gd name="connsiteY9" fmla="*/ 2652630 h 4183811"/>
              <a:gd name="connsiteX10" fmla="*/ 306244 w 10249215"/>
              <a:gd name="connsiteY10" fmla="*/ 2346386 h 4183811"/>
              <a:gd name="connsiteX11" fmla="*/ 4148331 w 10249215"/>
              <a:gd name="connsiteY11" fmla="*/ 2346386 h 4183811"/>
              <a:gd name="connsiteX12" fmla="*/ 4148331 w 10249215"/>
              <a:gd name="connsiteY12" fmla="*/ 697316 h 4183811"/>
              <a:gd name="connsiteX13" fmla="*/ 4845647 w 10249215"/>
              <a:gd name="connsiteY13" fmla="*/ 0 h 4183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249215" h="4183811">
                <a:moveTo>
                  <a:pt x="4845647" y="0"/>
                </a:moveTo>
                <a:lnTo>
                  <a:pt x="9551899" y="0"/>
                </a:lnTo>
                <a:cubicBezTo>
                  <a:pt x="9937016" y="0"/>
                  <a:pt x="10249215" y="312199"/>
                  <a:pt x="10249215" y="697316"/>
                </a:cubicBezTo>
                <a:lnTo>
                  <a:pt x="10249215" y="3486495"/>
                </a:lnTo>
                <a:cubicBezTo>
                  <a:pt x="10249215" y="3871612"/>
                  <a:pt x="9937016" y="4183811"/>
                  <a:pt x="9551899" y="4183811"/>
                </a:cubicBezTo>
                <a:lnTo>
                  <a:pt x="4912214" y="4183811"/>
                </a:lnTo>
                <a:lnTo>
                  <a:pt x="4845647" y="4183811"/>
                </a:lnTo>
                <a:lnTo>
                  <a:pt x="306244" y="4183811"/>
                </a:lnTo>
                <a:cubicBezTo>
                  <a:pt x="137110" y="4183811"/>
                  <a:pt x="0" y="4046701"/>
                  <a:pt x="0" y="3877567"/>
                </a:cubicBezTo>
                <a:lnTo>
                  <a:pt x="0" y="2652630"/>
                </a:lnTo>
                <a:cubicBezTo>
                  <a:pt x="0" y="2483496"/>
                  <a:pt x="137110" y="2346386"/>
                  <a:pt x="306244" y="2346386"/>
                </a:cubicBezTo>
                <a:lnTo>
                  <a:pt x="4148331" y="2346386"/>
                </a:lnTo>
                <a:lnTo>
                  <a:pt x="4148331" y="697316"/>
                </a:lnTo>
                <a:cubicBezTo>
                  <a:pt x="4148331" y="312199"/>
                  <a:pt x="4460530" y="0"/>
                  <a:pt x="4845647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 of Nuclear Proliferation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829604"/>
              </p:ext>
            </p:extLst>
          </p:nvPr>
        </p:nvGraphicFramePr>
        <p:xfrm>
          <a:off x="1190727" y="1600200"/>
          <a:ext cx="9894856" cy="1746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1110640" y="4049155"/>
            <a:ext cx="9852163" cy="1235471"/>
            <a:chOff x="1110640" y="4049155"/>
            <a:chExt cx="9852163" cy="1235471"/>
          </a:xfrm>
        </p:grpSpPr>
        <p:sp>
          <p:nvSpPr>
            <p:cNvPr id="18" name="Freeform 17"/>
            <p:cNvSpPr/>
            <p:nvPr/>
          </p:nvSpPr>
          <p:spPr>
            <a:xfrm>
              <a:off x="9667534" y="4049155"/>
              <a:ext cx="1295269" cy="730007"/>
            </a:xfrm>
            <a:custGeom>
              <a:avLst/>
              <a:gdLst>
                <a:gd name="connsiteX0" fmla="*/ 0 w 1295269"/>
                <a:gd name="connsiteY0" fmla="*/ 73001 h 730007"/>
                <a:gd name="connsiteX1" fmla="*/ 73001 w 1295269"/>
                <a:gd name="connsiteY1" fmla="*/ 0 h 730007"/>
                <a:gd name="connsiteX2" fmla="*/ 1222268 w 1295269"/>
                <a:gd name="connsiteY2" fmla="*/ 0 h 730007"/>
                <a:gd name="connsiteX3" fmla="*/ 1295269 w 1295269"/>
                <a:gd name="connsiteY3" fmla="*/ 73001 h 730007"/>
                <a:gd name="connsiteX4" fmla="*/ 1295269 w 1295269"/>
                <a:gd name="connsiteY4" fmla="*/ 657006 h 730007"/>
                <a:gd name="connsiteX5" fmla="*/ 1222268 w 1295269"/>
                <a:gd name="connsiteY5" fmla="*/ 730007 h 730007"/>
                <a:gd name="connsiteX6" fmla="*/ 73001 w 1295269"/>
                <a:gd name="connsiteY6" fmla="*/ 730007 h 730007"/>
                <a:gd name="connsiteX7" fmla="*/ 0 w 1295269"/>
                <a:gd name="connsiteY7" fmla="*/ 657006 h 730007"/>
                <a:gd name="connsiteX8" fmla="*/ 0 w 1295269"/>
                <a:gd name="connsiteY8" fmla="*/ 73001 h 73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269" h="730007">
                  <a:moveTo>
                    <a:pt x="0" y="73001"/>
                  </a:moveTo>
                  <a:cubicBezTo>
                    <a:pt x="0" y="32684"/>
                    <a:pt x="32684" y="0"/>
                    <a:pt x="73001" y="0"/>
                  </a:cubicBezTo>
                  <a:lnTo>
                    <a:pt x="1222268" y="0"/>
                  </a:lnTo>
                  <a:cubicBezTo>
                    <a:pt x="1262585" y="0"/>
                    <a:pt x="1295269" y="32684"/>
                    <a:pt x="1295269" y="73001"/>
                  </a:cubicBezTo>
                  <a:lnTo>
                    <a:pt x="1295269" y="657006"/>
                  </a:lnTo>
                  <a:cubicBezTo>
                    <a:pt x="1295269" y="697323"/>
                    <a:pt x="1262585" y="730007"/>
                    <a:pt x="1222268" y="730007"/>
                  </a:cubicBezTo>
                  <a:lnTo>
                    <a:pt x="73001" y="730007"/>
                  </a:lnTo>
                  <a:cubicBezTo>
                    <a:pt x="32684" y="730007"/>
                    <a:pt x="0" y="697323"/>
                    <a:pt x="0" y="657006"/>
                  </a:cubicBezTo>
                  <a:lnTo>
                    <a:pt x="0" y="7300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3667" tIns="92456" rIns="61245" bIns="292866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/>
                <a:t>Atoms for Peace</a:t>
              </a:r>
              <a:endParaRPr lang="en-US" sz="1300" kern="1200" dirty="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9433449" y="4535826"/>
              <a:ext cx="1295269" cy="748800"/>
            </a:xfrm>
            <a:custGeom>
              <a:avLst/>
              <a:gdLst>
                <a:gd name="connsiteX0" fmla="*/ 0 w 1295269"/>
                <a:gd name="connsiteY0" fmla="*/ 74880 h 748800"/>
                <a:gd name="connsiteX1" fmla="*/ 74880 w 1295269"/>
                <a:gd name="connsiteY1" fmla="*/ 0 h 748800"/>
                <a:gd name="connsiteX2" fmla="*/ 1220389 w 1295269"/>
                <a:gd name="connsiteY2" fmla="*/ 0 h 748800"/>
                <a:gd name="connsiteX3" fmla="*/ 1295269 w 1295269"/>
                <a:gd name="connsiteY3" fmla="*/ 74880 h 748800"/>
                <a:gd name="connsiteX4" fmla="*/ 1295269 w 1295269"/>
                <a:gd name="connsiteY4" fmla="*/ 673920 h 748800"/>
                <a:gd name="connsiteX5" fmla="*/ 1220389 w 1295269"/>
                <a:gd name="connsiteY5" fmla="*/ 748800 h 748800"/>
                <a:gd name="connsiteX6" fmla="*/ 74880 w 1295269"/>
                <a:gd name="connsiteY6" fmla="*/ 748800 h 748800"/>
                <a:gd name="connsiteX7" fmla="*/ 0 w 1295269"/>
                <a:gd name="connsiteY7" fmla="*/ 673920 h 748800"/>
                <a:gd name="connsiteX8" fmla="*/ 0 w 1295269"/>
                <a:gd name="connsiteY8" fmla="*/ 74880 h 74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269" h="748800">
                  <a:moveTo>
                    <a:pt x="0" y="74880"/>
                  </a:moveTo>
                  <a:cubicBezTo>
                    <a:pt x="0" y="33525"/>
                    <a:pt x="33525" y="0"/>
                    <a:pt x="74880" y="0"/>
                  </a:cubicBezTo>
                  <a:lnTo>
                    <a:pt x="1220389" y="0"/>
                  </a:lnTo>
                  <a:cubicBezTo>
                    <a:pt x="1261744" y="0"/>
                    <a:pt x="1295269" y="33525"/>
                    <a:pt x="1295269" y="74880"/>
                  </a:cubicBezTo>
                  <a:lnTo>
                    <a:pt x="1295269" y="673920"/>
                  </a:lnTo>
                  <a:cubicBezTo>
                    <a:pt x="1295269" y="715275"/>
                    <a:pt x="1261744" y="748800"/>
                    <a:pt x="1220389" y="748800"/>
                  </a:cubicBezTo>
                  <a:lnTo>
                    <a:pt x="74880" y="748800"/>
                  </a:lnTo>
                  <a:cubicBezTo>
                    <a:pt x="33525" y="748800"/>
                    <a:pt x="0" y="715275"/>
                    <a:pt x="0" y="673920"/>
                  </a:cubicBezTo>
                  <a:lnTo>
                    <a:pt x="0" y="7488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88" tIns="114388" rIns="114388" bIns="114388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/>
                <a:t>1953</a:t>
              </a:r>
              <a:endParaRPr lang="en-US" sz="1300" kern="1200" dirty="0"/>
            </a:p>
          </p:txBody>
        </p:sp>
        <p:sp>
          <p:nvSpPr>
            <p:cNvPr id="20" name="Freeform 19"/>
            <p:cNvSpPr/>
            <p:nvPr/>
          </p:nvSpPr>
          <p:spPr>
            <a:xfrm rot="21600000">
              <a:off x="9086108" y="4131248"/>
              <a:ext cx="416279" cy="322484"/>
            </a:xfrm>
            <a:custGeom>
              <a:avLst/>
              <a:gdLst>
                <a:gd name="connsiteX0" fmla="*/ 0 w 416279"/>
                <a:gd name="connsiteY0" fmla="*/ 64497 h 322484"/>
                <a:gd name="connsiteX1" fmla="*/ 255037 w 416279"/>
                <a:gd name="connsiteY1" fmla="*/ 64497 h 322484"/>
                <a:gd name="connsiteX2" fmla="*/ 255037 w 416279"/>
                <a:gd name="connsiteY2" fmla="*/ 0 h 322484"/>
                <a:gd name="connsiteX3" fmla="*/ 416279 w 416279"/>
                <a:gd name="connsiteY3" fmla="*/ 161242 h 322484"/>
                <a:gd name="connsiteX4" fmla="*/ 255037 w 416279"/>
                <a:gd name="connsiteY4" fmla="*/ 322484 h 322484"/>
                <a:gd name="connsiteX5" fmla="*/ 255037 w 416279"/>
                <a:gd name="connsiteY5" fmla="*/ 257987 h 322484"/>
                <a:gd name="connsiteX6" fmla="*/ 0 w 416279"/>
                <a:gd name="connsiteY6" fmla="*/ 257987 h 322484"/>
                <a:gd name="connsiteX7" fmla="*/ 0 w 416279"/>
                <a:gd name="connsiteY7" fmla="*/ 64497 h 3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6279" h="322484">
                  <a:moveTo>
                    <a:pt x="416279" y="257987"/>
                  </a:moveTo>
                  <a:lnTo>
                    <a:pt x="161242" y="257987"/>
                  </a:lnTo>
                  <a:lnTo>
                    <a:pt x="161242" y="322484"/>
                  </a:lnTo>
                  <a:lnTo>
                    <a:pt x="0" y="161242"/>
                  </a:lnTo>
                  <a:lnTo>
                    <a:pt x="161242" y="0"/>
                  </a:lnTo>
                  <a:lnTo>
                    <a:pt x="161242" y="64497"/>
                  </a:lnTo>
                  <a:lnTo>
                    <a:pt x="416279" y="64497"/>
                  </a:lnTo>
                  <a:lnTo>
                    <a:pt x="416279" y="257987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745" tIns="64497" rIns="0" bIns="6449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7586832" y="4049155"/>
              <a:ext cx="1295269" cy="730007"/>
            </a:xfrm>
            <a:custGeom>
              <a:avLst/>
              <a:gdLst>
                <a:gd name="connsiteX0" fmla="*/ 0 w 1295269"/>
                <a:gd name="connsiteY0" fmla="*/ 73001 h 730007"/>
                <a:gd name="connsiteX1" fmla="*/ 73001 w 1295269"/>
                <a:gd name="connsiteY1" fmla="*/ 0 h 730007"/>
                <a:gd name="connsiteX2" fmla="*/ 1222268 w 1295269"/>
                <a:gd name="connsiteY2" fmla="*/ 0 h 730007"/>
                <a:gd name="connsiteX3" fmla="*/ 1295269 w 1295269"/>
                <a:gd name="connsiteY3" fmla="*/ 73001 h 730007"/>
                <a:gd name="connsiteX4" fmla="*/ 1295269 w 1295269"/>
                <a:gd name="connsiteY4" fmla="*/ 657006 h 730007"/>
                <a:gd name="connsiteX5" fmla="*/ 1222268 w 1295269"/>
                <a:gd name="connsiteY5" fmla="*/ 730007 h 730007"/>
                <a:gd name="connsiteX6" fmla="*/ 73001 w 1295269"/>
                <a:gd name="connsiteY6" fmla="*/ 730007 h 730007"/>
                <a:gd name="connsiteX7" fmla="*/ 0 w 1295269"/>
                <a:gd name="connsiteY7" fmla="*/ 657006 h 730007"/>
                <a:gd name="connsiteX8" fmla="*/ 0 w 1295269"/>
                <a:gd name="connsiteY8" fmla="*/ 73001 h 73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269" h="730007">
                  <a:moveTo>
                    <a:pt x="0" y="73001"/>
                  </a:moveTo>
                  <a:cubicBezTo>
                    <a:pt x="0" y="32684"/>
                    <a:pt x="32684" y="0"/>
                    <a:pt x="73001" y="0"/>
                  </a:cubicBezTo>
                  <a:lnTo>
                    <a:pt x="1222268" y="0"/>
                  </a:lnTo>
                  <a:cubicBezTo>
                    <a:pt x="1262585" y="0"/>
                    <a:pt x="1295269" y="32684"/>
                    <a:pt x="1295269" y="73001"/>
                  </a:cubicBezTo>
                  <a:lnTo>
                    <a:pt x="1295269" y="657006"/>
                  </a:lnTo>
                  <a:cubicBezTo>
                    <a:pt x="1295269" y="697323"/>
                    <a:pt x="1262585" y="730007"/>
                    <a:pt x="1222268" y="730007"/>
                  </a:cubicBezTo>
                  <a:lnTo>
                    <a:pt x="73001" y="730007"/>
                  </a:lnTo>
                  <a:cubicBezTo>
                    <a:pt x="32684" y="730007"/>
                    <a:pt x="0" y="697323"/>
                    <a:pt x="0" y="657006"/>
                  </a:cubicBezTo>
                  <a:lnTo>
                    <a:pt x="0" y="7300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3667" tIns="92456" rIns="61245" bIns="292866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/>
                <a:t>IAEA</a:t>
              </a:r>
              <a:endParaRPr lang="en-US" sz="1300" kern="1200" dirty="0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7352747" y="4535826"/>
              <a:ext cx="1295269" cy="748800"/>
            </a:xfrm>
            <a:custGeom>
              <a:avLst/>
              <a:gdLst>
                <a:gd name="connsiteX0" fmla="*/ 0 w 1295269"/>
                <a:gd name="connsiteY0" fmla="*/ 74880 h 748800"/>
                <a:gd name="connsiteX1" fmla="*/ 74880 w 1295269"/>
                <a:gd name="connsiteY1" fmla="*/ 0 h 748800"/>
                <a:gd name="connsiteX2" fmla="*/ 1220389 w 1295269"/>
                <a:gd name="connsiteY2" fmla="*/ 0 h 748800"/>
                <a:gd name="connsiteX3" fmla="*/ 1295269 w 1295269"/>
                <a:gd name="connsiteY3" fmla="*/ 74880 h 748800"/>
                <a:gd name="connsiteX4" fmla="*/ 1295269 w 1295269"/>
                <a:gd name="connsiteY4" fmla="*/ 673920 h 748800"/>
                <a:gd name="connsiteX5" fmla="*/ 1220389 w 1295269"/>
                <a:gd name="connsiteY5" fmla="*/ 748800 h 748800"/>
                <a:gd name="connsiteX6" fmla="*/ 74880 w 1295269"/>
                <a:gd name="connsiteY6" fmla="*/ 748800 h 748800"/>
                <a:gd name="connsiteX7" fmla="*/ 0 w 1295269"/>
                <a:gd name="connsiteY7" fmla="*/ 673920 h 748800"/>
                <a:gd name="connsiteX8" fmla="*/ 0 w 1295269"/>
                <a:gd name="connsiteY8" fmla="*/ 74880 h 74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269" h="748800">
                  <a:moveTo>
                    <a:pt x="0" y="74880"/>
                  </a:moveTo>
                  <a:cubicBezTo>
                    <a:pt x="0" y="33525"/>
                    <a:pt x="33525" y="0"/>
                    <a:pt x="74880" y="0"/>
                  </a:cubicBezTo>
                  <a:lnTo>
                    <a:pt x="1220389" y="0"/>
                  </a:lnTo>
                  <a:cubicBezTo>
                    <a:pt x="1261744" y="0"/>
                    <a:pt x="1295269" y="33525"/>
                    <a:pt x="1295269" y="74880"/>
                  </a:cubicBezTo>
                  <a:lnTo>
                    <a:pt x="1295269" y="673920"/>
                  </a:lnTo>
                  <a:cubicBezTo>
                    <a:pt x="1295269" y="715275"/>
                    <a:pt x="1261744" y="748800"/>
                    <a:pt x="1220389" y="748800"/>
                  </a:cubicBezTo>
                  <a:lnTo>
                    <a:pt x="74880" y="748800"/>
                  </a:lnTo>
                  <a:cubicBezTo>
                    <a:pt x="33525" y="748800"/>
                    <a:pt x="0" y="715275"/>
                    <a:pt x="0" y="673920"/>
                  </a:cubicBezTo>
                  <a:lnTo>
                    <a:pt x="0" y="7488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88" tIns="114388" rIns="114388" bIns="114388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/>
                <a:t>1957</a:t>
              </a:r>
              <a:endParaRPr lang="en-US" sz="1300" kern="1200" dirty="0"/>
            </a:p>
          </p:txBody>
        </p:sp>
        <p:sp>
          <p:nvSpPr>
            <p:cNvPr id="23" name="Freeform 22"/>
            <p:cNvSpPr/>
            <p:nvPr/>
          </p:nvSpPr>
          <p:spPr>
            <a:xfrm rot="21600000">
              <a:off x="7005406" y="4131248"/>
              <a:ext cx="416279" cy="322484"/>
            </a:xfrm>
            <a:custGeom>
              <a:avLst/>
              <a:gdLst>
                <a:gd name="connsiteX0" fmla="*/ 0 w 416279"/>
                <a:gd name="connsiteY0" fmla="*/ 64497 h 322484"/>
                <a:gd name="connsiteX1" fmla="*/ 255037 w 416279"/>
                <a:gd name="connsiteY1" fmla="*/ 64497 h 322484"/>
                <a:gd name="connsiteX2" fmla="*/ 255037 w 416279"/>
                <a:gd name="connsiteY2" fmla="*/ 0 h 322484"/>
                <a:gd name="connsiteX3" fmla="*/ 416279 w 416279"/>
                <a:gd name="connsiteY3" fmla="*/ 161242 h 322484"/>
                <a:gd name="connsiteX4" fmla="*/ 255037 w 416279"/>
                <a:gd name="connsiteY4" fmla="*/ 322484 h 322484"/>
                <a:gd name="connsiteX5" fmla="*/ 255037 w 416279"/>
                <a:gd name="connsiteY5" fmla="*/ 257987 h 322484"/>
                <a:gd name="connsiteX6" fmla="*/ 0 w 416279"/>
                <a:gd name="connsiteY6" fmla="*/ 257987 h 322484"/>
                <a:gd name="connsiteX7" fmla="*/ 0 w 416279"/>
                <a:gd name="connsiteY7" fmla="*/ 64497 h 3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6279" h="322484">
                  <a:moveTo>
                    <a:pt x="416279" y="257987"/>
                  </a:moveTo>
                  <a:lnTo>
                    <a:pt x="161242" y="257987"/>
                  </a:lnTo>
                  <a:lnTo>
                    <a:pt x="161242" y="322484"/>
                  </a:lnTo>
                  <a:lnTo>
                    <a:pt x="0" y="161242"/>
                  </a:lnTo>
                  <a:lnTo>
                    <a:pt x="161242" y="0"/>
                  </a:lnTo>
                  <a:lnTo>
                    <a:pt x="161242" y="64497"/>
                  </a:lnTo>
                  <a:lnTo>
                    <a:pt x="416279" y="64497"/>
                  </a:lnTo>
                  <a:lnTo>
                    <a:pt x="416279" y="257987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745" tIns="64497" rIns="0" bIns="6449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5506130" y="4049155"/>
              <a:ext cx="1295269" cy="730007"/>
            </a:xfrm>
            <a:custGeom>
              <a:avLst/>
              <a:gdLst>
                <a:gd name="connsiteX0" fmla="*/ 0 w 1295269"/>
                <a:gd name="connsiteY0" fmla="*/ 73001 h 730007"/>
                <a:gd name="connsiteX1" fmla="*/ 73001 w 1295269"/>
                <a:gd name="connsiteY1" fmla="*/ 0 h 730007"/>
                <a:gd name="connsiteX2" fmla="*/ 1222268 w 1295269"/>
                <a:gd name="connsiteY2" fmla="*/ 0 h 730007"/>
                <a:gd name="connsiteX3" fmla="*/ 1295269 w 1295269"/>
                <a:gd name="connsiteY3" fmla="*/ 73001 h 730007"/>
                <a:gd name="connsiteX4" fmla="*/ 1295269 w 1295269"/>
                <a:gd name="connsiteY4" fmla="*/ 657006 h 730007"/>
                <a:gd name="connsiteX5" fmla="*/ 1222268 w 1295269"/>
                <a:gd name="connsiteY5" fmla="*/ 730007 h 730007"/>
                <a:gd name="connsiteX6" fmla="*/ 73001 w 1295269"/>
                <a:gd name="connsiteY6" fmla="*/ 730007 h 730007"/>
                <a:gd name="connsiteX7" fmla="*/ 0 w 1295269"/>
                <a:gd name="connsiteY7" fmla="*/ 657006 h 730007"/>
                <a:gd name="connsiteX8" fmla="*/ 0 w 1295269"/>
                <a:gd name="connsiteY8" fmla="*/ 73001 h 73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269" h="730007">
                  <a:moveTo>
                    <a:pt x="0" y="73001"/>
                  </a:moveTo>
                  <a:cubicBezTo>
                    <a:pt x="0" y="32684"/>
                    <a:pt x="32684" y="0"/>
                    <a:pt x="73001" y="0"/>
                  </a:cubicBezTo>
                  <a:lnTo>
                    <a:pt x="1222268" y="0"/>
                  </a:lnTo>
                  <a:cubicBezTo>
                    <a:pt x="1262585" y="0"/>
                    <a:pt x="1295269" y="32684"/>
                    <a:pt x="1295269" y="73001"/>
                  </a:cubicBezTo>
                  <a:lnTo>
                    <a:pt x="1295269" y="657006"/>
                  </a:lnTo>
                  <a:cubicBezTo>
                    <a:pt x="1295269" y="697323"/>
                    <a:pt x="1262585" y="730007"/>
                    <a:pt x="1222268" y="730007"/>
                  </a:cubicBezTo>
                  <a:lnTo>
                    <a:pt x="73001" y="730007"/>
                  </a:lnTo>
                  <a:cubicBezTo>
                    <a:pt x="32684" y="730007"/>
                    <a:pt x="0" y="697323"/>
                    <a:pt x="0" y="657006"/>
                  </a:cubicBezTo>
                  <a:lnTo>
                    <a:pt x="0" y="7300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3667" tIns="92456" rIns="61245" bIns="292866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/>
                <a:t>France</a:t>
              </a:r>
              <a:endParaRPr lang="en-US" sz="1300" kern="1200" dirty="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5272045" y="4535826"/>
              <a:ext cx="1295269" cy="748800"/>
            </a:xfrm>
            <a:custGeom>
              <a:avLst/>
              <a:gdLst>
                <a:gd name="connsiteX0" fmla="*/ 0 w 1295269"/>
                <a:gd name="connsiteY0" fmla="*/ 74880 h 748800"/>
                <a:gd name="connsiteX1" fmla="*/ 74880 w 1295269"/>
                <a:gd name="connsiteY1" fmla="*/ 0 h 748800"/>
                <a:gd name="connsiteX2" fmla="*/ 1220389 w 1295269"/>
                <a:gd name="connsiteY2" fmla="*/ 0 h 748800"/>
                <a:gd name="connsiteX3" fmla="*/ 1295269 w 1295269"/>
                <a:gd name="connsiteY3" fmla="*/ 74880 h 748800"/>
                <a:gd name="connsiteX4" fmla="*/ 1295269 w 1295269"/>
                <a:gd name="connsiteY4" fmla="*/ 673920 h 748800"/>
                <a:gd name="connsiteX5" fmla="*/ 1220389 w 1295269"/>
                <a:gd name="connsiteY5" fmla="*/ 748800 h 748800"/>
                <a:gd name="connsiteX6" fmla="*/ 74880 w 1295269"/>
                <a:gd name="connsiteY6" fmla="*/ 748800 h 748800"/>
                <a:gd name="connsiteX7" fmla="*/ 0 w 1295269"/>
                <a:gd name="connsiteY7" fmla="*/ 673920 h 748800"/>
                <a:gd name="connsiteX8" fmla="*/ 0 w 1295269"/>
                <a:gd name="connsiteY8" fmla="*/ 74880 h 74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269" h="748800">
                  <a:moveTo>
                    <a:pt x="0" y="74880"/>
                  </a:moveTo>
                  <a:cubicBezTo>
                    <a:pt x="0" y="33525"/>
                    <a:pt x="33525" y="0"/>
                    <a:pt x="74880" y="0"/>
                  </a:cubicBezTo>
                  <a:lnTo>
                    <a:pt x="1220389" y="0"/>
                  </a:lnTo>
                  <a:cubicBezTo>
                    <a:pt x="1261744" y="0"/>
                    <a:pt x="1295269" y="33525"/>
                    <a:pt x="1295269" y="74880"/>
                  </a:cubicBezTo>
                  <a:lnTo>
                    <a:pt x="1295269" y="673920"/>
                  </a:lnTo>
                  <a:cubicBezTo>
                    <a:pt x="1295269" y="715275"/>
                    <a:pt x="1261744" y="748800"/>
                    <a:pt x="1220389" y="748800"/>
                  </a:cubicBezTo>
                  <a:lnTo>
                    <a:pt x="74880" y="748800"/>
                  </a:lnTo>
                  <a:cubicBezTo>
                    <a:pt x="33525" y="748800"/>
                    <a:pt x="0" y="715275"/>
                    <a:pt x="0" y="673920"/>
                  </a:cubicBezTo>
                  <a:lnTo>
                    <a:pt x="0" y="7488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88" tIns="114388" rIns="114388" bIns="114388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/>
                <a:t>1960</a:t>
              </a:r>
              <a:endParaRPr lang="en-US" sz="1300" kern="1200" dirty="0"/>
            </a:p>
          </p:txBody>
        </p:sp>
        <p:sp>
          <p:nvSpPr>
            <p:cNvPr id="26" name="Freeform 25"/>
            <p:cNvSpPr/>
            <p:nvPr/>
          </p:nvSpPr>
          <p:spPr>
            <a:xfrm rot="21600000">
              <a:off x="4924703" y="4131248"/>
              <a:ext cx="416279" cy="322484"/>
            </a:xfrm>
            <a:custGeom>
              <a:avLst/>
              <a:gdLst>
                <a:gd name="connsiteX0" fmla="*/ 0 w 416279"/>
                <a:gd name="connsiteY0" fmla="*/ 64497 h 322484"/>
                <a:gd name="connsiteX1" fmla="*/ 255037 w 416279"/>
                <a:gd name="connsiteY1" fmla="*/ 64497 h 322484"/>
                <a:gd name="connsiteX2" fmla="*/ 255037 w 416279"/>
                <a:gd name="connsiteY2" fmla="*/ 0 h 322484"/>
                <a:gd name="connsiteX3" fmla="*/ 416279 w 416279"/>
                <a:gd name="connsiteY3" fmla="*/ 161242 h 322484"/>
                <a:gd name="connsiteX4" fmla="*/ 255037 w 416279"/>
                <a:gd name="connsiteY4" fmla="*/ 322484 h 322484"/>
                <a:gd name="connsiteX5" fmla="*/ 255037 w 416279"/>
                <a:gd name="connsiteY5" fmla="*/ 257987 h 322484"/>
                <a:gd name="connsiteX6" fmla="*/ 0 w 416279"/>
                <a:gd name="connsiteY6" fmla="*/ 257987 h 322484"/>
                <a:gd name="connsiteX7" fmla="*/ 0 w 416279"/>
                <a:gd name="connsiteY7" fmla="*/ 64497 h 3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6279" h="322484">
                  <a:moveTo>
                    <a:pt x="416279" y="257987"/>
                  </a:moveTo>
                  <a:lnTo>
                    <a:pt x="161242" y="257987"/>
                  </a:lnTo>
                  <a:lnTo>
                    <a:pt x="161242" y="322484"/>
                  </a:lnTo>
                  <a:lnTo>
                    <a:pt x="0" y="161242"/>
                  </a:lnTo>
                  <a:lnTo>
                    <a:pt x="161242" y="0"/>
                  </a:lnTo>
                  <a:lnTo>
                    <a:pt x="161242" y="64497"/>
                  </a:lnTo>
                  <a:lnTo>
                    <a:pt x="416279" y="64497"/>
                  </a:lnTo>
                  <a:lnTo>
                    <a:pt x="416279" y="257987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745" tIns="64497" rIns="0" bIns="64496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3425427" y="4049155"/>
              <a:ext cx="1295269" cy="730007"/>
            </a:xfrm>
            <a:custGeom>
              <a:avLst/>
              <a:gdLst>
                <a:gd name="connsiteX0" fmla="*/ 0 w 1295269"/>
                <a:gd name="connsiteY0" fmla="*/ 73001 h 730007"/>
                <a:gd name="connsiteX1" fmla="*/ 73001 w 1295269"/>
                <a:gd name="connsiteY1" fmla="*/ 0 h 730007"/>
                <a:gd name="connsiteX2" fmla="*/ 1222268 w 1295269"/>
                <a:gd name="connsiteY2" fmla="*/ 0 h 730007"/>
                <a:gd name="connsiteX3" fmla="*/ 1295269 w 1295269"/>
                <a:gd name="connsiteY3" fmla="*/ 73001 h 730007"/>
                <a:gd name="connsiteX4" fmla="*/ 1295269 w 1295269"/>
                <a:gd name="connsiteY4" fmla="*/ 657006 h 730007"/>
                <a:gd name="connsiteX5" fmla="*/ 1222268 w 1295269"/>
                <a:gd name="connsiteY5" fmla="*/ 730007 h 730007"/>
                <a:gd name="connsiteX6" fmla="*/ 73001 w 1295269"/>
                <a:gd name="connsiteY6" fmla="*/ 730007 h 730007"/>
                <a:gd name="connsiteX7" fmla="*/ 0 w 1295269"/>
                <a:gd name="connsiteY7" fmla="*/ 657006 h 730007"/>
                <a:gd name="connsiteX8" fmla="*/ 0 w 1295269"/>
                <a:gd name="connsiteY8" fmla="*/ 73001 h 73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269" h="730007">
                  <a:moveTo>
                    <a:pt x="0" y="73001"/>
                  </a:moveTo>
                  <a:cubicBezTo>
                    <a:pt x="0" y="32684"/>
                    <a:pt x="32684" y="0"/>
                    <a:pt x="73001" y="0"/>
                  </a:cubicBezTo>
                  <a:lnTo>
                    <a:pt x="1222268" y="0"/>
                  </a:lnTo>
                  <a:cubicBezTo>
                    <a:pt x="1262585" y="0"/>
                    <a:pt x="1295269" y="32684"/>
                    <a:pt x="1295269" y="73001"/>
                  </a:cubicBezTo>
                  <a:lnTo>
                    <a:pt x="1295269" y="657006"/>
                  </a:lnTo>
                  <a:cubicBezTo>
                    <a:pt x="1295269" y="697323"/>
                    <a:pt x="1262585" y="730007"/>
                    <a:pt x="1222268" y="730007"/>
                  </a:cubicBezTo>
                  <a:lnTo>
                    <a:pt x="73001" y="730007"/>
                  </a:lnTo>
                  <a:cubicBezTo>
                    <a:pt x="32684" y="730007"/>
                    <a:pt x="0" y="697323"/>
                    <a:pt x="0" y="657006"/>
                  </a:cubicBezTo>
                  <a:lnTo>
                    <a:pt x="0" y="7300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3668" tIns="92456" rIns="61244" bIns="292866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/>
                <a:t>Cuban Missile Crises</a:t>
              </a:r>
              <a:endParaRPr lang="en-US" sz="1300" kern="1200" dirty="0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3191342" y="4535826"/>
              <a:ext cx="1295269" cy="748800"/>
            </a:xfrm>
            <a:custGeom>
              <a:avLst/>
              <a:gdLst>
                <a:gd name="connsiteX0" fmla="*/ 0 w 1295269"/>
                <a:gd name="connsiteY0" fmla="*/ 74880 h 748800"/>
                <a:gd name="connsiteX1" fmla="*/ 74880 w 1295269"/>
                <a:gd name="connsiteY1" fmla="*/ 0 h 748800"/>
                <a:gd name="connsiteX2" fmla="*/ 1220389 w 1295269"/>
                <a:gd name="connsiteY2" fmla="*/ 0 h 748800"/>
                <a:gd name="connsiteX3" fmla="*/ 1295269 w 1295269"/>
                <a:gd name="connsiteY3" fmla="*/ 74880 h 748800"/>
                <a:gd name="connsiteX4" fmla="*/ 1295269 w 1295269"/>
                <a:gd name="connsiteY4" fmla="*/ 673920 h 748800"/>
                <a:gd name="connsiteX5" fmla="*/ 1220389 w 1295269"/>
                <a:gd name="connsiteY5" fmla="*/ 748800 h 748800"/>
                <a:gd name="connsiteX6" fmla="*/ 74880 w 1295269"/>
                <a:gd name="connsiteY6" fmla="*/ 748800 h 748800"/>
                <a:gd name="connsiteX7" fmla="*/ 0 w 1295269"/>
                <a:gd name="connsiteY7" fmla="*/ 673920 h 748800"/>
                <a:gd name="connsiteX8" fmla="*/ 0 w 1295269"/>
                <a:gd name="connsiteY8" fmla="*/ 74880 h 74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269" h="748800">
                  <a:moveTo>
                    <a:pt x="0" y="74880"/>
                  </a:moveTo>
                  <a:cubicBezTo>
                    <a:pt x="0" y="33525"/>
                    <a:pt x="33525" y="0"/>
                    <a:pt x="74880" y="0"/>
                  </a:cubicBezTo>
                  <a:lnTo>
                    <a:pt x="1220389" y="0"/>
                  </a:lnTo>
                  <a:cubicBezTo>
                    <a:pt x="1261744" y="0"/>
                    <a:pt x="1295269" y="33525"/>
                    <a:pt x="1295269" y="74880"/>
                  </a:cubicBezTo>
                  <a:lnTo>
                    <a:pt x="1295269" y="673920"/>
                  </a:lnTo>
                  <a:cubicBezTo>
                    <a:pt x="1295269" y="715275"/>
                    <a:pt x="1261744" y="748800"/>
                    <a:pt x="1220389" y="748800"/>
                  </a:cubicBezTo>
                  <a:lnTo>
                    <a:pt x="74880" y="748800"/>
                  </a:lnTo>
                  <a:cubicBezTo>
                    <a:pt x="33525" y="748800"/>
                    <a:pt x="0" y="715275"/>
                    <a:pt x="0" y="673920"/>
                  </a:cubicBezTo>
                  <a:lnTo>
                    <a:pt x="0" y="7488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88" tIns="114388" rIns="114388" bIns="114388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dirty="0" smtClean="0"/>
                <a:t>1962</a:t>
              </a:r>
              <a:endParaRPr lang="en-US" sz="1300" kern="1200" dirty="0"/>
            </a:p>
          </p:txBody>
        </p:sp>
        <p:sp>
          <p:nvSpPr>
            <p:cNvPr id="29" name="Freeform 28"/>
            <p:cNvSpPr/>
            <p:nvPr/>
          </p:nvSpPr>
          <p:spPr>
            <a:xfrm rot="21600000">
              <a:off x="2844001" y="4131248"/>
              <a:ext cx="416279" cy="322484"/>
            </a:xfrm>
            <a:custGeom>
              <a:avLst/>
              <a:gdLst>
                <a:gd name="connsiteX0" fmla="*/ 0 w 416279"/>
                <a:gd name="connsiteY0" fmla="*/ 64497 h 322484"/>
                <a:gd name="connsiteX1" fmla="*/ 255037 w 416279"/>
                <a:gd name="connsiteY1" fmla="*/ 64497 h 322484"/>
                <a:gd name="connsiteX2" fmla="*/ 255037 w 416279"/>
                <a:gd name="connsiteY2" fmla="*/ 0 h 322484"/>
                <a:gd name="connsiteX3" fmla="*/ 416279 w 416279"/>
                <a:gd name="connsiteY3" fmla="*/ 161242 h 322484"/>
                <a:gd name="connsiteX4" fmla="*/ 255037 w 416279"/>
                <a:gd name="connsiteY4" fmla="*/ 322484 h 322484"/>
                <a:gd name="connsiteX5" fmla="*/ 255037 w 416279"/>
                <a:gd name="connsiteY5" fmla="*/ 257987 h 322484"/>
                <a:gd name="connsiteX6" fmla="*/ 0 w 416279"/>
                <a:gd name="connsiteY6" fmla="*/ 257987 h 322484"/>
                <a:gd name="connsiteX7" fmla="*/ 0 w 416279"/>
                <a:gd name="connsiteY7" fmla="*/ 64497 h 3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6279" h="322484">
                  <a:moveTo>
                    <a:pt x="416279" y="257987"/>
                  </a:moveTo>
                  <a:lnTo>
                    <a:pt x="161242" y="257987"/>
                  </a:lnTo>
                  <a:lnTo>
                    <a:pt x="161242" y="322484"/>
                  </a:lnTo>
                  <a:lnTo>
                    <a:pt x="0" y="161242"/>
                  </a:lnTo>
                  <a:lnTo>
                    <a:pt x="161242" y="0"/>
                  </a:lnTo>
                  <a:lnTo>
                    <a:pt x="161242" y="64497"/>
                  </a:lnTo>
                  <a:lnTo>
                    <a:pt x="416279" y="64497"/>
                  </a:lnTo>
                  <a:lnTo>
                    <a:pt x="416279" y="257987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745" tIns="64497" rIns="0" bIns="64497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1344725" y="4049155"/>
              <a:ext cx="1295269" cy="730007"/>
            </a:xfrm>
            <a:custGeom>
              <a:avLst/>
              <a:gdLst>
                <a:gd name="connsiteX0" fmla="*/ 0 w 1295269"/>
                <a:gd name="connsiteY0" fmla="*/ 73001 h 730007"/>
                <a:gd name="connsiteX1" fmla="*/ 73001 w 1295269"/>
                <a:gd name="connsiteY1" fmla="*/ 0 h 730007"/>
                <a:gd name="connsiteX2" fmla="*/ 1222268 w 1295269"/>
                <a:gd name="connsiteY2" fmla="*/ 0 h 730007"/>
                <a:gd name="connsiteX3" fmla="*/ 1295269 w 1295269"/>
                <a:gd name="connsiteY3" fmla="*/ 73001 h 730007"/>
                <a:gd name="connsiteX4" fmla="*/ 1295269 w 1295269"/>
                <a:gd name="connsiteY4" fmla="*/ 657006 h 730007"/>
                <a:gd name="connsiteX5" fmla="*/ 1222268 w 1295269"/>
                <a:gd name="connsiteY5" fmla="*/ 730007 h 730007"/>
                <a:gd name="connsiteX6" fmla="*/ 73001 w 1295269"/>
                <a:gd name="connsiteY6" fmla="*/ 730007 h 730007"/>
                <a:gd name="connsiteX7" fmla="*/ 0 w 1295269"/>
                <a:gd name="connsiteY7" fmla="*/ 657006 h 730007"/>
                <a:gd name="connsiteX8" fmla="*/ 0 w 1295269"/>
                <a:gd name="connsiteY8" fmla="*/ 73001 h 730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269" h="730007">
                  <a:moveTo>
                    <a:pt x="0" y="73001"/>
                  </a:moveTo>
                  <a:cubicBezTo>
                    <a:pt x="0" y="32684"/>
                    <a:pt x="32684" y="0"/>
                    <a:pt x="73001" y="0"/>
                  </a:cubicBezTo>
                  <a:lnTo>
                    <a:pt x="1222268" y="0"/>
                  </a:lnTo>
                  <a:cubicBezTo>
                    <a:pt x="1262585" y="0"/>
                    <a:pt x="1295269" y="32684"/>
                    <a:pt x="1295269" y="73001"/>
                  </a:cubicBezTo>
                  <a:lnTo>
                    <a:pt x="1295269" y="657006"/>
                  </a:lnTo>
                  <a:cubicBezTo>
                    <a:pt x="1295269" y="697323"/>
                    <a:pt x="1262585" y="730007"/>
                    <a:pt x="1222268" y="730007"/>
                  </a:cubicBezTo>
                  <a:lnTo>
                    <a:pt x="73001" y="730007"/>
                  </a:lnTo>
                  <a:cubicBezTo>
                    <a:pt x="32684" y="730007"/>
                    <a:pt x="0" y="697323"/>
                    <a:pt x="0" y="657006"/>
                  </a:cubicBezTo>
                  <a:lnTo>
                    <a:pt x="0" y="7300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3667" tIns="92456" rIns="61245" bIns="292866" numCol="1" spcCol="1270" anchor="t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/>
                <a:t>Limited Test Ban Treaty</a:t>
              </a:r>
              <a:endParaRPr lang="en-US" sz="1300" kern="1200" dirty="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110640" y="4535826"/>
              <a:ext cx="1295269" cy="748800"/>
            </a:xfrm>
            <a:custGeom>
              <a:avLst/>
              <a:gdLst>
                <a:gd name="connsiteX0" fmla="*/ 0 w 1295269"/>
                <a:gd name="connsiteY0" fmla="*/ 74880 h 748800"/>
                <a:gd name="connsiteX1" fmla="*/ 74880 w 1295269"/>
                <a:gd name="connsiteY1" fmla="*/ 0 h 748800"/>
                <a:gd name="connsiteX2" fmla="*/ 1220389 w 1295269"/>
                <a:gd name="connsiteY2" fmla="*/ 0 h 748800"/>
                <a:gd name="connsiteX3" fmla="*/ 1295269 w 1295269"/>
                <a:gd name="connsiteY3" fmla="*/ 74880 h 748800"/>
                <a:gd name="connsiteX4" fmla="*/ 1295269 w 1295269"/>
                <a:gd name="connsiteY4" fmla="*/ 673920 h 748800"/>
                <a:gd name="connsiteX5" fmla="*/ 1220389 w 1295269"/>
                <a:gd name="connsiteY5" fmla="*/ 748800 h 748800"/>
                <a:gd name="connsiteX6" fmla="*/ 74880 w 1295269"/>
                <a:gd name="connsiteY6" fmla="*/ 748800 h 748800"/>
                <a:gd name="connsiteX7" fmla="*/ 0 w 1295269"/>
                <a:gd name="connsiteY7" fmla="*/ 673920 h 748800"/>
                <a:gd name="connsiteX8" fmla="*/ 0 w 1295269"/>
                <a:gd name="connsiteY8" fmla="*/ 74880 h 74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5269" h="748800">
                  <a:moveTo>
                    <a:pt x="0" y="74880"/>
                  </a:moveTo>
                  <a:cubicBezTo>
                    <a:pt x="0" y="33525"/>
                    <a:pt x="33525" y="0"/>
                    <a:pt x="74880" y="0"/>
                  </a:cubicBezTo>
                  <a:lnTo>
                    <a:pt x="1220389" y="0"/>
                  </a:lnTo>
                  <a:cubicBezTo>
                    <a:pt x="1261744" y="0"/>
                    <a:pt x="1295269" y="33525"/>
                    <a:pt x="1295269" y="74880"/>
                  </a:cubicBezTo>
                  <a:lnTo>
                    <a:pt x="1295269" y="673920"/>
                  </a:lnTo>
                  <a:cubicBezTo>
                    <a:pt x="1295269" y="715275"/>
                    <a:pt x="1261744" y="748800"/>
                    <a:pt x="1220389" y="748800"/>
                  </a:cubicBezTo>
                  <a:lnTo>
                    <a:pt x="74880" y="748800"/>
                  </a:lnTo>
                  <a:cubicBezTo>
                    <a:pt x="33525" y="748800"/>
                    <a:pt x="0" y="715275"/>
                    <a:pt x="0" y="673920"/>
                  </a:cubicBezTo>
                  <a:lnTo>
                    <a:pt x="0" y="7488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88" tIns="114388" rIns="114388" bIns="114388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300" kern="1200" smtClean="0"/>
                <a:t>1963</a:t>
              </a:r>
              <a:endParaRPr lang="en-US" sz="1300" kern="1200" dirty="0"/>
            </a:p>
          </p:txBody>
        </p:sp>
      </p:grpSp>
      <p:sp>
        <p:nvSpPr>
          <p:cNvPr id="47" name="Freeform 46"/>
          <p:cNvSpPr/>
          <p:nvPr/>
        </p:nvSpPr>
        <p:spPr>
          <a:xfrm rot="16200000">
            <a:off x="10593423" y="3363916"/>
            <a:ext cx="416279" cy="322484"/>
          </a:xfrm>
          <a:custGeom>
            <a:avLst/>
            <a:gdLst>
              <a:gd name="connsiteX0" fmla="*/ 0 w 416279"/>
              <a:gd name="connsiteY0" fmla="*/ 64497 h 322484"/>
              <a:gd name="connsiteX1" fmla="*/ 255037 w 416279"/>
              <a:gd name="connsiteY1" fmla="*/ 64497 h 322484"/>
              <a:gd name="connsiteX2" fmla="*/ 255037 w 416279"/>
              <a:gd name="connsiteY2" fmla="*/ 0 h 322484"/>
              <a:gd name="connsiteX3" fmla="*/ 416279 w 416279"/>
              <a:gd name="connsiteY3" fmla="*/ 161242 h 322484"/>
              <a:gd name="connsiteX4" fmla="*/ 255037 w 416279"/>
              <a:gd name="connsiteY4" fmla="*/ 322484 h 322484"/>
              <a:gd name="connsiteX5" fmla="*/ 255037 w 416279"/>
              <a:gd name="connsiteY5" fmla="*/ 257987 h 322484"/>
              <a:gd name="connsiteX6" fmla="*/ 0 w 416279"/>
              <a:gd name="connsiteY6" fmla="*/ 257987 h 322484"/>
              <a:gd name="connsiteX7" fmla="*/ 0 w 416279"/>
              <a:gd name="connsiteY7" fmla="*/ 64497 h 32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6279" h="322484">
                <a:moveTo>
                  <a:pt x="416279" y="257987"/>
                </a:moveTo>
                <a:lnTo>
                  <a:pt x="161242" y="257987"/>
                </a:lnTo>
                <a:lnTo>
                  <a:pt x="161242" y="322484"/>
                </a:lnTo>
                <a:lnTo>
                  <a:pt x="0" y="161242"/>
                </a:lnTo>
                <a:lnTo>
                  <a:pt x="161242" y="0"/>
                </a:lnTo>
                <a:lnTo>
                  <a:pt x="161242" y="64497"/>
                </a:lnTo>
                <a:lnTo>
                  <a:pt x="416279" y="64497"/>
                </a:lnTo>
                <a:lnTo>
                  <a:pt x="416279" y="25798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6745" tIns="64497" rIns="0" bIns="64497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kern="1200"/>
          </a:p>
        </p:txBody>
      </p:sp>
      <p:sp>
        <p:nvSpPr>
          <p:cNvPr id="48" name="Freeform 47"/>
          <p:cNvSpPr/>
          <p:nvPr/>
        </p:nvSpPr>
        <p:spPr>
          <a:xfrm>
            <a:off x="585236" y="4131248"/>
            <a:ext cx="416279" cy="322484"/>
          </a:xfrm>
          <a:custGeom>
            <a:avLst/>
            <a:gdLst>
              <a:gd name="connsiteX0" fmla="*/ 0 w 416279"/>
              <a:gd name="connsiteY0" fmla="*/ 64497 h 322484"/>
              <a:gd name="connsiteX1" fmla="*/ 255037 w 416279"/>
              <a:gd name="connsiteY1" fmla="*/ 64497 h 322484"/>
              <a:gd name="connsiteX2" fmla="*/ 255037 w 416279"/>
              <a:gd name="connsiteY2" fmla="*/ 0 h 322484"/>
              <a:gd name="connsiteX3" fmla="*/ 416279 w 416279"/>
              <a:gd name="connsiteY3" fmla="*/ 161242 h 322484"/>
              <a:gd name="connsiteX4" fmla="*/ 255037 w 416279"/>
              <a:gd name="connsiteY4" fmla="*/ 322484 h 322484"/>
              <a:gd name="connsiteX5" fmla="*/ 255037 w 416279"/>
              <a:gd name="connsiteY5" fmla="*/ 257987 h 322484"/>
              <a:gd name="connsiteX6" fmla="*/ 0 w 416279"/>
              <a:gd name="connsiteY6" fmla="*/ 257987 h 322484"/>
              <a:gd name="connsiteX7" fmla="*/ 0 w 416279"/>
              <a:gd name="connsiteY7" fmla="*/ 64497 h 32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6279" h="322484">
                <a:moveTo>
                  <a:pt x="416279" y="257987"/>
                </a:moveTo>
                <a:lnTo>
                  <a:pt x="161242" y="257987"/>
                </a:lnTo>
                <a:lnTo>
                  <a:pt x="161242" y="322484"/>
                </a:lnTo>
                <a:lnTo>
                  <a:pt x="0" y="161242"/>
                </a:lnTo>
                <a:lnTo>
                  <a:pt x="161242" y="0"/>
                </a:lnTo>
                <a:lnTo>
                  <a:pt x="161242" y="64497"/>
                </a:lnTo>
                <a:lnTo>
                  <a:pt x="416279" y="64497"/>
                </a:lnTo>
                <a:lnTo>
                  <a:pt x="416279" y="25798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6745" tIns="64497" rIns="0" bIns="64497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kern="1200"/>
          </a:p>
        </p:txBody>
      </p:sp>
      <p:sp>
        <p:nvSpPr>
          <p:cNvPr id="8" name="TextBox 7"/>
          <p:cNvSpPr txBox="1"/>
          <p:nvPr/>
        </p:nvSpPr>
        <p:spPr>
          <a:xfrm>
            <a:off x="1949680" y="3102801"/>
            <a:ext cx="2086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First Nuclear Age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24327" y="3387439"/>
            <a:ext cx="2420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2"/>
                </a:solidFill>
              </a:rPr>
              <a:t>Second Nuclear Age</a:t>
            </a:r>
            <a:endParaRPr lang="en-GB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99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schemas.microsoft.com/office/2006/metadata/properties"/>
    <ds:schemaRef ds:uri="http://purl.org/dc/dcmitype/"/>
    <ds:schemaRef ds:uri="4873beb7-5857-4685-be1f-d57550cc96cc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802</TotalTime>
  <Words>1408</Words>
  <Application>Microsoft Office PowerPoint</Application>
  <PresentationFormat>Widescreen</PresentationFormat>
  <Paragraphs>270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Euphemia</vt:lpstr>
      <vt:lpstr>Plantagenet Cherokee</vt:lpstr>
      <vt:lpstr>Wingdings</vt:lpstr>
      <vt:lpstr>Academic Literature 16x9</vt:lpstr>
      <vt:lpstr>Nuclear issues Lecture I</vt:lpstr>
      <vt:lpstr>Introduction of the course</vt:lpstr>
      <vt:lpstr>Syllabus</vt:lpstr>
      <vt:lpstr>Syllabus</vt:lpstr>
      <vt:lpstr>Sources</vt:lpstr>
      <vt:lpstr>Lecture one</vt:lpstr>
      <vt:lpstr>Content</vt:lpstr>
      <vt:lpstr>History of nuclear proliferation</vt:lpstr>
      <vt:lpstr>Brief History of Nuclear Proliferation</vt:lpstr>
      <vt:lpstr>Brief History of Nuclear Proliferation</vt:lpstr>
      <vt:lpstr>First nuclear age</vt:lpstr>
      <vt:lpstr>The Advent of Nuclear Weapons</vt:lpstr>
      <vt:lpstr>What Makes Nuclear Weapons So Frightening?</vt:lpstr>
      <vt:lpstr>Second nuclear age</vt:lpstr>
      <vt:lpstr>Baruch Plan</vt:lpstr>
      <vt:lpstr>Uses of Nuclear Technology</vt:lpstr>
      <vt:lpstr>The Two Sides of Nuclear Technology</vt:lpstr>
      <vt:lpstr>Enrichment</vt:lpstr>
      <vt:lpstr>Atoms for Peace Program</vt:lpstr>
      <vt:lpstr>International Atomic Energy Agency (IAEA)</vt:lpstr>
      <vt:lpstr>Structure of IAEA</vt:lpstr>
      <vt:lpstr>Legal Framework for Safeguards</vt:lpstr>
      <vt:lpstr>Cuban Missile Crisis</vt:lpstr>
      <vt:lpstr>Limited Test Ban Treaty (LTBT)</vt:lpstr>
      <vt:lpstr>Nuclear Non-Proliferation Treaty (NPT)</vt:lpstr>
      <vt:lpstr>Nuclear Non-Proliferation Treaty - Pillars</vt:lpstr>
      <vt:lpstr>Nuclear Non-Proliferation Treaty – Strengths and Weaknesses</vt:lpstr>
      <vt:lpstr>Why States Want Nuclear Weapons—and Why They Don’t </vt:lpstr>
      <vt:lpstr>Nuclear Suppliers Group (NSG)</vt:lpstr>
      <vt:lpstr>Third nuclear age</vt:lpstr>
      <vt:lpstr>Strategic Arms Reduction Treaty (START)</vt:lpstr>
      <vt:lpstr>Comprehensive Test Ban Treaty (CTBT)</vt:lpstr>
      <vt:lpstr>Fissile Material Cut-off Treaty</vt:lpstr>
    </vt:vector>
  </TitlesOfParts>
  <Company>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issues</dc:title>
  <dc:creator>Muhammad Shaaz</dc:creator>
  <cp:lastModifiedBy>Muhammad Shaaz</cp:lastModifiedBy>
  <cp:revision>84</cp:revision>
  <dcterms:created xsi:type="dcterms:W3CDTF">2021-07-30T17:20:24Z</dcterms:created>
  <dcterms:modified xsi:type="dcterms:W3CDTF">2022-11-08T11:40:41Z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