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868" r:id="rId3"/>
    <p:sldId id="848" r:id="rId4"/>
    <p:sldId id="854" r:id="rId5"/>
    <p:sldId id="855" r:id="rId6"/>
    <p:sldId id="856" r:id="rId7"/>
    <p:sldId id="857" r:id="rId8"/>
    <p:sldId id="858" r:id="rId9"/>
    <p:sldId id="849" r:id="rId10"/>
    <p:sldId id="850" r:id="rId11"/>
    <p:sldId id="851" r:id="rId12"/>
    <p:sldId id="859" r:id="rId13"/>
    <p:sldId id="8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8FAA-B1E6-47D8-A0D0-879D21163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E1329-21D8-456B-A449-573AC2377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C25DD-B8E8-4699-85A6-A8F892CBD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8F33B-879B-48A6-A6A5-42AEABFA4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F4806-6667-4D15-82B5-DDE98C48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8A2CF-50AF-425F-B6A7-11916FB30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C126D-3AE0-43B1-B436-5B708EDFA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79E32-3AF3-4580-A158-56595D751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816B0-8D26-4769-AE2E-4BE2FE57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B39F3-7810-4CD8-9110-B23198DB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8CF8F-96C4-48C4-8B63-6FFDE1BE9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B3FC8-D51D-4AE3-AC1C-D843CB2A3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EADB8-7FAB-4FA0-8EFC-FD4F9DBE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FDEF7-E640-4972-A1B9-84628CCAD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F5D5-10E4-4785-B7E2-8D96EEF9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4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85F1-5E56-4B74-95AA-F9FCA711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29940-F58C-4B5E-9E09-178FA6BA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6315-4E99-40CE-A0B9-B12682FC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6D81C-DC17-41F0-BDF7-B32B3CB8F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F89D0-1A63-4999-8B69-8221F34A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3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9E0EF-E1CA-42F6-B402-34331A0C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DC43E-CDC9-4240-AFE4-55A00016C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300A9-30A5-442A-B4A7-38993AE61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CF5F8-4BFA-46F0-AC86-26725112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AF44-1E92-48A0-B28B-BD3815D5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0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B695-04FE-49AB-ACF6-BBCCECF8E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1DC7-D56D-4AE8-815B-440D4213F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A8B16-353F-4303-92AF-E88E480EA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74B9D-DCE1-43D5-B702-4D112C05E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CE0C1-EB09-4108-8E49-8237B45F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3634A-9120-42CE-8913-0E47F199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9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746DD-7B5C-47B4-AB8E-FEE20DF39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880B8-C5B3-4BF3-93EC-7AA658A24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70F7E-89AB-4DAE-B36D-57BAD245C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FE285A-7D6B-4453-8019-5DB6FF88C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2A5FDF-9D40-4410-86DB-5F5EE269F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3B33DC-C690-46FB-BB8F-8CEB8FECE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400E4A-F09B-479C-852C-1FE6E43C2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2661F-ED21-42CC-A81D-457E04F2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0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3835-901E-4AFE-890D-1443DB72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1F7408-97F2-45F5-805A-49BE2F2E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DA2D1-97D8-4056-AFB0-BF2E4127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D40B6-05B1-4CF9-B561-96DE42EFF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0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5CE36F-F476-4B37-AF41-E17CEAB9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9B73E-F61A-4EE6-B113-5CF0B2F9A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B78CD-183A-4346-BD56-17222A0EB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F1E40-FE28-4D2C-88D0-4F026D5E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2544-0E73-4436-AE78-FBC639278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B718C-D97D-4E9E-A429-E40CB09AC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645A4-93DA-421D-99B0-42E4CEA2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372DA-C621-403C-BB37-29B795CC5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13AC-20DD-445A-95D8-A8309048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C0AEA-BE80-4CEC-971D-80BFDDC9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556871-9C8A-41CC-8390-C5A23F532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76CB0-FB9B-4F6D-8ADF-0632AE257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225D1-3F0F-4F4E-9C54-AA979242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5E851-8A90-4318-8FA4-7E82D815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48814-7D34-4A58-BDEF-20BAC481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FD02B-C45B-4963-A8C2-A1B8413D1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F6A6E-B1E4-4CC4-B0F7-55FA4CC7E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C2A56-A2BF-4913-B921-DDD290923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070A-1FA7-4B51-AE57-47B4F93A0E9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32455-F4C6-4589-A2E6-FC881D339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124C3-2D64-4081-B0A7-8A4CC30F5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E7FEF-F495-4640-9387-2174C9C9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8143-EC57-43F8-833F-7BA030114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038446-2367-4AA7-9E2C-E34B36AC3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53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1956 Constitution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9348"/>
            <a:ext cx="10515600" cy="5478652"/>
          </a:xfrm>
        </p:spPr>
        <p:txBody>
          <a:bodyPr>
            <a:normAutofit/>
          </a:bodyPr>
          <a:lstStyle/>
          <a:p>
            <a:r>
              <a:rPr lang="en-US" dirty="0"/>
              <a:t>Pakistan became an Islamic Republic, hence 23 March became the country's Republic day</a:t>
            </a:r>
          </a:p>
          <a:p>
            <a:r>
              <a:rPr lang="en-US" dirty="0"/>
              <a:t>Parliamentary form of government  and unicameral legislature</a:t>
            </a:r>
          </a:p>
          <a:p>
            <a:r>
              <a:rPr lang="en-US" dirty="0"/>
              <a:t>Parliament National Assembly with 300 Members divided equally between East and West Pakistan, Five seats were reserved for women for each of the two wings</a:t>
            </a:r>
          </a:p>
          <a:p>
            <a:r>
              <a:rPr lang="en-US" dirty="0"/>
              <a:t>President Iskandar Mirza abrogated the Constitution, dissolved the National and Provincial Assemblies, and declared Martial Law, on 7 October 1958</a:t>
            </a:r>
          </a:p>
          <a:p>
            <a:r>
              <a:rPr lang="en-US" dirty="0"/>
              <a:t>He appointed General Muhammad </a:t>
            </a:r>
            <a:r>
              <a:rPr lang="en-US" dirty="0" err="1"/>
              <a:t>Ayub</a:t>
            </a:r>
            <a:r>
              <a:rPr lang="en-US" dirty="0"/>
              <a:t> Khan, Commander-in-Chief of the Army, as the Chief Martial Law Administrator</a:t>
            </a:r>
          </a:p>
          <a:p>
            <a:r>
              <a:rPr lang="en-US" dirty="0"/>
              <a:t>26–27 October 1958 president was exiled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8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1960 Constitution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On 27 October 1958 General Muhammad </a:t>
            </a:r>
            <a:r>
              <a:rPr lang="en-US" sz="4000" dirty="0" err="1"/>
              <a:t>Ayub</a:t>
            </a:r>
            <a:r>
              <a:rPr lang="en-US" sz="4000" dirty="0"/>
              <a:t> Khan took over as second President of Pakistan. </a:t>
            </a:r>
          </a:p>
          <a:p>
            <a:r>
              <a:rPr lang="en-US" sz="4000" dirty="0"/>
              <a:t>Constitution Commission on 17 February 1960. </a:t>
            </a:r>
          </a:p>
          <a:p>
            <a:r>
              <a:rPr lang="en-US" sz="4000" dirty="0"/>
              <a:t>New Constitution was framed on 1 March 1962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4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1960 Constitution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8538"/>
            <a:ext cx="10515600" cy="5184337"/>
          </a:xfrm>
        </p:spPr>
        <p:txBody>
          <a:bodyPr>
            <a:normAutofit/>
          </a:bodyPr>
          <a:lstStyle/>
          <a:p>
            <a:r>
              <a:rPr lang="en-US" dirty="0"/>
              <a:t>The Constitution of 1962 envisaged a Federal State with Presidential form of government, </a:t>
            </a:r>
          </a:p>
          <a:p>
            <a:r>
              <a:rPr lang="en-US" dirty="0"/>
              <a:t>The Legislatures, both at center and in provinces were unicameral. </a:t>
            </a:r>
          </a:p>
          <a:p>
            <a:r>
              <a:rPr lang="en-US" dirty="0"/>
              <a:t>The electoral system was made indirect, and the </a:t>
            </a:r>
            <a:r>
              <a:rPr lang="en-US" b="1" dirty="0"/>
              <a:t>`Basic Democrats'</a:t>
            </a:r>
            <a:r>
              <a:rPr lang="en-US" dirty="0"/>
              <a:t>, </a:t>
            </a:r>
          </a:p>
          <a:p>
            <a:r>
              <a:rPr lang="en-US" dirty="0"/>
              <a:t>Basic democrats were 80,000 in number (40,000 from each East and West Pakistan). </a:t>
            </a:r>
          </a:p>
          <a:p>
            <a:r>
              <a:rPr lang="en-US" dirty="0"/>
              <a:t>The total membership of the National Assembly was 156, one half of whom were to be elected from East Pakistan and other half from West Pakistan, </a:t>
            </a:r>
          </a:p>
          <a:p>
            <a:r>
              <a:rPr lang="en-US" dirty="0"/>
              <a:t>3 seats were reserved for women from each province.</a:t>
            </a:r>
          </a:p>
          <a:p>
            <a:r>
              <a:rPr lang="en-US" dirty="0"/>
              <a:t> The term of this Assembly was three years.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3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 o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7008"/>
            <a:ext cx="10515600" cy="5580992"/>
          </a:xfrm>
        </p:spPr>
        <p:txBody>
          <a:bodyPr>
            <a:normAutofit/>
          </a:bodyPr>
          <a:lstStyle/>
          <a:p>
            <a:r>
              <a:rPr lang="en-US" dirty="0"/>
              <a:t>On 25 March 1969 the second Martial law was imposed and General Agha Muhammad </a:t>
            </a:r>
            <a:r>
              <a:rPr lang="en-US" dirty="0" err="1"/>
              <a:t>Yahya</a:t>
            </a:r>
            <a:r>
              <a:rPr lang="en-US" dirty="0"/>
              <a:t> Khan took over as the president of Pakistan and Chief Martial Law Administrator (CMLA)</a:t>
            </a:r>
          </a:p>
          <a:p>
            <a:r>
              <a:rPr lang="en-US" dirty="0"/>
              <a:t>Legal Framework Order (LFO), first ever general elections were held on 7 December 1970</a:t>
            </a:r>
          </a:p>
          <a:p>
            <a:r>
              <a:rPr lang="en-US" dirty="0"/>
              <a:t>Assembly elected on the adult franchise and population basis. </a:t>
            </a:r>
          </a:p>
          <a:p>
            <a:r>
              <a:rPr lang="en-US" dirty="0"/>
              <a:t>It consist of 313 members, 169 from East Pakistan and 144 from West Pakistan including 13 reserved seats for women (6 were from West Pakistan and 7 from East Pakistan)</a:t>
            </a:r>
          </a:p>
          <a:p>
            <a:r>
              <a:rPr lang="en-US" dirty="0"/>
              <a:t>On 20 December 1971 Mr. Zulfiqar Ali Bhutto took over as the President of Pakistan as well as the first Civil Chief Martial Law Administrator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7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1947 to onward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681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first Constituent Assembly of Pakistan was given shape with 69 members (later on the membership was increased to 79), including one female member. 26th July 1947 </a:t>
            </a:r>
          </a:p>
          <a:p>
            <a:r>
              <a:rPr lang="en-US" sz="3200" dirty="0"/>
              <a:t>September 30: Pakistan becomes a member of the UN by a unanimous vote of the Security Council.</a:t>
            </a:r>
          </a:p>
          <a:p>
            <a:r>
              <a:rPr lang="en-US" sz="3200" dirty="0"/>
              <a:t>October 27: So called accession declares by Maharajah of Kashmir to India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6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Pakistan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State of Pakistan was created under the Independence Act of 1947</a:t>
            </a:r>
          </a:p>
          <a:p>
            <a:r>
              <a:rPr lang="en-US" sz="3200" dirty="0"/>
              <a:t>The Act made the existing Constituent Assemblies, the dominion legislatures. </a:t>
            </a:r>
          </a:p>
          <a:p>
            <a:r>
              <a:rPr lang="en-US" sz="3200" dirty="0"/>
              <a:t>These Assemblies were allowed to exercise all the powers which were formerly exercised by the Central Legislature, in addition to the powers regarding the framing of a new Constitution, accordance with the Government of India Act, 1935.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4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Pakistan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first session of the first Constituent Assembly of Pakistan was held on 10th August 1947 at Sindh Assembly Building Karachi. </a:t>
            </a:r>
          </a:p>
          <a:p>
            <a:r>
              <a:rPr lang="en-US" sz="3200" dirty="0"/>
              <a:t>On 11th August 1947 Quaid-</a:t>
            </a:r>
            <a:r>
              <a:rPr lang="en-US" sz="3200" dirty="0" err="1"/>
              <a:t>i</a:t>
            </a:r>
            <a:r>
              <a:rPr lang="en-US" sz="3200" dirty="0"/>
              <a:t>-</a:t>
            </a:r>
            <a:r>
              <a:rPr lang="en-US" sz="3200" dirty="0" err="1"/>
              <a:t>Azam</a:t>
            </a:r>
            <a:r>
              <a:rPr lang="en-US" sz="3200" dirty="0"/>
              <a:t> Muhammad Ali Jinnah was elected unanimously as the President of the Constituent Assembly of Pakistan </a:t>
            </a:r>
          </a:p>
          <a:p>
            <a:r>
              <a:rPr lang="en-US" sz="3200" dirty="0"/>
              <a:t>National Flag was formally approved by the Assembly 11-08-1947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7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12th August 1947, a resolution was approved regarding officially addressing Mr. Muhammad Ali Jinnah as "Quaid-</a:t>
            </a:r>
            <a:r>
              <a:rPr lang="en-US" dirty="0" err="1"/>
              <a:t>i</a:t>
            </a:r>
            <a:r>
              <a:rPr lang="en-US" dirty="0"/>
              <a:t>-</a:t>
            </a:r>
            <a:r>
              <a:rPr lang="en-US" dirty="0" err="1"/>
              <a:t>Azam</a:t>
            </a:r>
            <a:r>
              <a:rPr lang="en-US" dirty="0"/>
              <a:t> Muhammad Ali Jinnah". </a:t>
            </a:r>
          </a:p>
          <a:p>
            <a:r>
              <a:rPr lang="en-US" dirty="0"/>
              <a:t>On 15th August 1947, Quaid-</a:t>
            </a:r>
            <a:r>
              <a:rPr lang="en-US" dirty="0" err="1"/>
              <a:t>i</a:t>
            </a:r>
            <a:r>
              <a:rPr lang="en-US" dirty="0"/>
              <a:t>-</a:t>
            </a:r>
            <a:r>
              <a:rPr lang="en-US" dirty="0" err="1"/>
              <a:t>Azam</a:t>
            </a:r>
            <a:r>
              <a:rPr lang="en-US" dirty="0"/>
              <a:t> was sworn in as the first Governor General of Pakistan. </a:t>
            </a:r>
            <a:r>
              <a:rPr lang="en-US" dirty="0" err="1"/>
              <a:t>Mian</a:t>
            </a:r>
            <a:r>
              <a:rPr lang="en-US" dirty="0"/>
              <a:t> Sir </a:t>
            </a:r>
            <a:r>
              <a:rPr lang="en-US" dirty="0" err="1"/>
              <a:t>Abdur</a:t>
            </a:r>
            <a:r>
              <a:rPr lang="en-US" dirty="0"/>
              <a:t> Rashid, Chief Justice of Pakistan, administered oath of office from him. </a:t>
            </a:r>
          </a:p>
          <a:p>
            <a:r>
              <a:rPr lang="en-US" dirty="0"/>
              <a:t>The Quaid remained in this position till his death i.e.11th September 1948.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3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Governor Generals of Pakistan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Muhammad Ali Jinnah 15 August 1947 to 11 Sep 1948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Khawaja </a:t>
            </a:r>
            <a:r>
              <a:rPr lang="en-US" sz="3600" dirty="0" err="1"/>
              <a:t>Nazimuddin</a:t>
            </a:r>
            <a:r>
              <a:rPr lang="en-US" sz="3600" dirty="0"/>
              <a:t>	14 Sep 1948  to 17 October 1951	</a:t>
            </a:r>
          </a:p>
          <a:p>
            <a:pPr marL="0" indent="0">
              <a:buFont typeface="+mj-lt"/>
              <a:buAutoNum type="arabicPeriod"/>
            </a:pPr>
            <a:r>
              <a:rPr lang="en-US" sz="3600" dirty="0"/>
              <a:t>Ghulam Mohammad	17 October 1951to 6 October 1955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Iskander</a:t>
            </a:r>
            <a:r>
              <a:rPr lang="en-US" sz="3600" dirty="0"/>
              <a:t> Mirza 	6 October 1955 to 23 March 1956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On 7th March 1949, the Objectives Resolution, was introduced by the first Prime Minister of Pakistan </a:t>
            </a:r>
            <a:r>
              <a:rPr lang="en-US" sz="3200" dirty="0" err="1"/>
              <a:t>Nawabzada</a:t>
            </a:r>
            <a:r>
              <a:rPr lang="en-US" sz="3200" dirty="0"/>
              <a:t> </a:t>
            </a:r>
            <a:r>
              <a:rPr lang="en-US" sz="3200" dirty="0" err="1"/>
              <a:t>Liaquat</a:t>
            </a:r>
            <a:r>
              <a:rPr lang="en-US" sz="3200" dirty="0"/>
              <a:t> Ali Khan, </a:t>
            </a:r>
          </a:p>
          <a:p>
            <a:r>
              <a:rPr lang="en-US" sz="3200" b="1" dirty="0"/>
              <a:t>The Resolution was adopted by the Constituent Assembly on 12th March 1949</a:t>
            </a:r>
          </a:p>
          <a:p>
            <a:r>
              <a:rPr lang="en-US" sz="3200" dirty="0"/>
              <a:t> </a:t>
            </a:r>
            <a:r>
              <a:rPr lang="en-US" sz="3200" b="1" dirty="0"/>
              <a:t>12th March 1949</a:t>
            </a:r>
            <a:r>
              <a:rPr lang="en-US" sz="3200" dirty="0"/>
              <a:t> a Basic Principles Committee comprising of 24 Members was formed to prepare a draft Constitution on the basis of the Objectives Resolution.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4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1955 Second Constituent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826"/>
            <a:ext cx="10515600" cy="5277174"/>
          </a:xfrm>
        </p:spPr>
        <p:txBody>
          <a:bodyPr>
            <a:normAutofit/>
          </a:bodyPr>
          <a:lstStyle/>
          <a:p>
            <a:r>
              <a:rPr lang="en-US" dirty="0"/>
              <a:t>The second Constituent Assembly of Pakistan was created on 28 May 1955 under Governor General's Order No.12 of 1955. </a:t>
            </a:r>
          </a:p>
          <a:p>
            <a:r>
              <a:rPr lang="en-US" dirty="0"/>
              <a:t>The strength of this Assembly was 80 Members, 40 each from East Pakistan and West Pakistan. </a:t>
            </a:r>
          </a:p>
          <a:p>
            <a:r>
              <a:rPr lang="en-US" dirty="0"/>
              <a:t>Establishment of West Pakistan (One Unit), with the aim to create parity between the two wings (East and West Pakistan).</a:t>
            </a:r>
          </a:p>
          <a:p>
            <a:r>
              <a:rPr lang="en-US" dirty="0"/>
              <a:t>Chaudhry Muhammad Ali was PM at that time</a:t>
            </a:r>
          </a:p>
          <a:p>
            <a:r>
              <a:rPr lang="en-US" dirty="0"/>
              <a:t>The draft of this Constitution was introduced in the Assembly on 9 January 1956 and was </a:t>
            </a:r>
            <a:r>
              <a:rPr lang="en-US" b="1" dirty="0"/>
              <a:t>passed by the Assembly on 29 February 1956. </a:t>
            </a:r>
          </a:p>
          <a:p>
            <a:r>
              <a:rPr lang="en-US" dirty="0"/>
              <a:t>The assent was given on it by the Governor General on 2 March 1956. </a:t>
            </a:r>
          </a:p>
          <a:p>
            <a:r>
              <a:rPr lang="en-US" b="1" dirty="0">
                <a:solidFill>
                  <a:srgbClr val="FF0000"/>
                </a:solidFill>
              </a:rPr>
              <a:t>This Constitution was enforced with effect from 23 March 1956.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 Right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7B00-DC5E-459F-B499-DE3E7A6916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899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1947 to onward</vt:lpstr>
      <vt:lpstr>1947</vt:lpstr>
      <vt:lpstr>State of Pakistan</vt:lpstr>
      <vt:lpstr>State of Pakistan</vt:lpstr>
      <vt:lpstr>Cont…</vt:lpstr>
      <vt:lpstr>Governor Generals of Pakistan</vt:lpstr>
      <vt:lpstr>Objective Resolution</vt:lpstr>
      <vt:lpstr>1955 Second Constituent Assembly</vt:lpstr>
      <vt:lpstr>1956 Constitution</vt:lpstr>
      <vt:lpstr>1960 Constitution Commission</vt:lpstr>
      <vt:lpstr>1960 Constitution Commission</vt:lpstr>
      <vt:lpstr>State o Pakistan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FBR</dc:creator>
  <cp:lastModifiedBy>FBR</cp:lastModifiedBy>
  <cp:revision>1</cp:revision>
  <dcterms:created xsi:type="dcterms:W3CDTF">2023-05-19T18:19:54Z</dcterms:created>
  <dcterms:modified xsi:type="dcterms:W3CDTF">2023-05-19T18:20:14Z</dcterms:modified>
</cp:coreProperties>
</file>