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handoutMasterIdLst>
    <p:handoutMasterId r:id="rId21"/>
  </p:handoutMasterIdLst>
  <p:sldIdLst>
    <p:sldId id="256" r:id="rId5"/>
    <p:sldId id="270" r:id="rId6"/>
    <p:sldId id="274" r:id="rId7"/>
    <p:sldId id="271" r:id="rId8"/>
    <p:sldId id="275" r:id="rId9"/>
    <p:sldId id="276" r:id="rId10"/>
    <p:sldId id="277" r:id="rId11"/>
    <p:sldId id="287" r:id="rId12"/>
    <p:sldId id="278" r:id="rId13"/>
    <p:sldId id="280" r:id="rId14"/>
    <p:sldId id="288" r:id="rId15"/>
    <p:sldId id="289" r:id="rId16"/>
    <p:sldId id="290" r:id="rId17"/>
    <p:sldId id="291" r:id="rId18"/>
    <p:sldId id="28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showGuides="1">
      <p:cViewPr varScale="1">
        <p:scale>
          <a:sx n="70" d="100"/>
          <a:sy n="70" d="100"/>
        </p:scale>
        <p:origin x="536" y="56"/>
      </p:cViewPr>
      <p:guideLst>
        <p:guide orient="horz" pos="2160"/>
        <p:guide pos="3840"/>
      </p:guideLst>
    </p:cSldViewPr>
  </p:slideViewPr>
  <p:notesTextViewPr>
    <p:cViewPr>
      <p:scale>
        <a:sx n="1" d="1"/>
        <a:sy n="1" d="1"/>
      </p:scale>
      <p:origin x="0" y="0"/>
    </p:cViewPr>
  </p:notesTextViewPr>
  <p:notesViewPr>
    <p:cSldViewPr snapToGrid="0" showGuides="1">
      <p:cViewPr varScale="1">
        <p:scale>
          <a:sx n="58" d="100"/>
          <a:sy n="58" d="100"/>
        </p:scale>
        <p:origin x="197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304725-2FDA-4692-B0E8-0CCF7F3C541D}" type="doc">
      <dgm:prSet loTypeId="urn:microsoft.com/office/officeart/2005/8/layout/process3" loCatId="process" qsTypeId="urn:microsoft.com/office/officeart/2005/8/quickstyle/simple1" qsCatId="simple" csTypeId="urn:microsoft.com/office/officeart/2005/8/colors/accent1_2" csCatId="accent1" phldr="1"/>
      <dgm:spPr/>
    </dgm:pt>
    <dgm:pt modelId="{CA4B4938-7750-4EB1-A9D8-8C736FD0196C}">
      <dgm:prSet phldrT="[Text]"/>
      <dgm:spPr/>
      <dgm:t>
        <a:bodyPr/>
        <a:lstStyle/>
        <a:p>
          <a:r>
            <a:rPr lang="en-US" dirty="0" smtClean="0"/>
            <a:t>PAEC</a:t>
          </a:r>
          <a:endParaRPr lang="en-US" dirty="0"/>
        </a:p>
      </dgm:t>
    </dgm:pt>
    <dgm:pt modelId="{5FC6D49D-9AD2-48D2-A468-514208DF08A5}" type="parTrans" cxnId="{6310AD0C-73D0-4F84-AF7E-C1E3C0F63221}">
      <dgm:prSet/>
      <dgm:spPr/>
      <dgm:t>
        <a:bodyPr/>
        <a:lstStyle/>
        <a:p>
          <a:endParaRPr lang="en-US"/>
        </a:p>
      </dgm:t>
    </dgm:pt>
    <dgm:pt modelId="{31E637AD-091D-4628-895D-56EBB3A9D080}" type="sibTrans" cxnId="{6310AD0C-73D0-4F84-AF7E-C1E3C0F63221}">
      <dgm:prSet/>
      <dgm:spPr/>
      <dgm:t>
        <a:bodyPr/>
        <a:lstStyle/>
        <a:p>
          <a:endParaRPr lang="en-US"/>
        </a:p>
      </dgm:t>
    </dgm:pt>
    <dgm:pt modelId="{AF72417E-D1CA-41B2-8BCB-65075AB811AF}">
      <dgm:prSet phldrT="[Text]"/>
      <dgm:spPr/>
      <dgm:t>
        <a:bodyPr/>
        <a:lstStyle/>
        <a:p>
          <a:r>
            <a:rPr lang="en-US" dirty="0" smtClean="0"/>
            <a:t>PARR - I</a:t>
          </a:r>
          <a:endParaRPr lang="en-US" dirty="0"/>
        </a:p>
      </dgm:t>
    </dgm:pt>
    <dgm:pt modelId="{42B51DEE-872D-4C07-9280-A0A504A5BE3F}" type="parTrans" cxnId="{1C5ABB7D-041D-4235-9C04-43D08D4E7F8F}">
      <dgm:prSet/>
      <dgm:spPr/>
      <dgm:t>
        <a:bodyPr/>
        <a:lstStyle/>
        <a:p>
          <a:endParaRPr lang="en-US"/>
        </a:p>
      </dgm:t>
    </dgm:pt>
    <dgm:pt modelId="{3714670C-5D53-43E9-9D6B-FB8993E9E4E6}" type="sibTrans" cxnId="{1C5ABB7D-041D-4235-9C04-43D08D4E7F8F}">
      <dgm:prSet/>
      <dgm:spPr/>
      <dgm:t>
        <a:bodyPr/>
        <a:lstStyle/>
        <a:p>
          <a:endParaRPr lang="en-US"/>
        </a:p>
      </dgm:t>
    </dgm:pt>
    <dgm:pt modelId="{DF8796FC-25D9-4A1B-9B97-1D37F6AA00BE}">
      <dgm:prSet phldrT="[Text]"/>
      <dgm:spPr/>
      <dgm:t>
        <a:bodyPr/>
        <a:lstStyle/>
        <a:p>
          <a:r>
            <a:rPr lang="en-US" dirty="0" smtClean="0"/>
            <a:t>Multan Meeting</a:t>
          </a:r>
          <a:endParaRPr lang="en-US" dirty="0"/>
        </a:p>
      </dgm:t>
    </dgm:pt>
    <dgm:pt modelId="{C2943312-86DE-4D45-801E-AE70582A6CC5}" type="parTrans" cxnId="{95A5293A-A008-4966-91F1-E3F9DB89DD0D}">
      <dgm:prSet/>
      <dgm:spPr/>
      <dgm:t>
        <a:bodyPr/>
        <a:lstStyle/>
        <a:p>
          <a:endParaRPr lang="en-US"/>
        </a:p>
      </dgm:t>
    </dgm:pt>
    <dgm:pt modelId="{D8CD2684-5536-475E-94CD-9384B1F75AF3}" type="sibTrans" cxnId="{95A5293A-A008-4966-91F1-E3F9DB89DD0D}">
      <dgm:prSet/>
      <dgm:spPr/>
      <dgm:t>
        <a:bodyPr/>
        <a:lstStyle/>
        <a:p>
          <a:endParaRPr lang="en-US"/>
        </a:p>
      </dgm:t>
    </dgm:pt>
    <dgm:pt modelId="{8BD75A7C-B469-4750-91BD-3F0D3A2F3D98}">
      <dgm:prSet phldrT="[Text]"/>
      <dgm:spPr/>
      <dgm:t>
        <a:bodyPr/>
        <a:lstStyle/>
        <a:p>
          <a:r>
            <a:rPr lang="en-US" dirty="0" smtClean="0"/>
            <a:t>MA Khan – A Khan Meeting</a:t>
          </a:r>
          <a:endParaRPr lang="en-US" dirty="0"/>
        </a:p>
      </dgm:t>
    </dgm:pt>
    <dgm:pt modelId="{4E762D5B-94D5-4347-940D-6346784380A3}" type="parTrans" cxnId="{6CBA755D-8D2F-4CCE-A8E5-9D14D4D78689}">
      <dgm:prSet/>
      <dgm:spPr/>
      <dgm:t>
        <a:bodyPr/>
        <a:lstStyle/>
        <a:p>
          <a:endParaRPr lang="en-US"/>
        </a:p>
      </dgm:t>
    </dgm:pt>
    <dgm:pt modelId="{78BC92C1-3893-42AF-8362-8EAE9BBD0F7E}" type="sibTrans" cxnId="{6CBA755D-8D2F-4CCE-A8E5-9D14D4D78689}">
      <dgm:prSet/>
      <dgm:spPr/>
      <dgm:t>
        <a:bodyPr/>
        <a:lstStyle/>
        <a:p>
          <a:endParaRPr lang="en-US"/>
        </a:p>
      </dgm:t>
    </dgm:pt>
    <dgm:pt modelId="{5424B1D4-48F4-4949-87C5-48A32ACCF012}">
      <dgm:prSet phldrT="[Text]"/>
      <dgm:spPr/>
      <dgm:t>
        <a:bodyPr/>
        <a:lstStyle/>
        <a:p>
          <a:r>
            <a:rPr lang="en-US" dirty="0" smtClean="0"/>
            <a:t>KANUPP</a:t>
          </a:r>
          <a:endParaRPr lang="en-US" dirty="0"/>
        </a:p>
      </dgm:t>
    </dgm:pt>
    <dgm:pt modelId="{A745748C-FC89-4293-B695-230B95E4B867}" type="parTrans" cxnId="{175CAB5D-E6AA-46B8-8BC4-DFAB7B682C1B}">
      <dgm:prSet/>
      <dgm:spPr/>
      <dgm:t>
        <a:bodyPr/>
        <a:lstStyle/>
        <a:p>
          <a:endParaRPr lang="en-US"/>
        </a:p>
      </dgm:t>
    </dgm:pt>
    <dgm:pt modelId="{1284156B-F41B-40ED-A40B-633C8F3CE080}" type="sibTrans" cxnId="{175CAB5D-E6AA-46B8-8BC4-DFAB7B682C1B}">
      <dgm:prSet/>
      <dgm:spPr/>
      <dgm:t>
        <a:bodyPr/>
        <a:lstStyle/>
        <a:p>
          <a:endParaRPr lang="en-US"/>
        </a:p>
      </dgm:t>
    </dgm:pt>
    <dgm:pt modelId="{B1C8059A-793A-4AE7-AE35-3A7B2CE58435}">
      <dgm:prSet phldrT="[Text]"/>
      <dgm:spPr/>
      <dgm:t>
        <a:bodyPr/>
        <a:lstStyle/>
        <a:p>
          <a:r>
            <a:rPr lang="en-US" dirty="0" smtClean="0"/>
            <a:t>1965</a:t>
          </a:r>
          <a:endParaRPr lang="en-US" dirty="0"/>
        </a:p>
      </dgm:t>
    </dgm:pt>
    <dgm:pt modelId="{724B20EC-ABC2-419F-8220-3D6DD2D06304}" type="parTrans" cxnId="{F6281446-E393-43E3-B9C3-65FFC0B23CCF}">
      <dgm:prSet/>
      <dgm:spPr/>
      <dgm:t>
        <a:bodyPr/>
        <a:lstStyle/>
        <a:p>
          <a:endParaRPr lang="en-US"/>
        </a:p>
      </dgm:t>
    </dgm:pt>
    <dgm:pt modelId="{01349878-ACC1-47A6-BE48-3962EBA76677}" type="sibTrans" cxnId="{F6281446-E393-43E3-B9C3-65FFC0B23CCF}">
      <dgm:prSet/>
      <dgm:spPr/>
      <dgm:t>
        <a:bodyPr/>
        <a:lstStyle/>
        <a:p>
          <a:endParaRPr lang="en-US"/>
        </a:p>
      </dgm:t>
    </dgm:pt>
    <dgm:pt modelId="{D547F541-72AD-4F3D-AE60-009FE6068945}">
      <dgm:prSet phldrT="[Text]"/>
      <dgm:spPr/>
      <dgm:t>
        <a:bodyPr/>
        <a:lstStyle/>
        <a:p>
          <a:r>
            <a:rPr lang="en-US" dirty="0" smtClean="0"/>
            <a:t>1956</a:t>
          </a:r>
          <a:endParaRPr lang="en-US" dirty="0"/>
        </a:p>
      </dgm:t>
    </dgm:pt>
    <dgm:pt modelId="{80AC0C80-22F9-4BD4-B4CA-CD4CDB5E65D1}" type="parTrans" cxnId="{15DC13E2-62AE-4EFA-A1E9-B94CDE059D38}">
      <dgm:prSet/>
      <dgm:spPr/>
      <dgm:t>
        <a:bodyPr/>
        <a:lstStyle/>
        <a:p>
          <a:endParaRPr lang="en-US"/>
        </a:p>
      </dgm:t>
    </dgm:pt>
    <dgm:pt modelId="{B6A6F800-C1CB-4388-8749-DFFEBE22D1AE}" type="sibTrans" cxnId="{15DC13E2-62AE-4EFA-A1E9-B94CDE059D38}">
      <dgm:prSet/>
      <dgm:spPr/>
      <dgm:t>
        <a:bodyPr/>
        <a:lstStyle/>
        <a:p>
          <a:endParaRPr lang="en-US"/>
        </a:p>
      </dgm:t>
    </dgm:pt>
    <dgm:pt modelId="{71EBCD9E-6BC5-45D8-8CC2-68E024212B08}">
      <dgm:prSet phldrT="[Text]"/>
      <dgm:spPr/>
      <dgm:t>
        <a:bodyPr/>
        <a:lstStyle/>
        <a:p>
          <a:r>
            <a:rPr lang="en-US" dirty="0" smtClean="0"/>
            <a:t>1965</a:t>
          </a:r>
          <a:endParaRPr lang="en-US" dirty="0"/>
        </a:p>
      </dgm:t>
    </dgm:pt>
    <dgm:pt modelId="{F5C7D050-3A37-41B0-A1A3-F0E473AFD3E3}" type="parTrans" cxnId="{02CCA5DE-7404-4804-B8B4-34839C547CBA}">
      <dgm:prSet/>
      <dgm:spPr/>
      <dgm:t>
        <a:bodyPr/>
        <a:lstStyle/>
        <a:p>
          <a:endParaRPr lang="en-US"/>
        </a:p>
      </dgm:t>
    </dgm:pt>
    <dgm:pt modelId="{8FB6079B-97B3-4DB9-96DA-0FA2EC4AE325}" type="sibTrans" cxnId="{02CCA5DE-7404-4804-B8B4-34839C547CBA}">
      <dgm:prSet/>
      <dgm:spPr/>
      <dgm:t>
        <a:bodyPr/>
        <a:lstStyle/>
        <a:p>
          <a:endParaRPr lang="en-US"/>
        </a:p>
      </dgm:t>
    </dgm:pt>
    <dgm:pt modelId="{FCE8BB17-459B-45DC-A86A-FA8895AC1ECF}">
      <dgm:prSet phldrT="[Text]"/>
      <dgm:spPr/>
      <dgm:t>
        <a:bodyPr/>
        <a:lstStyle/>
        <a:p>
          <a:r>
            <a:rPr lang="en-US" dirty="0" smtClean="0"/>
            <a:t>1972</a:t>
          </a:r>
          <a:endParaRPr lang="en-US" dirty="0"/>
        </a:p>
      </dgm:t>
    </dgm:pt>
    <dgm:pt modelId="{CC88F45F-E83B-4EBE-8A23-904E262C02B7}" type="parTrans" cxnId="{85079F86-9072-44DE-BB90-14CDD6635266}">
      <dgm:prSet/>
      <dgm:spPr/>
      <dgm:t>
        <a:bodyPr/>
        <a:lstStyle/>
        <a:p>
          <a:endParaRPr lang="en-US"/>
        </a:p>
      </dgm:t>
    </dgm:pt>
    <dgm:pt modelId="{4327BD25-19A0-4491-A50E-EB21ABABD89F}" type="sibTrans" cxnId="{85079F86-9072-44DE-BB90-14CDD6635266}">
      <dgm:prSet/>
      <dgm:spPr/>
      <dgm:t>
        <a:bodyPr/>
        <a:lstStyle/>
        <a:p>
          <a:endParaRPr lang="en-US"/>
        </a:p>
      </dgm:t>
    </dgm:pt>
    <dgm:pt modelId="{E64B46A4-1A2F-4B78-AB57-0659C990D931}">
      <dgm:prSet phldrT="[Text]"/>
      <dgm:spPr/>
      <dgm:t>
        <a:bodyPr/>
        <a:lstStyle/>
        <a:p>
          <a:r>
            <a:rPr lang="en-US" dirty="0" smtClean="0"/>
            <a:t>1972</a:t>
          </a:r>
          <a:endParaRPr lang="en-US" dirty="0"/>
        </a:p>
      </dgm:t>
    </dgm:pt>
    <dgm:pt modelId="{FBBED3FA-C9CB-4C52-96EE-9D804FCCAA0B}" type="parTrans" cxnId="{A8E3899C-47B6-4C51-997F-884042146AB8}">
      <dgm:prSet/>
      <dgm:spPr/>
      <dgm:t>
        <a:bodyPr/>
        <a:lstStyle/>
        <a:p>
          <a:endParaRPr lang="en-US"/>
        </a:p>
      </dgm:t>
    </dgm:pt>
    <dgm:pt modelId="{E2170030-E918-483D-837A-CEC76101272D}" type="sibTrans" cxnId="{A8E3899C-47B6-4C51-997F-884042146AB8}">
      <dgm:prSet/>
      <dgm:spPr/>
      <dgm:t>
        <a:bodyPr/>
        <a:lstStyle/>
        <a:p>
          <a:endParaRPr lang="en-US"/>
        </a:p>
      </dgm:t>
    </dgm:pt>
    <dgm:pt modelId="{E95A003C-AA6A-46F6-B0CF-9E6502D27AE6}" type="pres">
      <dgm:prSet presAssocID="{AF304725-2FDA-4692-B0E8-0CCF7F3C541D}" presName="linearFlow" presStyleCnt="0">
        <dgm:presLayoutVars>
          <dgm:dir/>
          <dgm:animLvl val="lvl"/>
          <dgm:resizeHandles val="exact"/>
        </dgm:presLayoutVars>
      </dgm:prSet>
      <dgm:spPr/>
    </dgm:pt>
    <dgm:pt modelId="{F455D99E-4650-4B0B-BFAE-855F323C18D3}" type="pres">
      <dgm:prSet presAssocID="{CA4B4938-7750-4EB1-A9D8-8C736FD0196C}" presName="composite" presStyleCnt="0"/>
      <dgm:spPr/>
    </dgm:pt>
    <dgm:pt modelId="{C945E4D8-6E0A-4960-BB97-31ECD82938D8}" type="pres">
      <dgm:prSet presAssocID="{CA4B4938-7750-4EB1-A9D8-8C736FD0196C}" presName="parTx" presStyleLbl="node1" presStyleIdx="0" presStyleCnt="5">
        <dgm:presLayoutVars>
          <dgm:chMax val="0"/>
          <dgm:chPref val="0"/>
          <dgm:bulletEnabled val="1"/>
        </dgm:presLayoutVars>
      </dgm:prSet>
      <dgm:spPr/>
      <dgm:t>
        <a:bodyPr/>
        <a:lstStyle/>
        <a:p>
          <a:endParaRPr lang="en-US"/>
        </a:p>
      </dgm:t>
    </dgm:pt>
    <dgm:pt modelId="{35E2302D-6440-47DD-B567-5080045C10CA}" type="pres">
      <dgm:prSet presAssocID="{CA4B4938-7750-4EB1-A9D8-8C736FD0196C}" presName="parSh" presStyleLbl="node1" presStyleIdx="0" presStyleCnt="5"/>
      <dgm:spPr/>
      <dgm:t>
        <a:bodyPr/>
        <a:lstStyle/>
        <a:p>
          <a:endParaRPr lang="en-US"/>
        </a:p>
      </dgm:t>
    </dgm:pt>
    <dgm:pt modelId="{418F7CB3-15AA-43F6-BEC6-DB45EF23BC0F}" type="pres">
      <dgm:prSet presAssocID="{CA4B4938-7750-4EB1-A9D8-8C736FD0196C}" presName="desTx" presStyleLbl="fgAcc1" presStyleIdx="0" presStyleCnt="5">
        <dgm:presLayoutVars>
          <dgm:bulletEnabled val="1"/>
        </dgm:presLayoutVars>
      </dgm:prSet>
      <dgm:spPr/>
      <dgm:t>
        <a:bodyPr/>
        <a:lstStyle/>
        <a:p>
          <a:endParaRPr lang="en-US"/>
        </a:p>
      </dgm:t>
    </dgm:pt>
    <dgm:pt modelId="{C393011D-4415-41F1-888A-1A125170B8AE}" type="pres">
      <dgm:prSet presAssocID="{31E637AD-091D-4628-895D-56EBB3A9D080}" presName="sibTrans" presStyleLbl="sibTrans2D1" presStyleIdx="0" presStyleCnt="4" custLinFactNeighborX="-6217"/>
      <dgm:spPr/>
      <dgm:t>
        <a:bodyPr/>
        <a:lstStyle/>
        <a:p>
          <a:endParaRPr lang="en-US"/>
        </a:p>
      </dgm:t>
    </dgm:pt>
    <dgm:pt modelId="{E728A715-D60B-48B2-8D20-984E28745EB7}" type="pres">
      <dgm:prSet presAssocID="{31E637AD-091D-4628-895D-56EBB3A9D080}" presName="connTx" presStyleLbl="sibTrans2D1" presStyleIdx="0" presStyleCnt="4"/>
      <dgm:spPr/>
      <dgm:t>
        <a:bodyPr/>
        <a:lstStyle/>
        <a:p>
          <a:endParaRPr lang="en-US"/>
        </a:p>
      </dgm:t>
    </dgm:pt>
    <dgm:pt modelId="{20AF4AA1-CDB2-46C8-A10F-9A1E7A8207F9}" type="pres">
      <dgm:prSet presAssocID="{AF72417E-D1CA-41B2-8BCB-65075AB811AF}" presName="composite" presStyleCnt="0"/>
      <dgm:spPr/>
    </dgm:pt>
    <dgm:pt modelId="{D5C4C752-71C8-4F75-B4C5-47F873D5B3F2}" type="pres">
      <dgm:prSet presAssocID="{AF72417E-D1CA-41B2-8BCB-65075AB811AF}" presName="parTx" presStyleLbl="node1" presStyleIdx="0" presStyleCnt="5">
        <dgm:presLayoutVars>
          <dgm:chMax val="0"/>
          <dgm:chPref val="0"/>
          <dgm:bulletEnabled val="1"/>
        </dgm:presLayoutVars>
      </dgm:prSet>
      <dgm:spPr/>
      <dgm:t>
        <a:bodyPr/>
        <a:lstStyle/>
        <a:p>
          <a:endParaRPr lang="en-US"/>
        </a:p>
      </dgm:t>
    </dgm:pt>
    <dgm:pt modelId="{1B1B9E6D-08D7-485F-9720-42A53C856D7B}" type="pres">
      <dgm:prSet presAssocID="{AF72417E-D1CA-41B2-8BCB-65075AB811AF}" presName="parSh" presStyleLbl="node1" presStyleIdx="1" presStyleCnt="5"/>
      <dgm:spPr/>
      <dgm:t>
        <a:bodyPr/>
        <a:lstStyle/>
        <a:p>
          <a:endParaRPr lang="en-US"/>
        </a:p>
      </dgm:t>
    </dgm:pt>
    <dgm:pt modelId="{0B5374FD-967D-4F04-B7BD-C26147E14EDC}" type="pres">
      <dgm:prSet presAssocID="{AF72417E-D1CA-41B2-8BCB-65075AB811AF}" presName="desTx" presStyleLbl="fgAcc1" presStyleIdx="1" presStyleCnt="5">
        <dgm:presLayoutVars>
          <dgm:bulletEnabled val="1"/>
        </dgm:presLayoutVars>
      </dgm:prSet>
      <dgm:spPr/>
      <dgm:t>
        <a:bodyPr/>
        <a:lstStyle/>
        <a:p>
          <a:endParaRPr lang="en-US"/>
        </a:p>
      </dgm:t>
    </dgm:pt>
    <dgm:pt modelId="{7CA8891A-6048-42C3-ADE4-B6B67F2709CB}" type="pres">
      <dgm:prSet presAssocID="{3714670C-5D53-43E9-9D6B-FB8993E9E4E6}" presName="sibTrans" presStyleLbl="sibTrans2D1" presStyleIdx="1" presStyleCnt="4"/>
      <dgm:spPr/>
      <dgm:t>
        <a:bodyPr/>
        <a:lstStyle/>
        <a:p>
          <a:endParaRPr lang="en-US"/>
        </a:p>
      </dgm:t>
    </dgm:pt>
    <dgm:pt modelId="{AAE74702-B276-4BD6-B30B-8FCC285D2B7C}" type="pres">
      <dgm:prSet presAssocID="{3714670C-5D53-43E9-9D6B-FB8993E9E4E6}" presName="connTx" presStyleLbl="sibTrans2D1" presStyleIdx="1" presStyleCnt="4"/>
      <dgm:spPr/>
      <dgm:t>
        <a:bodyPr/>
        <a:lstStyle/>
        <a:p>
          <a:endParaRPr lang="en-US"/>
        </a:p>
      </dgm:t>
    </dgm:pt>
    <dgm:pt modelId="{0D836CC6-6BB5-42AD-AB31-C1367D8981FE}" type="pres">
      <dgm:prSet presAssocID="{8BD75A7C-B469-4750-91BD-3F0D3A2F3D98}" presName="composite" presStyleCnt="0"/>
      <dgm:spPr/>
    </dgm:pt>
    <dgm:pt modelId="{C9E5C09F-3F1D-4611-A985-E9C6B68137B8}" type="pres">
      <dgm:prSet presAssocID="{8BD75A7C-B469-4750-91BD-3F0D3A2F3D98}" presName="parTx" presStyleLbl="node1" presStyleIdx="1" presStyleCnt="5">
        <dgm:presLayoutVars>
          <dgm:chMax val="0"/>
          <dgm:chPref val="0"/>
          <dgm:bulletEnabled val="1"/>
        </dgm:presLayoutVars>
      </dgm:prSet>
      <dgm:spPr/>
      <dgm:t>
        <a:bodyPr/>
        <a:lstStyle/>
        <a:p>
          <a:endParaRPr lang="en-US"/>
        </a:p>
      </dgm:t>
    </dgm:pt>
    <dgm:pt modelId="{B5A57867-F9EE-4E2A-AEF1-80B02EE00F36}" type="pres">
      <dgm:prSet presAssocID="{8BD75A7C-B469-4750-91BD-3F0D3A2F3D98}" presName="parSh" presStyleLbl="node1" presStyleIdx="2" presStyleCnt="5"/>
      <dgm:spPr/>
      <dgm:t>
        <a:bodyPr/>
        <a:lstStyle/>
        <a:p>
          <a:endParaRPr lang="en-US"/>
        </a:p>
      </dgm:t>
    </dgm:pt>
    <dgm:pt modelId="{ED2C96B4-C502-420D-88F3-E05533C51BDA}" type="pres">
      <dgm:prSet presAssocID="{8BD75A7C-B469-4750-91BD-3F0D3A2F3D98}" presName="desTx" presStyleLbl="fgAcc1" presStyleIdx="2" presStyleCnt="5">
        <dgm:presLayoutVars>
          <dgm:bulletEnabled val="1"/>
        </dgm:presLayoutVars>
      </dgm:prSet>
      <dgm:spPr/>
      <dgm:t>
        <a:bodyPr/>
        <a:lstStyle/>
        <a:p>
          <a:endParaRPr lang="en-US"/>
        </a:p>
      </dgm:t>
    </dgm:pt>
    <dgm:pt modelId="{044E6B7F-5C08-4935-9FCE-4294B66479F2}" type="pres">
      <dgm:prSet presAssocID="{78BC92C1-3893-42AF-8362-8EAE9BBD0F7E}" presName="sibTrans" presStyleLbl="sibTrans2D1" presStyleIdx="2" presStyleCnt="4"/>
      <dgm:spPr/>
      <dgm:t>
        <a:bodyPr/>
        <a:lstStyle/>
        <a:p>
          <a:endParaRPr lang="en-US"/>
        </a:p>
      </dgm:t>
    </dgm:pt>
    <dgm:pt modelId="{7C7FFFFF-4323-49C8-84A1-E05579406C1F}" type="pres">
      <dgm:prSet presAssocID="{78BC92C1-3893-42AF-8362-8EAE9BBD0F7E}" presName="connTx" presStyleLbl="sibTrans2D1" presStyleIdx="2" presStyleCnt="4"/>
      <dgm:spPr/>
      <dgm:t>
        <a:bodyPr/>
        <a:lstStyle/>
        <a:p>
          <a:endParaRPr lang="en-US"/>
        </a:p>
      </dgm:t>
    </dgm:pt>
    <dgm:pt modelId="{D87B94B0-96FF-4BBE-9C61-A0C13AF7AB70}" type="pres">
      <dgm:prSet presAssocID="{5424B1D4-48F4-4949-87C5-48A32ACCF012}" presName="composite" presStyleCnt="0"/>
      <dgm:spPr/>
    </dgm:pt>
    <dgm:pt modelId="{B81EECB7-22F2-43FD-B740-7C1C4C6DD8FE}" type="pres">
      <dgm:prSet presAssocID="{5424B1D4-48F4-4949-87C5-48A32ACCF012}" presName="parTx" presStyleLbl="node1" presStyleIdx="2" presStyleCnt="5">
        <dgm:presLayoutVars>
          <dgm:chMax val="0"/>
          <dgm:chPref val="0"/>
          <dgm:bulletEnabled val="1"/>
        </dgm:presLayoutVars>
      </dgm:prSet>
      <dgm:spPr/>
      <dgm:t>
        <a:bodyPr/>
        <a:lstStyle/>
        <a:p>
          <a:endParaRPr lang="en-US"/>
        </a:p>
      </dgm:t>
    </dgm:pt>
    <dgm:pt modelId="{9E07688E-BC1E-43CC-AC94-E5A65A75EE87}" type="pres">
      <dgm:prSet presAssocID="{5424B1D4-48F4-4949-87C5-48A32ACCF012}" presName="parSh" presStyleLbl="node1" presStyleIdx="3" presStyleCnt="5"/>
      <dgm:spPr/>
      <dgm:t>
        <a:bodyPr/>
        <a:lstStyle/>
        <a:p>
          <a:endParaRPr lang="en-US"/>
        </a:p>
      </dgm:t>
    </dgm:pt>
    <dgm:pt modelId="{6DDA0C79-5CB9-4C02-A045-9E1C45092CE7}" type="pres">
      <dgm:prSet presAssocID="{5424B1D4-48F4-4949-87C5-48A32ACCF012}" presName="desTx" presStyleLbl="fgAcc1" presStyleIdx="3" presStyleCnt="5">
        <dgm:presLayoutVars>
          <dgm:bulletEnabled val="1"/>
        </dgm:presLayoutVars>
      </dgm:prSet>
      <dgm:spPr/>
      <dgm:t>
        <a:bodyPr/>
        <a:lstStyle/>
        <a:p>
          <a:endParaRPr lang="en-US"/>
        </a:p>
      </dgm:t>
    </dgm:pt>
    <dgm:pt modelId="{C9F9C933-1251-4C18-8007-B15449EB332D}" type="pres">
      <dgm:prSet presAssocID="{1284156B-F41B-40ED-A40B-633C8F3CE080}" presName="sibTrans" presStyleLbl="sibTrans2D1" presStyleIdx="3" presStyleCnt="4"/>
      <dgm:spPr/>
      <dgm:t>
        <a:bodyPr/>
        <a:lstStyle/>
        <a:p>
          <a:endParaRPr lang="en-US"/>
        </a:p>
      </dgm:t>
    </dgm:pt>
    <dgm:pt modelId="{497BA587-A885-4091-8CD0-2E32FB48479A}" type="pres">
      <dgm:prSet presAssocID="{1284156B-F41B-40ED-A40B-633C8F3CE080}" presName="connTx" presStyleLbl="sibTrans2D1" presStyleIdx="3" presStyleCnt="4"/>
      <dgm:spPr/>
      <dgm:t>
        <a:bodyPr/>
        <a:lstStyle/>
        <a:p>
          <a:endParaRPr lang="en-US"/>
        </a:p>
      </dgm:t>
    </dgm:pt>
    <dgm:pt modelId="{6CCAF0FD-2456-4F69-BF83-DF1219E73127}" type="pres">
      <dgm:prSet presAssocID="{DF8796FC-25D9-4A1B-9B97-1D37F6AA00BE}" presName="composite" presStyleCnt="0"/>
      <dgm:spPr/>
    </dgm:pt>
    <dgm:pt modelId="{8644A723-4D2B-4451-86E1-1440BBC25AE3}" type="pres">
      <dgm:prSet presAssocID="{DF8796FC-25D9-4A1B-9B97-1D37F6AA00BE}" presName="parTx" presStyleLbl="node1" presStyleIdx="3" presStyleCnt="5">
        <dgm:presLayoutVars>
          <dgm:chMax val="0"/>
          <dgm:chPref val="0"/>
          <dgm:bulletEnabled val="1"/>
        </dgm:presLayoutVars>
      </dgm:prSet>
      <dgm:spPr/>
      <dgm:t>
        <a:bodyPr/>
        <a:lstStyle/>
        <a:p>
          <a:endParaRPr lang="en-US"/>
        </a:p>
      </dgm:t>
    </dgm:pt>
    <dgm:pt modelId="{EAD4DD90-0B06-4345-989A-B56EA0E1F790}" type="pres">
      <dgm:prSet presAssocID="{DF8796FC-25D9-4A1B-9B97-1D37F6AA00BE}" presName="parSh" presStyleLbl="node1" presStyleIdx="4" presStyleCnt="5"/>
      <dgm:spPr/>
      <dgm:t>
        <a:bodyPr/>
        <a:lstStyle/>
        <a:p>
          <a:endParaRPr lang="en-US"/>
        </a:p>
      </dgm:t>
    </dgm:pt>
    <dgm:pt modelId="{829A2B12-7A18-4E03-9AFD-828F152AF71E}" type="pres">
      <dgm:prSet presAssocID="{DF8796FC-25D9-4A1B-9B97-1D37F6AA00BE}" presName="desTx" presStyleLbl="fgAcc1" presStyleIdx="4" presStyleCnt="5">
        <dgm:presLayoutVars>
          <dgm:bulletEnabled val="1"/>
        </dgm:presLayoutVars>
      </dgm:prSet>
      <dgm:spPr/>
      <dgm:t>
        <a:bodyPr/>
        <a:lstStyle/>
        <a:p>
          <a:endParaRPr lang="en-US"/>
        </a:p>
      </dgm:t>
    </dgm:pt>
  </dgm:ptLst>
  <dgm:cxnLst>
    <dgm:cxn modelId="{A8E3899C-47B6-4C51-997F-884042146AB8}" srcId="{DF8796FC-25D9-4A1B-9B97-1D37F6AA00BE}" destId="{E64B46A4-1A2F-4B78-AB57-0659C990D931}" srcOrd="0" destOrd="0" parTransId="{FBBED3FA-C9CB-4C52-96EE-9D804FCCAA0B}" sibTransId="{E2170030-E918-483D-837A-CEC76101272D}"/>
    <dgm:cxn modelId="{50A463C5-6697-4502-ACF6-FE3E47E761A2}" type="presOf" srcId="{3714670C-5D53-43E9-9D6B-FB8993E9E4E6}" destId="{7CA8891A-6048-42C3-ADE4-B6B67F2709CB}" srcOrd="0" destOrd="0" presId="urn:microsoft.com/office/officeart/2005/8/layout/process3"/>
    <dgm:cxn modelId="{A8F19E89-350C-459C-8938-81AE35571983}" type="presOf" srcId="{8BD75A7C-B469-4750-91BD-3F0D3A2F3D98}" destId="{B5A57867-F9EE-4E2A-AEF1-80B02EE00F36}" srcOrd="1" destOrd="0" presId="urn:microsoft.com/office/officeart/2005/8/layout/process3"/>
    <dgm:cxn modelId="{5F12885D-15F3-4988-89D4-A74713B58A89}" type="presOf" srcId="{CA4B4938-7750-4EB1-A9D8-8C736FD0196C}" destId="{C945E4D8-6E0A-4960-BB97-31ECD82938D8}" srcOrd="0" destOrd="0" presId="urn:microsoft.com/office/officeart/2005/8/layout/process3"/>
    <dgm:cxn modelId="{FC21881E-5AF8-4C34-80B8-D6969C13AC21}" type="presOf" srcId="{1284156B-F41B-40ED-A40B-633C8F3CE080}" destId="{C9F9C933-1251-4C18-8007-B15449EB332D}" srcOrd="0" destOrd="0" presId="urn:microsoft.com/office/officeart/2005/8/layout/process3"/>
    <dgm:cxn modelId="{5E209A75-7E46-4DC0-A112-8AB17BF9A457}" type="presOf" srcId="{5424B1D4-48F4-4949-87C5-48A32ACCF012}" destId="{9E07688E-BC1E-43CC-AC94-E5A65A75EE87}" srcOrd="1" destOrd="0" presId="urn:microsoft.com/office/officeart/2005/8/layout/process3"/>
    <dgm:cxn modelId="{4EFE98FC-140B-46E6-A096-1D4A8AD727C2}" type="presOf" srcId="{E64B46A4-1A2F-4B78-AB57-0659C990D931}" destId="{829A2B12-7A18-4E03-9AFD-828F152AF71E}" srcOrd="0" destOrd="0" presId="urn:microsoft.com/office/officeart/2005/8/layout/process3"/>
    <dgm:cxn modelId="{CF908A1A-E320-478B-886F-E10482C8FF34}" type="presOf" srcId="{B1C8059A-793A-4AE7-AE35-3A7B2CE58435}" destId="{0B5374FD-967D-4F04-B7BD-C26147E14EDC}" srcOrd="0" destOrd="0" presId="urn:microsoft.com/office/officeart/2005/8/layout/process3"/>
    <dgm:cxn modelId="{85079F86-9072-44DE-BB90-14CDD6635266}" srcId="{5424B1D4-48F4-4949-87C5-48A32ACCF012}" destId="{FCE8BB17-459B-45DC-A86A-FA8895AC1ECF}" srcOrd="0" destOrd="0" parTransId="{CC88F45F-E83B-4EBE-8A23-904E262C02B7}" sibTransId="{4327BD25-19A0-4491-A50E-EB21ABABD89F}"/>
    <dgm:cxn modelId="{47B4B118-7C09-47EC-AAB6-6E60955FFA7A}" type="presOf" srcId="{71EBCD9E-6BC5-45D8-8CC2-68E024212B08}" destId="{ED2C96B4-C502-420D-88F3-E05533C51BDA}" srcOrd="0" destOrd="0" presId="urn:microsoft.com/office/officeart/2005/8/layout/process3"/>
    <dgm:cxn modelId="{15DC13E2-62AE-4EFA-A1E9-B94CDE059D38}" srcId="{CA4B4938-7750-4EB1-A9D8-8C736FD0196C}" destId="{D547F541-72AD-4F3D-AE60-009FE6068945}" srcOrd="0" destOrd="0" parTransId="{80AC0C80-22F9-4BD4-B4CA-CD4CDB5E65D1}" sibTransId="{B6A6F800-C1CB-4388-8749-DFFEBE22D1AE}"/>
    <dgm:cxn modelId="{EF93180F-D331-4BB9-B18C-6CAFA7DF0D90}" type="presOf" srcId="{78BC92C1-3893-42AF-8362-8EAE9BBD0F7E}" destId="{044E6B7F-5C08-4935-9FCE-4294B66479F2}" srcOrd="0" destOrd="0" presId="urn:microsoft.com/office/officeart/2005/8/layout/process3"/>
    <dgm:cxn modelId="{6CBA755D-8D2F-4CCE-A8E5-9D14D4D78689}" srcId="{AF304725-2FDA-4692-B0E8-0CCF7F3C541D}" destId="{8BD75A7C-B469-4750-91BD-3F0D3A2F3D98}" srcOrd="2" destOrd="0" parTransId="{4E762D5B-94D5-4347-940D-6346784380A3}" sibTransId="{78BC92C1-3893-42AF-8362-8EAE9BBD0F7E}"/>
    <dgm:cxn modelId="{3B6ADAB7-0434-4C1C-BC6B-B733AADDE66F}" type="presOf" srcId="{AF72417E-D1CA-41B2-8BCB-65075AB811AF}" destId="{1B1B9E6D-08D7-485F-9720-42A53C856D7B}" srcOrd="1" destOrd="0" presId="urn:microsoft.com/office/officeart/2005/8/layout/process3"/>
    <dgm:cxn modelId="{02CCA5DE-7404-4804-B8B4-34839C547CBA}" srcId="{8BD75A7C-B469-4750-91BD-3F0D3A2F3D98}" destId="{71EBCD9E-6BC5-45D8-8CC2-68E024212B08}" srcOrd="0" destOrd="0" parTransId="{F5C7D050-3A37-41B0-A1A3-F0E473AFD3E3}" sibTransId="{8FB6079B-97B3-4DB9-96DA-0FA2EC4AE325}"/>
    <dgm:cxn modelId="{95A5293A-A008-4966-91F1-E3F9DB89DD0D}" srcId="{AF304725-2FDA-4692-B0E8-0CCF7F3C541D}" destId="{DF8796FC-25D9-4A1B-9B97-1D37F6AA00BE}" srcOrd="4" destOrd="0" parTransId="{C2943312-86DE-4D45-801E-AE70582A6CC5}" sibTransId="{D8CD2684-5536-475E-94CD-9384B1F75AF3}"/>
    <dgm:cxn modelId="{AC0DDC91-4D34-4987-9F5A-F6308E13D764}" type="presOf" srcId="{31E637AD-091D-4628-895D-56EBB3A9D080}" destId="{E728A715-D60B-48B2-8D20-984E28745EB7}" srcOrd="1" destOrd="0" presId="urn:microsoft.com/office/officeart/2005/8/layout/process3"/>
    <dgm:cxn modelId="{677EC839-142B-4BA5-AE60-65219E1931FC}" type="presOf" srcId="{78BC92C1-3893-42AF-8362-8EAE9BBD0F7E}" destId="{7C7FFFFF-4323-49C8-84A1-E05579406C1F}" srcOrd="1" destOrd="0" presId="urn:microsoft.com/office/officeart/2005/8/layout/process3"/>
    <dgm:cxn modelId="{90B3B3C8-4886-4473-BB1A-450A0AB99608}" type="presOf" srcId="{5424B1D4-48F4-4949-87C5-48A32ACCF012}" destId="{B81EECB7-22F2-43FD-B740-7C1C4C6DD8FE}" srcOrd="0" destOrd="0" presId="urn:microsoft.com/office/officeart/2005/8/layout/process3"/>
    <dgm:cxn modelId="{BD6902F4-FCD2-4C90-A483-B2BF1CFCA0F7}" type="presOf" srcId="{8BD75A7C-B469-4750-91BD-3F0D3A2F3D98}" destId="{C9E5C09F-3F1D-4611-A985-E9C6B68137B8}" srcOrd="0" destOrd="0" presId="urn:microsoft.com/office/officeart/2005/8/layout/process3"/>
    <dgm:cxn modelId="{6310AD0C-73D0-4F84-AF7E-C1E3C0F63221}" srcId="{AF304725-2FDA-4692-B0E8-0CCF7F3C541D}" destId="{CA4B4938-7750-4EB1-A9D8-8C736FD0196C}" srcOrd="0" destOrd="0" parTransId="{5FC6D49D-9AD2-48D2-A468-514208DF08A5}" sibTransId="{31E637AD-091D-4628-895D-56EBB3A9D080}"/>
    <dgm:cxn modelId="{E09764FE-F0B3-48BE-A138-97B1674BA162}" type="presOf" srcId="{DF8796FC-25D9-4A1B-9B97-1D37F6AA00BE}" destId="{EAD4DD90-0B06-4345-989A-B56EA0E1F790}" srcOrd="1" destOrd="0" presId="urn:microsoft.com/office/officeart/2005/8/layout/process3"/>
    <dgm:cxn modelId="{F575E1E3-8B54-4200-B820-3C56BCA59C9F}" type="presOf" srcId="{FCE8BB17-459B-45DC-A86A-FA8895AC1ECF}" destId="{6DDA0C79-5CB9-4C02-A045-9E1C45092CE7}" srcOrd="0" destOrd="0" presId="urn:microsoft.com/office/officeart/2005/8/layout/process3"/>
    <dgm:cxn modelId="{175CAB5D-E6AA-46B8-8BC4-DFAB7B682C1B}" srcId="{AF304725-2FDA-4692-B0E8-0CCF7F3C541D}" destId="{5424B1D4-48F4-4949-87C5-48A32ACCF012}" srcOrd="3" destOrd="0" parTransId="{A745748C-FC89-4293-B695-230B95E4B867}" sibTransId="{1284156B-F41B-40ED-A40B-633C8F3CE080}"/>
    <dgm:cxn modelId="{3FF97EA1-9032-4595-B0C1-760993698E10}" type="presOf" srcId="{31E637AD-091D-4628-895D-56EBB3A9D080}" destId="{C393011D-4415-41F1-888A-1A125170B8AE}" srcOrd="0" destOrd="0" presId="urn:microsoft.com/office/officeart/2005/8/layout/process3"/>
    <dgm:cxn modelId="{9706957C-75BF-43D0-A7C4-233AF83C2318}" type="presOf" srcId="{D547F541-72AD-4F3D-AE60-009FE6068945}" destId="{418F7CB3-15AA-43F6-BEC6-DB45EF23BC0F}" srcOrd="0" destOrd="0" presId="urn:microsoft.com/office/officeart/2005/8/layout/process3"/>
    <dgm:cxn modelId="{1C5ABB7D-041D-4235-9C04-43D08D4E7F8F}" srcId="{AF304725-2FDA-4692-B0E8-0CCF7F3C541D}" destId="{AF72417E-D1CA-41B2-8BCB-65075AB811AF}" srcOrd="1" destOrd="0" parTransId="{42B51DEE-872D-4C07-9280-A0A504A5BE3F}" sibTransId="{3714670C-5D53-43E9-9D6B-FB8993E9E4E6}"/>
    <dgm:cxn modelId="{9DCBB790-4E18-4FDF-901C-952ED5A5F678}" type="presOf" srcId="{AF72417E-D1CA-41B2-8BCB-65075AB811AF}" destId="{D5C4C752-71C8-4F75-B4C5-47F873D5B3F2}" srcOrd="0" destOrd="0" presId="urn:microsoft.com/office/officeart/2005/8/layout/process3"/>
    <dgm:cxn modelId="{F6281446-E393-43E3-B9C3-65FFC0B23CCF}" srcId="{AF72417E-D1CA-41B2-8BCB-65075AB811AF}" destId="{B1C8059A-793A-4AE7-AE35-3A7B2CE58435}" srcOrd="0" destOrd="0" parTransId="{724B20EC-ABC2-419F-8220-3D6DD2D06304}" sibTransId="{01349878-ACC1-47A6-BE48-3962EBA76677}"/>
    <dgm:cxn modelId="{5B6D9A26-864C-40C8-99C1-0F8FE97B60FE}" type="presOf" srcId="{DF8796FC-25D9-4A1B-9B97-1D37F6AA00BE}" destId="{8644A723-4D2B-4451-86E1-1440BBC25AE3}" srcOrd="0" destOrd="0" presId="urn:microsoft.com/office/officeart/2005/8/layout/process3"/>
    <dgm:cxn modelId="{A89DCDC3-12B7-4E57-9688-8D63BF86F2A7}" type="presOf" srcId="{AF304725-2FDA-4692-B0E8-0CCF7F3C541D}" destId="{E95A003C-AA6A-46F6-B0CF-9E6502D27AE6}" srcOrd="0" destOrd="0" presId="urn:microsoft.com/office/officeart/2005/8/layout/process3"/>
    <dgm:cxn modelId="{B22C3141-B2F8-43E4-8E08-0FBC122B7A10}" type="presOf" srcId="{3714670C-5D53-43E9-9D6B-FB8993E9E4E6}" destId="{AAE74702-B276-4BD6-B30B-8FCC285D2B7C}" srcOrd="1" destOrd="0" presId="urn:microsoft.com/office/officeart/2005/8/layout/process3"/>
    <dgm:cxn modelId="{2E062412-84F2-478A-AA66-131817634FDE}" type="presOf" srcId="{1284156B-F41B-40ED-A40B-633C8F3CE080}" destId="{497BA587-A885-4091-8CD0-2E32FB48479A}" srcOrd="1" destOrd="0" presId="urn:microsoft.com/office/officeart/2005/8/layout/process3"/>
    <dgm:cxn modelId="{AD3C7745-8E01-420C-B406-B8E340C02598}" type="presOf" srcId="{CA4B4938-7750-4EB1-A9D8-8C736FD0196C}" destId="{35E2302D-6440-47DD-B567-5080045C10CA}" srcOrd="1" destOrd="0" presId="urn:microsoft.com/office/officeart/2005/8/layout/process3"/>
    <dgm:cxn modelId="{A9383C19-9DD2-44D3-98C7-7DDF2C38879B}" type="presParOf" srcId="{E95A003C-AA6A-46F6-B0CF-9E6502D27AE6}" destId="{F455D99E-4650-4B0B-BFAE-855F323C18D3}" srcOrd="0" destOrd="0" presId="urn:microsoft.com/office/officeart/2005/8/layout/process3"/>
    <dgm:cxn modelId="{11C11CD5-C687-4DCD-A645-390A548F2B96}" type="presParOf" srcId="{F455D99E-4650-4B0B-BFAE-855F323C18D3}" destId="{C945E4D8-6E0A-4960-BB97-31ECD82938D8}" srcOrd="0" destOrd="0" presId="urn:microsoft.com/office/officeart/2005/8/layout/process3"/>
    <dgm:cxn modelId="{39C864E7-4A44-4FC4-A5D5-5430B0762ABB}" type="presParOf" srcId="{F455D99E-4650-4B0B-BFAE-855F323C18D3}" destId="{35E2302D-6440-47DD-B567-5080045C10CA}" srcOrd="1" destOrd="0" presId="urn:microsoft.com/office/officeart/2005/8/layout/process3"/>
    <dgm:cxn modelId="{8EDBD2E0-DB6B-46E1-955C-5173071F8224}" type="presParOf" srcId="{F455D99E-4650-4B0B-BFAE-855F323C18D3}" destId="{418F7CB3-15AA-43F6-BEC6-DB45EF23BC0F}" srcOrd="2" destOrd="0" presId="urn:microsoft.com/office/officeart/2005/8/layout/process3"/>
    <dgm:cxn modelId="{98694BFD-F27B-49D8-B1D5-18D58263AF24}" type="presParOf" srcId="{E95A003C-AA6A-46F6-B0CF-9E6502D27AE6}" destId="{C393011D-4415-41F1-888A-1A125170B8AE}" srcOrd="1" destOrd="0" presId="urn:microsoft.com/office/officeart/2005/8/layout/process3"/>
    <dgm:cxn modelId="{7DDCFEC1-D3FC-4643-827F-243416C1A3A4}" type="presParOf" srcId="{C393011D-4415-41F1-888A-1A125170B8AE}" destId="{E728A715-D60B-48B2-8D20-984E28745EB7}" srcOrd="0" destOrd="0" presId="urn:microsoft.com/office/officeart/2005/8/layout/process3"/>
    <dgm:cxn modelId="{3C54E22F-8604-4249-823A-DB4F5382D2DF}" type="presParOf" srcId="{E95A003C-AA6A-46F6-B0CF-9E6502D27AE6}" destId="{20AF4AA1-CDB2-46C8-A10F-9A1E7A8207F9}" srcOrd="2" destOrd="0" presId="urn:microsoft.com/office/officeart/2005/8/layout/process3"/>
    <dgm:cxn modelId="{366DC05F-4811-4747-83E7-4440D99F7767}" type="presParOf" srcId="{20AF4AA1-CDB2-46C8-A10F-9A1E7A8207F9}" destId="{D5C4C752-71C8-4F75-B4C5-47F873D5B3F2}" srcOrd="0" destOrd="0" presId="urn:microsoft.com/office/officeart/2005/8/layout/process3"/>
    <dgm:cxn modelId="{4133DE7E-8995-4D33-93AD-B137A4AC018E}" type="presParOf" srcId="{20AF4AA1-CDB2-46C8-A10F-9A1E7A8207F9}" destId="{1B1B9E6D-08D7-485F-9720-42A53C856D7B}" srcOrd="1" destOrd="0" presId="urn:microsoft.com/office/officeart/2005/8/layout/process3"/>
    <dgm:cxn modelId="{199E8CFF-6408-49DD-9C85-83E2B8F11C5C}" type="presParOf" srcId="{20AF4AA1-CDB2-46C8-A10F-9A1E7A8207F9}" destId="{0B5374FD-967D-4F04-B7BD-C26147E14EDC}" srcOrd="2" destOrd="0" presId="urn:microsoft.com/office/officeart/2005/8/layout/process3"/>
    <dgm:cxn modelId="{ECB30EF1-3677-4C34-8ED6-1D69988C0897}" type="presParOf" srcId="{E95A003C-AA6A-46F6-B0CF-9E6502D27AE6}" destId="{7CA8891A-6048-42C3-ADE4-B6B67F2709CB}" srcOrd="3" destOrd="0" presId="urn:microsoft.com/office/officeart/2005/8/layout/process3"/>
    <dgm:cxn modelId="{390EA91D-F199-4BA7-A7CE-B484136B4823}" type="presParOf" srcId="{7CA8891A-6048-42C3-ADE4-B6B67F2709CB}" destId="{AAE74702-B276-4BD6-B30B-8FCC285D2B7C}" srcOrd="0" destOrd="0" presId="urn:microsoft.com/office/officeart/2005/8/layout/process3"/>
    <dgm:cxn modelId="{0C353648-12F4-4B96-9D1C-33DB5BBED1A5}" type="presParOf" srcId="{E95A003C-AA6A-46F6-B0CF-9E6502D27AE6}" destId="{0D836CC6-6BB5-42AD-AB31-C1367D8981FE}" srcOrd="4" destOrd="0" presId="urn:microsoft.com/office/officeart/2005/8/layout/process3"/>
    <dgm:cxn modelId="{1E8AF6F7-7912-49E7-9D55-8E8EEE38D3B0}" type="presParOf" srcId="{0D836CC6-6BB5-42AD-AB31-C1367D8981FE}" destId="{C9E5C09F-3F1D-4611-A985-E9C6B68137B8}" srcOrd="0" destOrd="0" presId="urn:microsoft.com/office/officeart/2005/8/layout/process3"/>
    <dgm:cxn modelId="{98DC8AC8-D846-432F-9997-FE7A1F780635}" type="presParOf" srcId="{0D836CC6-6BB5-42AD-AB31-C1367D8981FE}" destId="{B5A57867-F9EE-4E2A-AEF1-80B02EE00F36}" srcOrd="1" destOrd="0" presId="urn:microsoft.com/office/officeart/2005/8/layout/process3"/>
    <dgm:cxn modelId="{7C23C9DA-A2FA-4C3A-9F76-8958CDEEF9A9}" type="presParOf" srcId="{0D836CC6-6BB5-42AD-AB31-C1367D8981FE}" destId="{ED2C96B4-C502-420D-88F3-E05533C51BDA}" srcOrd="2" destOrd="0" presId="urn:microsoft.com/office/officeart/2005/8/layout/process3"/>
    <dgm:cxn modelId="{3A1CAE78-A449-4629-8B89-6CBEDB7FCFF0}" type="presParOf" srcId="{E95A003C-AA6A-46F6-B0CF-9E6502D27AE6}" destId="{044E6B7F-5C08-4935-9FCE-4294B66479F2}" srcOrd="5" destOrd="0" presId="urn:microsoft.com/office/officeart/2005/8/layout/process3"/>
    <dgm:cxn modelId="{4A461904-AF17-4E79-95B9-30CA8C1EDAC6}" type="presParOf" srcId="{044E6B7F-5C08-4935-9FCE-4294B66479F2}" destId="{7C7FFFFF-4323-49C8-84A1-E05579406C1F}" srcOrd="0" destOrd="0" presId="urn:microsoft.com/office/officeart/2005/8/layout/process3"/>
    <dgm:cxn modelId="{0D222DCE-47D2-48EF-94F3-7C9A0761D0AF}" type="presParOf" srcId="{E95A003C-AA6A-46F6-B0CF-9E6502D27AE6}" destId="{D87B94B0-96FF-4BBE-9C61-A0C13AF7AB70}" srcOrd="6" destOrd="0" presId="urn:microsoft.com/office/officeart/2005/8/layout/process3"/>
    <dgm:cxn modelId="{D34D4E2A-D3E2-45A6-86DC-66A627BDD367}" type="presParOf" srcId="{D87B94B0-96FF-4BBE-9C61-A0C13AF7AB70}" destId="{B81EECB7-22F2-43FD-B740-7C1C4C6DD8FE}" srcOrd="0" destOrd="0" presId="urn:microsoft.com/office/officeart/2005/8/layout/process3"/>
    <dgm:cxn modelId="{8024171E-196A-4795-8242-5B4AA0A9714C}" type="presParOf" srcId="{D87B94B0-96FF-4BBE-9C61-A0C13AF7AB70}" destId="{9E07688E-BC1E-43CC-AC94-E5A65A75EE87}" srcOrd="1" destOrd="0" presId="urn:microsoft.com/office/officeart/2005/8/layout/process3"/>
    <dgm:cxn modelId="{823033BB-0AA9-44DB-B5AB-5DFA06F910A4}" type="presParOf" srcId="{D87B94B0-96FF-4BBE-9C61-A0C13AF7AB70}" destId="{6DDA0C79-5CB9-4C02-A045-9E1C45092CE7}" srcOrd="2" destOrd="0" presId="urn:microsoft.com/office/officeart/2005/8/layout/process3"/>
    <dgm:cxn modelId="{F6ED724D-7862-4A5E-BCAE-B0E584CA38C5}" type="presParOf" srcId="{E95A003C-AA6A-46F6-B0CF-9E6502D27AE6}" destId="{C9F9C933-1251-4C18-8007-B15449EB332D}" srcOrd="7" destOrd="0" presId="urn:microsoft.com/office/officeart/2005/8/layout/process3"/>
    <dgm:cxn modelId="{21FA25AA-204D-4807-92AD-D0F0BB2EFD73}" type="presParOf" srcId="{C9F9C933-1251-4C18-8007-B15449EB332D}" destId="{497BA587-A885-4091-8CD0-2E32FB48479A}" srcOrd="0" destOrd="0" presId="urn:microsoft.com/office/officeart/2005/8/layout/process3"/>
    <dgm:cxn modelId="{B2B6D1B7-5B88-40EE-BD34-3425A1277AAA}" type="presParOf" srcId="{E95A003C-AA6A-46F6-B0CF-9E6502D27AE6}" destId="{6CCAF0FD-2456-4F69-BF83-DF1219E73127}" srcOrd="8" destOrd="0" presId="urn:microsoft.com/office/officeart/2005/8/layout/process3"/>
    <dgm:cxn modelId="{35D2C3D9-34BC-4A75-8505-C8229F9EBCC4}" type="presParOf" srcId="{6CCAF0FD-2456-4F69-BF83-DF1219E73127}" destId="{8644A723-4D2B-4451-86E1-1440BBC25AE3}" srcOrd="0" destOrd="0" presId="urn:microsoft.com/office/officeart/2005/8/layout/process3"/>
    <dgm:cxn modelId="{129A8B0D-8B45-4BA7-B8C6-E42179C41F0C}" type="presParOf" srcId="{6CCAF0FD-2456-4F69-BF83-DF1219E73127}" destId="{EAD4DD90-0B06-4345-989A-B56EA0E1F790}" srcOrd="1" destOrd="0" presId="urn:microsoft.com/office/officeart/2005/8/layout/process3"/>
    <dgm:cxn modelId="{7D5D5E67-68AF-405C-ACAF-FDBAFCD940E5}" type="presParOf" srcId="{6CCAF0FD-2456-4F69-BF83-DF1219E73127}" destId="{829A2B12-7A18-4E03-9AFD-828F152AF71E}"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304725-2FDA-4692-B0E8-0CCF7F3C541D}" type="doc">
      <dgm:prSet loTypeId="urn:microsoft.com/office/officeart/2005/8/layout/process3" loCatId="process" qsTypeId="urn:microsoft.com/office/officeart/2005/8/quickstyle/simple1" qsCatId="simple" csTypeId="urn:microsoft.com/office/officeart/2005/8/colors/accent1_2" csCatId="accent1" phldr="1"/>
      <dgm:spPr/>
    </dgm:pt>
    <dgm:pt modelId="{CA4B4938-7750-4EB1-A9D8-8C736FD0196C}">
      <dgm:prSet phldrT="[Text]"/>
      <dgm:spPr/>
      <dgm:t>
        <a:bodyPr/>
        <a:lstStyle/>
        <a:p>
          <a:r>
            <a:rPr lang="en-US" dirty="0" smtClean="0"/>
            <a:t>TPG</a:t>
          </a:r>
          <a:endParaRPr lang="en-US" dirty="0"/>
        </a:p>
      </dgm:t>
    </dgm:pt>
    <dgm:pt modelId="{5FC6D49D-9AD2-48D2-A468-514208DF08A5}" type="parTrans" cxnId="{6310AD0C-73D0-4F84-AF7E-C1E3C0F63221}">
      <dgm:prSet/>
      <dgm:spPr/>
      <dgm:t>
        <a:bodyPr/>
        <a:lstStyle/>
        <a:p>
          <a:endParaRPr lang="en-US"/>
        </a:p>
      </dgm:t>
    </dgm:pt>
    <dgm:pt modelId="{31E637AD-091D-4628-895D-56EBB3A9D080}" type="sibTrans" cxnId="{6310AD0C-73D0-4F84-AF7E-C1E3C0F63221}">
      <dgm:prSet/>
      <dgm:spPr/>
      <dgm:t>
        <a:bodyPr/>
        <a:lstStyle/>
        <a:p>
          <a:endParaRPr lang="en-US"/>
        </a:p>
      </dgm:t>
    </dgm:pt>
    <dgm:pt modelId="{AF72417E-D1CA-41B2-8BCB-65075AB811AF}">
      <dgm:prSet phldrT="[Text]"/>
      <dgm:spPr/>
      <dgm:t>
        <a:bodyPr/>
        <a:lstStyle/>
        <a:p>
          <a:r>
            <a:rPr lang="en-US" dirty="0" smtClean="0"/>
            <a:t>A Q Khan</a:t>
          </a:r>
          <a:endParaRPr lang="en-US" dirty="0"/>
        </a:p>
      </dgm:t>
    </dgm:pt>
    <dgm:pt modelId="{42B51DEE-872D-4C07-9280-A0A504A5BE3F}" type="parTrans" cxnId="{1C5ABB7D-041D-4235-9C04-43D08D4E7F8F}">
      <dgm:prSet/>
      <dgm:spPr/>
      <dgm:t>
        <a:bodyPr/>
        <a:lstStyle/>
        <a:p>
          <a:endParaRPr lang="en-US"/>
        </a:p>
      </dgm:t>
    </dgm:pt>
    <dgm:pt modelId="{3714670C-5D53-43E9-9D6B-FB8993E9E4E6}" type="sibTrans" cxnId="{1C5ABB7D-041D-4235-9C04-43D08D4E7F8F}">
      <dgm:prSet/>
      <dgm:spPr/>
      <dgm:t>
        <a:bodyPr/>
        <a:lstStyle/>
        <a:p>
          <a:endParaRPr lang="en-US"/>
        </a:p>
      </dgm:t>
    </dgm:pt>
    <dgm:pt modelId="{8BD75A7C-B469-4750-91BD-3F0D3A2F3D98}">
      <dgm:prSet phldrT="[Text]"/>
      <dgm:spPr/>
      <dgm:t>
        <a:bodyPr/>
        <a:lstStyle/>
        <a:p>
          <a:r>
            <a:rPr lang="en-US" dirty="0" smtClean="0"/>
            <a:t>First Cold Test</a:t>
          </a:r>
          <a:endParaRPr lang="en-US" dirty="0"/>
        </a:p>
      </dgm:t>
    </dgm:pt>
    <dgm:pt modelId="{4E762D5B-94D5-4347-940D-6346784380A3}" type="parTrans" cxnId="{6CBA755D-8D2F-4CCE-A8E5-9D14D4D78689}">
      <dgm:prSet/>
      <dgm:spPr/>
      <dgm:t>
        <a:bodyPr/>
        <a:lstStyle/>
        <a:p>
          <a:endParaRPr lang="en-US"/>
        </a:p>
      </dgm:t>
    </dgm:pt>
    <dgm:pt modelId="{78BC92C1-3893-42AF-8362-8EAE9BBD0F7E}" type="sibTrans" cxnId="{6CBA755D-8D2F-4CCE-A8E5-9D14D4D78689}">
      <dgm:prSet/>
      <dgm:spPr/>
      <dgm:t>
        <a:bodyPr/>
        <a:lstStyle/>
        <a:p>
          <a:endParaRPr lang="en-US"/>
        </a:p>
      </dgm:t>
    </dgm:pt>
    <dgm:pt modelId="{5424B1D4-48F4-4949-87C5-48A32ACCF012}">
      <dgm:prSet phldrT="[Text]"/>
      <dgm:spPr/>
      <dgm:t>
        <a:bodyPr/>
        <a:lstStyle/>
        <a:p>
          <a:r>
            <a:rPr lang="en-US" dirty="0" err="1" smtClean="0"/>
            <a:t>Youm</a:t>
          </a:r>
          <a:r>
            <a:rPr lang="en-US" dirty="0" smtClean="0"/>
            <a:t>-e-</a:t>
          </a:r>
          <a:r>
            <a:rPr lang="en-US" dirty="0" err="1" smtClean="0"/>
            <a:t>Takbeer</a:t>
          </a:r>
          <a:endParaRPr lang="en-US" dirty="0"/>
        </a:p>
      </dgm:t>
    </dgm:pt>
    <dgm:pt modelId="{A745748C-FC89-4293-B695-230B95E4B867}" type="parTrans" cxnId="{175CAB5D-E6AA-46B8-8BC4-DFAB7B682C1B}">
      <dgm:prSet/>
      <dgm:spPr/>
      <dgm:t>
        <a:bodyPr/>
        <a:lstStyle/>
        <a:p>
          <a:endParaRPr lang="en-US"/>
        </a:p>
      </dgm:t>
    </dgm:pt>
    <dgm:pt modelId="{1284156B-F41B-40ED-A40B-633C8F3CE080}" type="sibTrans" cxnId="{175CAB5D-E6AA-46B8-8BC4-DFAB7B682C1B}">
      <dgm:prSet/>
      <dgm:spPr/>
      <dgm:t>
        <a:bodyPr/>
        <a:lstStyle/>
        <a:p>
          <a:endParaRPr lang="en-US"/>
        </a:p>
      </dgm:t>
    </dgm:pt>
    <dgm:pt modelId="{B1C8059A-793A-4AE7-AE35-3A7B2CE58435}">
      <dgm:prSet phldrT="[Text]"/>
      <dgm:spPr/>
      <dgm:t>
        <a:bodyPr/>
        <a:lstStyle/>
        <a:p>
          <a:r>
            <a:rPr lang="en-US" dirty="0" smtClean="0"/>
            <a:t>1974</a:t>
          </a:r>
          <a:endParaRPr lang="en-US" dirty="0"/>
        </a:p>
      </dgm:t>
    </dgm:pt>
    <dgm:pt modelId="{724B20EC-ABC2-419F-8220-3D6DD2D06304}" type="parTrans" cxnId="{F6281446-E393-43E3-B9C3-65FFC0B23CCF}">
      <dgm:prSet/>
      <dgm:spPr/>
      <dgm:t>
        <a:bodyPr/>
        <a:lstStyle/>
        <a:p>
          <a:endParaRPr lang="en-US"/>
        </a:p>
      </dgm:t>
    </dgm:pt>
    <dgm:pt modelId="{01349878-ACC1-47A6-BE48-3962EBA76677}" type="sibTrans" cxnId="{F6281446-E393-43E3-B9C3-65FFC0B23CCF}">
      <dgm:prSet/>
      <dgm:spPr/>
      <dgm:t>
        <a:bodyPr/>
        <a:lstStyle/>
        <a:p>
          <a:endParaRPr lang="en-US"/>
        </a:p>
      </dgm:t>
    </dgm:pt>
    <dgm:pt modelId="{D547F541-72AD-4F3D-AE60-009FE6068945}">
      <dgm:prSet phldrT="[Text]"/>
      <dgm:spPr/>
      <dgm:t>
        <a:bodyPr/>
        <a:lstStyle/>
        <a:p>
          <a:r>
            <a:rPr lang="en-US" dirty="0" smtClean="0"/>
            <a:t>1972</a:t>
          </a:r>
          <a:endParaRPr lang="en-US" dirty="0"/>
        </a:p>
      </dgm:t>
    </dgm:pt>
    <dgm:pt modelId="{80AC0C80-22F9-4BD4-B4CA-CD4CDB5E65D1}" type="parTrans" cxnId="{15DC13E2-62AE-4EFA-A1E9-B94CDE059D38}">
      <dgm:prSet/>
      <dgm:spPr/>
      <dgm:t>
        <a:bodyPr/>
        <a:lstStyle/>
        <a:p>
          <a:endParaRPr lang="en-US"/>
        </a:p>
      </dgm:t>
    </dgm:pt>
    <dgm:pt modelId="{B6A6F800-C1CB-4388-8749-DFFEBE22D1AE}" type="sibTrans" cxnId="{15DC13E2-62AE-4EFA-A1E9-B94CDE059D38}">
      <dgm:prSet/>
      <dgm:spPr/>
      <dgm:t>
        <a:bodyPr/>
        <a:lstStyle/>
        <a:p>
          <a:endParaRPr lang="en-US"/>
        </a:p>
      </dgm:t>
    </dgm:pt>
    <dgm:pt modelId="{71EBCD9E-6BC5-45D8-8CC2-68E024212B08}">
      <dgm:prSet phldrT="[Text]"/>
      <dgm:spPr/>
      <dgm:t>
        <a:bodyPr/>
        <a:lstStyle/>
        <a:p>
          <a:r>
            <a:rPr lang="en-US" dirty="0" smtClean="0"/>
            <a:t>1983</a:t>
          </a:r>
          <a:endParaRPr lang="en-US" dirty="0"/>
        </a:p>
      </dgm:t>
    </dgm:pt>
    <dgm:pt modelId="{F5C7D050-3A37-41B0-A1A3-F0E473AFD3E3}" type="parTrans" cxnId="{02CCA5DE-7404-4804-B8B4-34839C547CBA}">
      <dgm:prSet/>
      <dgm:spPr/>
      <dgm:t>
        <a:bodyPr/>
        <a:lstStyle/>
        <a:p>
          <a:endParaRPr lang="en-US"/>
        </a:p>
      </dgm:t>
    </dgm:pt>
    <dgm:pt modelId="{8FB6079B-97B3-4DB9-96DA-0FA2EC4AE325}" type="sibTrans" cxnId="{02CCA5DE-7404-4804-B8B4-34839C547CBA}">
      <dgm:prSet/>
      <dgm:spPr/>
      <dgm:t>
        <a:bodyPr/>
        <a:lstStyle/>
        <a:p>
          <a:endParaRPr lang="en-US"/>
        </a:p>
      </dgm:t>
    </dgm:pt>
    <dgm:pt modelId="{FCE8BB17-459B-45DC-A86A-FA8895AC1ECF}">
      <dgm:prSet phldrT="[Text]"/>
      <dgm:spPr/>
      <dgm:t>
        <a:bodyPr/>
        <a:lstStyle/>
        <a:p>
          <a:r>
            <a:rPr lang="en-US" dirty="0" smtClean="0"/>
            <a:t>28</a:t>
          </a:r>
          <a:r>
            <a:rPr lang="en-US" baseline="30000" dirty="0" smtClean="0"/>
            <a:t>th</a:t>
          </a:r>
          <a:r>
            <a:rPr lang="en-US" dirty="0" smtClean="0"/>
            <a:t> May 1998</a:t>
          </a:r>
          <a:endParaRPr lang="en-US" dirty="0"/>
        </a:p>
      </dgm:t>
    </dgm:pt>
    <dgm:pt modelId="{CC88F45F-E83B-4EBE-8A23-904E262C02B7}" type="parTrans" cxnId="{85079F86-9072-44DE-BB90-14CDD6635266}">
      <dgm:prSet/>
      <dgm:spPr/>
      <dgm:t>
        <a:bodyPr/>
        <a:lstStyle/>
        <a:p>
          <a:endParaRPr lang="en-US"/>
        </a:p>
      </dgm:t>
    </dgm:pt>
    <dgm:pt modelId="{4327BD25-19A0-4491-A50E-EB21ABABD89F}" type="sibTrans" cxnId="{85079F86-9072-44DE-BB90-14CDD6635266}">
      <dgm:prSet/>
      <dgm:spPr/>
      <dgm:t>
        <a:bodyPr/>
        <a:lstStyle/>
        <a:p>
          <a:endParaRPr lang="en-US"/>
        </a:p>
      </dgm:t>
    </dgm:pt>
    <dgm:pt modelId="{5202BF0A-8CD4-4A7B-BC33-870D91EE6B4A}">
      <dgm:prSet phldrT="[Text]"/>
      <dgm:spPr/>
      <dgm:t>
        <a:bodyPr/>
        <a:lstStyle/>
        <a:p>
          <a:r>
            <a:rPr lang="en-US" dirty="0" smtClean="0"/>
            <a:t>1974</a:t>
          </a:r>
          <a:endParaRPr lang="en-US" dirty="0"/>
        </a:p>
      </dgm:t>
    </dgm:pt>
    <dgm:pt modelId="{F06F547B-8AB6-48E5-9DC9-F1EFD59386BB}" type="parTrans" cxnId="{98C1A371-5EE3-47A2-BB38-F449906F0262}">
      <dgm:prSet/>
      <dgm:spPr/>
      <dgm:t>
        <a:bodyPr/>
        <a:lstStyle/>
        <a:p>
          <a:endParaRPr lang="en-US"/>
        </a:p>
      </dgm:t>
    </dgm:pt>
    <dgm:pt modelId="{80188175-B950-44F4-9725-DF3204C7E693}" type="sibTrans" cxnId="{98C1A371-5EE3-47A2-BB38-F449906F0262}">
      <dgm:prSet/>
      <dgm:spPr/>
      <dgm:t>
        <a:bodyPr/>
        <a:lstStyle/>
        <a:p>
          <a:endParaRPr lang="en-US"/>
        </a:p>
      </dgm:t>
    </dgm:pt>
    <dgm:pt modelId="{37FC5AFC-C98F-4CB3-BC42-B810C77282A5}">
      <dgm:prSet phldrT="[Text]"/>
      <dgm:spPr/>
      <dgm:t>
        <a:bodyPr/>
        <a:lstStyle/>
        <a:p>
          <a:r>
            <a:rPr lang="en-US" dirty="0" smtClean="0"/>
            <a:t>India’s Nuclear Test</a:t>
          </a:r>
          <a:endParaRPr lang="en-US" dirty="0"/>
        </a:p>
      </dgm:t>
    </dgm:pt>
    <dgm:pt modelId="{D9919A90-F2B9-4C3A-8875-5B13585B6311}" type="parTrans" cxnId="{E0EA86A0-127D-4E12-9F78-9952A3D1F2CE}">
      <dgm:prSet/>
      <dgm:spPr/>
      <dgm:t>
        <a:bodyPr/>
        <a:lstStyle/>
        <a:p>
          <a:endParaRPr lang="en-US"/>
        </a:p>
      </dgm:t>
    </dgm:pt>
    <dgm:pt modelId="{AB4275D0-F10D-4CD1-9A2D-D8218F32902A}" type="sibTrans" cxnId="{E0EA86A0-127D-4E12-9F78-9952A3D1F2CE}">
      <dgm:prSet/>
      <dgm:spPr/>
      <dgm:t>
        <a:bodyPr/>
        <a:lstStyle/>
        <a:p>
          <a:endParaRPr lang="en-US"/>
        </a:p>
      </dgm:t>
    </dgm:pt>
    <dgm:pt modelId="{E95A003C-AA6A-46F6-B0CF-9E6502D27AE6}" type="pres">
      <dgm:prSet presAssocID="{AF304725-2FDA-4692-B0E8-0CCF7F3C541D}" presName="linearFlow" presStyleCnt="0">
        <dgm:presLayoutVars>
          <dgm:dir val="rev"/>
          <dgm:animLvl val="lvl"/>
          <dgm:resizeHandles val="exact"/>
        </dgm:presLayoutVars>
      </dgm:prSet>
      <dgm:spPr/>
    </dgm:pt>
    <dgm:pt modelId="{F455D99E-4650-4B0B-BFAE-855F323C18D3}" type="pres">
      <dgm:prSet presAssocID="{CA4B4938-7750-4EB1-A9D8-8C736FD0196C}" presName="composite" presStyleCnt="0"/>
      <dgm:spPr/>
    </dgm:pt>
    <dgm:pt modelId="{C945E4D8-6E0A-4960-BB97-31ECD82938D8}" type="pres">
      <dgm:prSet presAssocID="{CA4B4938-7750-4EB1-A9D8-8C736FD0196C}" presName="parTx" presStyleLbl="node1" presStyleIdx="0" presStyleCnt="5">
        <dgm:presLayoutVars>
          <dgm:chMax val="0"/>
          <dgm:chPref val="0"/>
          <dgm:bulletEnabled val="1"/>
        </dgm:presLayoutVars>
      </dgm:prSet>
      <dgm:spPr/>
      <dgm:t>
        <a:bodyPr/>
        <a:lstStyle/>
        <a:p>
          <a:endParaRPr lang="en-US"/>
        </a:p>
      </dgm:t>
    </dgm:pt>
    <dgm:pt modelId="{35E2302D-6440-47DD-B567-5080045C10CA}" type="pres">
      <dgm:prSet presAssocID="{CA4B4938-7750-4EB1-A9D8-8C736FD0196C}" presName="parSh" presStyleLbl="node1" presStyleIdx="0" presStyleCnt="5"/>
      <dgm:spPr/>
      <dgm:t>
        <a:bodyPr/>
        <a:lstStyle/>
        <a:p>
          <a:endParaRPr lang="en-US"/>
        </a:p>
      </dgm:t>
    </dgm:pt>
    <dgm:pt modelId="{418F7CB3-15AA-43F6-BEC6-DB45EF23BC0F}" type="pres">
      <dgm:prSet presAssocID="{CA4B4938-7750-4EB1-A9D8-8C736FD0196C}" presName="desTx" presStyleLbl="fgAcc1" presStyleIdx="0" presStyleCnt="5">
        <dgm:presLayoutVars>
          <dgm:bulletEnabled val="1"/>
        </dgm:presLayoutVars>
      </dgm:prSet>
      <dgm:spPr/>
      <dgm:t>
        <a:bodyPr/>
        <a:lstStyle/>
        <a:p>
          <a:endParaRPr lang="en-US"/>
        </a:p>
      </dgm:t>
    </dgm:pt>
    <dgm:pt modelId="{C393011D-4415-41F1-888A-1A125170B8AE}" type="pres">
      <dgm:prSet presAssocID="{31E637AD-091D-4628-895D-56EBB3A9D080}" presName="sibTrans" presStyleLbl="sibTrans2D1" presStyleIdx="0" presStyleCnt="4" custLinFactNeighborX="-6217"/>
      <dgm:spPr/>
      <dgm:t>
        <a:bodyPr/>
        <a:lstStyle/>
        <a:p>
          <a:endParaRPr lang="en-US"/>
        </a:p>
      </dgm:t>
    </dgm:pt>
    <dgm:pt modelId="{E728A715-D60B-48B2-8D20-984E28745EB7}" type="pres">
      <dgm:prSet presAssocID="{31E637AD-091D-4628-895D-56EBB3A9D080}" presName="connTx" presStyleLbl="sibTrans2D1" presStyleIdx="0" presStyleCnt="4"/>
      <dgm:spPr/>
      <dgm:t>
        <a:bodyPr/>
        <a:lstStyle/>
        <a:p>
          <a:endParaRPr lang="en-US"/>
        </a:p>
      </dgm:t>
    </dgm:pt>
    <dgm:pt modelId="{703D1BA3-C302-4645-AD0E-DCD5423A8531}" type="pres">
      <dgm:prSet presAssocID="{37FC5AFC-C98F-4CB3-BC42-B810C77282A5}" presName="composite" presStyleCnt="0"/>
      <dgm:spPr/>
    </dgm:pt>
    <dgm:pt modelId="{ACEF6952-2690-461E-8B72-CFA81D8288CC}" type="pres">
      <dgm:prSet presAssocID="{37FC5AFC-C98F-4CB3-BC42-B810C77282A5}" presName="parTx" presStyleLbl="node1" presStyleIdx="0" presStyleCnt="5">
        <dgm:presLayoutVars>
          <dgm:chMax val="0"/>
          <dgm:chPref val="0"/>
          <dgm:bulletEnabled val="1"/>
        </dgm:presLayoutVars>
      </dgm:prSet>
      <dgm:spPr/>
      <dgm:t>
        <a:bodyPr/>
        <a:lstStyle/>
        <a:p>
          <a:endParaRPr lang="en-US"/>
        </a:p>
      </dgm:t>
    </dgm:pt>
    <dgm:pt modelId="{55FF06EE-87FF-4B31-986F-BA3368ECF31F}" type="pres">
      <dgm:prSet presAssocID="{37FC5AFC-C98F-4CB3-BC42-B810C77282A5}" presName="parSh" presStyleLbl="node1" presStyleIdx="1" presStyleCnt="5"/>
      <dgm:spPr/>
      <dgm:t>
        <a:bodyPr/>
        <a:lstStyle/>
        <a:p>
          <a:endParaRPr lang="en-US"/>
        </a:p>
      </dgm:t>
    </dgm:pt>
    <dgm:pt modelId="{65CB6E7D-476D-4741-A291-2490790FF682}" type="pres">
      <dgm:prSet presAssocID="{37FC5AFC-C98F-4CB3-BC42-B810C77282A5}" presName="desTx" presStyleLbl="fgAcc1" presStyleIdx="1" presStyleCnt="5">
        <dgm:presLayoutVars>
          <dgm:bulletEnabled val="1"/>
        </dgm:presLayoutVars>
      </dgm:prSet>
      <dgm:spPr/>
      <dgm:t>
        <a:bodyPr/>
        <a:lstStyle/>
        <a:p>
          <a:endParaRPr lang="en-US"/>
        </a:p>
      </dgm:t>
    </dgm:pt>
    <dgm:pt modelId="{C4F362BE-3762-4534-8A0E-D3D1998BCC03}" type="pres">
      <dgm:prSet presAssocID="{AB4275D0-F10D-4CD1-9A2D-D8218F32902A}" presName="sibTrans" presStyleLbl="sibTrans2D1" presStyleIdx="1" presStyleCnt="4"/>
      <dgm:spPr/>
      <dgm:t>
        <a:bodyPr/>
        <a:lstStyle/>
        <a:p>
          <a:endParaRPr lang="en-US"/>
        </a:p>
      </dgm:t>
    </dgm:pt>
    <dgm:pt modelId="{38A0B707-28D0-4366-A81F-8ED023D804B5}" type="pres">
      <dgm:prSet presAssocID="{AB4275D0-F10D-4CD1-9A2D-D8218F32902A}" presName="connTx" presStyleLbl="sibTrans2D1" presStyleIdx="1" presStyleCnt="4"/>
      <dgm:spPr/>
      <dgm:t>
        <a:bodyPr/>
        <a:lstStyle/>
        <a:p>
          <a:endParaRPr lang="en-US"/>
        </a:p>
      </dgm:t>
    </dgm:pt>
    <dgm:pt modelId="{20AF4AA1-CDB2-46C8-A10F-9A1E7A8207F9}" type="pres">
      <dgm:prSet presAssocID="{AF72417E-D1CA-41B2-8BCB-65075AB811AF}" presName="composite" presStyleCnt="0"/>
      <dgm:spPr/>
    </dgm:pt>
    <dgm:pt modelId="{D5C4C752-71C8-4F75-B4C5-47F873D5B3F2}" type="pres">
      <dgm:prSet presAssocID="{AF72417E-D1CA-41B2-8BCB-65075AB811AF}" presName="parTx" presStyleLbl="node1" presStyleIdx="1" presStyleCnt="5">
        <dgm:presLayoutVars>
          <dgm:chMax val="0"/>
          <dgm:chPref val="0"/>
          <dgm:bulletEnabled val="1"/>
        </dgm:presLayoutVars>
      </dgm:prSet>
      <dgm:spPr/>
      <dgm:t>
        <a:bodyPr/>
        <a:lstStyle/>
        <a:p>
          <a:endParaRPr lang="en-US"/>
        </a:p>
      </dgm:t>
    </dgm:pt>
    <dgm:pt modelId="{1B1B9E6D-08D7-485F-9720-42A53C856D7B}" type="pres">
      <dgm:prSet presAssocID="{AF72417E-D1CA-41B2-8BCB-65075AB811AF}" presName="parSh" presStyleLbl="node1" presStyleIdx="2" presStyleCnt="5"/>
      <dgm:spPr/>
      <dgm:t>
        <a:bodyPr/>
        <a:lstStyle/>
        <a:p>
          <a:endParaRPr lang="en-US"/>
        </a:p>
      </dgm:t>
    </dgm:pt>
    <dgm:pt modelId="{0B5374FD-967D-4F04-B7BD-C26147E14EDC}" type="pres">
      <dgm:prSet presAssocID="{AF72417E-D1CA-41B2-8BCB-65075AB811AF}" presName="desTx" presStyleLbl="fgAcc1" presStyleIdx="2" presStyleCnt="5">
        <dgm:presLayoutVars>
          <dgm:bulletEnabled val="1"/>
        </dgm:presLayoutVars>
      </dgm:prSet>
      <dgm:spPr/>
      <dgm:t>
        <a:bodyPr/>
        <a:lstStyle/>
        <a:p>
          <a:endParaRPr lang="en-US"/>
        </a:p>
      </dgm:t>
    </dgm:pt>
    <dgm:pt modelId="{7CA8891A-6048-42C3-ADE4-B6B67F2709CB}" type="pres">
      <dgm:prSet presAssocID="{3714670C-5D53-43E9-9D6B-FB8993E9E4E6}" presName="sibTrans" presStyleLbl="sibTrans2D1" presStyleIdx="2" presStyleCnt="4"/>
      <dgm:spPr/>
      <dgm:t>
        <a:bodyPr/>
        <a:lstStyle/>
        <a:p>
          <a:endParaRPr lang="en-US"/>
        </a:p>
      </dgm:t>
    </dgm:pt>
    <dgm:pt modelId="{AAE74702-B276-4BD6-B30B-8FCC285D2B7C}" type="pres">
      <dgm:prSet presAssocID="{3714670C-5D53-43E9-9D6B-FB8993E9E4E6}" presName="connTx" presStyleLbl="sibTrans2D1" presStyleIdx="2" presStyleCnt="4"/>
      <dgm:spPr/>
      <dgm:t>
        <a:bodyPr/>
        <a:lstStyle/>
        <a:p>
          <a:endParaRPr lang="en-US"/>
        </a:p>
      </dgm:t>
    </dgm:pt>
    <dgm:pt modelId="{0D836CC6-6BB5-42AD-AB31-C1367D8981FE}" type="pres">
      <dgm:prSet presAssocID="{8BD75A7C-B469-4750-91BD-3F0D3A2F3D98}" presName="composite" presStyleCnt="0"/>
      <dgm:spPr/>
    </dgm:pt>
    <dgm:pt modelId="{C9E5C09F-3F1D-4611-A985-E9C6B68137B8}" type="pres">
      <dgm:prSet presAssocID="{8BD75A7C-B469-4750-91BD-3F0D3A2F3D98}" presName="parTx" presStyleLbl="node1" presStyleIdx="2" presStyleCnt="5">
        <dgm:presLayoutVars>
          <dgm:chMax val="0"/>
          <dgm:chPref val="0"/>
          <dgm:bulletEnabled val="1"/>
        </dgm:presLayoutVars>
      </dgm:prSet>
      <dgm:spPr/>
      <dgm:t>
        <a:bodyPr/>
        <a:lstStyle/>
        <a:p>
          <a:endParaRPr lang="en-US"/>
        </a:p>
      </dgm:t>
    </dgm:pt>
    <dgm:pt modelId="{B5A57867-F9EE-4E2A-AEF1-80B02EE00F36}" type="pres">
      <dgm:prSet presAssocID="{8BD75A7C-B469-4750-91BD-3F0D3A2F3D98}" presName="parSh" presStyleLbl="node1" presStyleIdx="3" presStyleCnt="5"/>
      <dgm:spPr/>
      <dgm:t>
        <a:bodyPr/>
        <a:lstStyle/>
        <a:p>
          <a:endParaRPr lang="en-US"/>
        </a:p>
      </dgm:t>
    </dgm:pt>
    <dgm:pt modelId="{ED2C96B4-C502-420D-88F3-E05533C51BDA}" type="pres">
      <dgm:prSet presAssocID="{8BD75A7C-B469-4750-91BD-3F0D3A2F3D98}" presName="desTx" presStyleLbl="fgAcc1" presStyleIdx="3" presStyleCnt="5">
        <dgm:presLayoutVars>
          <dgm:bulletEnabled val="1"/>
        </dgm:presLayoutVars>
      </dgm:prSet>
      <dgm:spPr/>
      <dgm:t>
        <a:bodyPr/>
        <a:lstStyle/>
        <a:p>
          <a:endParaRPr lang="en-US"/>
        </a:p>
      </dgm:t>
    </dgm:pt>
    <dgm:pt modelId="{044E6B7F-5C08-4935-9FCE-4294B66479F2}" type="pres">
      <dgm:prSet presAssocID="{78BC92C1-3893-42AF-8362-8EAE9BBD0F7E}" presName="sibTrans" presStyleLbl="sibTrans2D1" presStyleIdx="3" presStyleCnt="4"/>
      <dgm:spPr/>
      <dgm:t>
        <a:bodyPr/>
        <a:lstStyle/>
        <a:p>
          <a:endParaRPr lang="en-US"/>
        </a:p>
      </dgm:t>
    </dgm:pt>
    <dgm:pt modelId="{7C7FFFFF-4323-49C8-84A1-E05579406C1F}" type="pres">
      <dgm:prSet presAssocID="{78BC92C1-3893-42AF-8362-8EAE9BBD0F7E}" presName="connTx" presStyleLbl="sibTrans2D1" presStyleIdx="3" presStyleCnt="4"/>
      <dgm:spPr/>
      <dgm:t>
        <a:bodyPr/>
        <a:lstStyle/>
        <a:p>
          <a:endParaRPr lang="en-US"/>
        </a:p>
      </dgm:t>
    </dgm:pt>
    <dgm:pt modelId="{D87B94B0-96FF-4BBE-9C61-A0C13AF7AB70}" type="pres">
      <dgm:prSet presAssocID="{5424B1D4-48F4-4949-87C5-48A32ACCF012}" presName="composite" presStyleCnt="0"/>
      <dgm:spPr/>
    </dgm:pt>
    <dgm:pt modelId="{B81EECB7-22F2-43FD-B740-7C1C4C6DD8FE}" type="pres">
      <dgm:prSet presAssocID="{5424B1D4-48F4-4949-87C5-48A32ACCF012}" presName="parTx" presStyleLbl="node1" presStyleIdx="3" presStyleCnt="5">
        <dgm:presLayoutVars>
          <dgm:chMax val="0"/>
          <dgm:chPref val="0"/>
          <dgm:bulletEnabled val="1"/>
        </dgm:presLayoutVars>
      </dgm:prSet>
      <dgm:spPr/>
      <dgm:t>
        <a:bodyPr/>
        <a:lstStyle/>
        <a:p>
          <a:endParaRPr lang="en-US"/>
        </a:p>
      </dgm:t>
    </dgm:pt>
    <dgm:pt modelId="{9E07688E-BC1E-43CC-AC94-E5A65A75EE87}" type="pres">
      <dgm:prSet presAssocID="{5424B1D4-48F4-4949-87C5-48A32ACCF012}" presName="parSh" presStyleLbl="node1" presStyleIdx="4" presStyleCnt="5"/>
      <dgm:spPr/>
      <dgm:t>
        <a:bodyPr/>
        <a:lstStyle/>
        <a:p>
          <a:endParaRPr lang="en-US"/>
        </a:p>
      </dgm:t>
    </dgm:pt>
    <dgm:pt modelId="{6DDA0C79-5CB9-4C02-A045-9E1C45092CE7}" type="pres">
      <dgm:prSet presAssocID="{5424B1D4-48F4-4949-87C5-48A32ACCF012}" presName="desTx" presStyleLbl="fgAcc1" presStyleIdx="4" presStyleCnt="5">
        <dgm:presLayoutVars>
          <dgm:bulletEnabled val="1"/>
        </dgm:presLayoutVars>
      </dgm:prSet>
      <dgm:spPr/>
      <dgm:t>
        <a:bodyPr/>
        <a:lstStyle/>
        <a:p>
          <a:endParaRPr lang="en-US"/>
        </a:p>
      </dgm:t>
    </dgm:pt>
  </dgm:ptLst>
  <dgm:cxnLst>
    <dgm:cxn modelId="{50A463C5-6697-4502-ACF6-FE3E47E761A2}" type="presOf" srcId="{3714670C-5D53-43E9-9D6B-FB8993E9E4E6}" destId="{7CA8891A-6048-42C3-ADE4-B6B67F2709CB}" srcOrd="0" destOrd="0" presId="urn:microsoft.com/office/officeart/2005/8/layout/process3"/>
    <dgm:cxn modelId="{7CDAA5B8-113C-4A1F-9E84-50AD985F1BA0}" type="presOf" srcId="{AB4275D0-F10D-4CD1-9A2D-D8218F32902A}" destId="{C4F362BE-3762-4534-8A0E-D3D1998BCC03}" srcOrd="0" destOrd="0" presId="urn:microsoft.com/office/officeart/2005/8/layout/process3"/>
    <dgm:cxn modelId="{A8F19E89-350C-459C-8938-81AE35571983}" type="presOf" srcId="{8BD75A7C-B469-4750-91BD-3F0D3A2F3D98}" destId="{B5A57867-F9EE-4E2A-AEF1-80B02EE00F36}" srcOrd="1" destOrd="0" presId="urn:microsoft.com/office/officeart/2005/8/layout/process3"/>
    <dgm:cxn modelId="{5F12885D-15F3-4988-89D4-A74713B58A89}" type="presOf" srcId="{CA4B4938-7750-4EB1-A9D8-8C736FD0196C}" destId="{C945E4D8-6E0A-4960-BB97-31ECD82938D8}" srcOrd="0" destOrd="0" presId="urn:microsoft.com/office/officeart/2005/8/layout/process3"/>
    <dgm:cxn modelId="{5E209A75-7E46-4DC0-A112-8AB17BF9A457}" type="presOf" srcId="{5424B1D4-48F4-4949-87C5-48A32ACCF012}" destId="{9E07688E-BC1E-43CC-AC94-E5A65A75EE87}" srcOrd="1" destOrd="0" presId="urn:microsoft.com/office/officeart/2005/8/layout/process3"/>
    <dgm:cxn modelId="{CF908A1A-E320-478B-886F-E10482C8FF34}" type="presOf" srcId="{B1C8059A-793A-4AE7-AE35-3A7B2CE58435}" destId="{0B5374FD-967D-4F04-B7BD-C26147E14EDC}" srcOrd="0" destOrd="0" presId="urn:microsoft.com/office/officeart/2005/8/layout/process3"/>
    <dgm:cxn modelId="{85079F86-9072-44DE-BB90-14CDD6635266}" srcId="{5424B1D4-48F4-4949-87C5-48A32ACCF012}" destId="{FCE8BB17-459B-45DC-A86A-FA8895AC1ECF}" srcOrd="0" destOrd="0" parTransId="{CC88F45F-E83B-4EBE-8A23-904E262C02B7}" sibTransId="{4327BD25-19A0-4491-A50E-EB21ABABD89F}"/>
    <dgm:cxn modelId="{47B4B118-7C09-47EC-AAB6-6E60955FFA7A}" type="presOf" srcId="{71EBCD9E-6BC5-45D8-8CC2-68E024212B08}" destId="{ED2C96B4-C502-420D-88F3-E05533C51BDA}" srcOrd="0" destOrd="0" presId="urn:microsoft.com/office/officeart/2005/8/layout/process3"/>
    <dgm:cxn modelId="{15DC13E2-62AE-4EFA-A1E9-B94CDE059D38}" srcId="{CA4B4938-7750-4EB1-A9D8-8C736FD0196C}" destId="{D547F541-72AD-4F3D-AE60-009FE6068945}" srcOrd="0" destOrd="0" parTransId="{80AC0C80-22F9-4BD4-B4CA-CD4CDB5E65D1}" sibTransId="{B6A6F800-C1CB-4388-8749-DFFEBE22D1AE}"/>
    <dgm:cxn modelId="{EF93180F-D331-4BB9-B18C-6CAFA7DF0D90}" type="presOf" srcId="{78BC92C1-3893-42AF-8362-8EAE9BBD0F7E}" destId="{044E6B7F-5C08-4935-9FCE-4294B66479F2}" srcOrd="0" destOrd="0" presId="urn:microsoft.com/office/officeart/2005/8/layout/process3"/>
    <dgm:cxn modelId="{6CBA755D-8D2F-4CCE-A8E5-9D14D4D78689}" srcId="{AF304725-2FDA-4692-B0E8-0CCF7F3C541D}" destId="{8BD75A7C-B469-4750-91BD-3F0D3A2F3D98}" srcOrd="3" destOrd="0" parTransId="{4E762D5B-94D5-4347-940D-6346784380A3}" sibTransId="{78BC92C1-3893-42AF-8362-8EAE9BBD0F7E}"/>
    <dgm:cxn modelId="{AE91FF28-02F2-463B-B6FF-DE69CDCFFD38}" type="presOf" srcId="{37FC5AFC-C98F-4CB3-BC42-B810C77282A5}" destId="{ACEF6952-2690-461E-8B72-CFA81D8288CC}" srcOrd="0" destOrd="0" presId="urn:microsoft.com/office/officeart/2005/8/layout/process3"/>
    <dgm:cxn modelId="{3B6ADAB7-0434-4C1C-BC6B-B733AADDE66F}" type="presOf" srcId="{AF72417E-D1CA-41B2-8BCB-65075AB811AF}" destId="{1B1B9E6D-08D7-485F-9720-42A53C856D7B}" srcOrd="1" destOrd="0" presId="urn:microsoft.com/office/officeart/2005/8/layout/process3"/>
    <dgm:cxn modelId="{E0EA86A0-127D-4E12-9F78-9952A3D1F2CE}" srcId="{AF304725-2FDA-4692-B0E8-0CCF7F3C541D}" destId="{37FC5AFC-C98F-4CB3-BC42-B810C77282A5}" srcOrd="1" destOrd="0" parTransId="{D9919A90-F2B9-4C3A-8875-5B13585B6311}" sibTransId="{AB4275D0-F10D-4CD1-9A2D-D8218F32902A}"/>
    <dgm:cxn modelId="{02CCA5DE-7404-4804-B8B4-34839C547CBA}" srcId="{8BD75A7C-B469-4750-91BD-3F0D3A2F3D98}" destId="{71EBCD9E-6BC5-45D8-8CC2-68E024212B08}" srcOrd="0" destOrd="0" parTransId="{F5C7D050-3A37-41B0-A1A3-F0E473AFD3E3}" sibTransId="{8FB6079B-97B3-4DB9-96DA-0FA2EC4AE325}"/>
    <dgm:cxn modelId="{49695300-7DE9-47E7-A980-D49B047B06B7}" type="presOf" srcId="{37FC5AFC-C98F-4CB3-BC42-B810C77282A5}" destId="{55FF06EE-87FF-4B31-986F-BA3368ECF31F}" srcOrd="1" destOrd="0" presId="urn:microsoft.com/office/officeart/2005/8/layout/process3"/>
    <dgm:cxn modelId="{AC0DDC91-4D34-4987-9F5A-F6308E13D764}" type="presOf" srcId="{31E637AD-091D-4628-895D-56EBB3A9D080}" destId="{E728A715-D60B-48B2-8D20-984E28745EB7}" srcOrd="1" destOrd="0" presId="urn:microsoft.com/office/officeart/2005/8/layout/process3"/>
    <dgm:cxn modelId="{677EC839-142B-4BA5-AE60-65219E1931FC}" type="presOf" srcId="{78BC92C1-3893-42AF-8362-8EAE9BBD0F7E}" destId="{7C7FFFFF-4323-49C8-84A1-E05579406C1F}" srcOrd="1" destOrd="0" presId="urn:microsoft.com/office/officeart/2005/8/layout/process3"/>
    <dgm:cxn modelId="{90B3B3C8-4886-4473-BB1A-450A0AB99608}" type="presOf" srcId="{5424B1D4-48F4-4949-87C5-48A32ACCF012}" destId="{B81EECB7-22F2-43FD-B740-7C1C4C6DD8FE}" srcOrd="0" destOrd="0" presId="urn:microsoft.com/office/officeart/2005/8/layout/process3"/>
    <dgm:cxn modelId="{9CD767FB-542A-4641-A232-910247D7FF16}" type="presOf" srcId="{AB4275D0-F10D-4CD1-9A2D-D8218F32902A}" destId="{38A0B707-28D0-4366-A81F-8ED023D804B5}" srcOrd="1" destOrd="0" presId="urn:microsoft.com/office/officeart/2005/8/layout/process3"/>
    <dgm:cxn modelId="{BD6902F4-FCD2-4C90-A483-B2BF1CFCA0F7}" type="presOf" srcId="{8BD75A7C-B469-4750-91BD-3F0D3A2F3D98}" destId="{C9E5C09F-3F1D-4611-A985-E9C6B68137B8}" srcOrd="0" destOrd="0" presId="urn:microsoft.com/office/officeart/2005/8/layout/process3"/>
    <dgm:cxn modelId="{6310AD0C-73D0-4F84-AF7E-C1E3C0F63221}" srcId="{AF304725-2FDA-4692-B0E8-0CCF7F3C541D}" destId="{CA4B4938-7750-4EB1-A9D8-8C736FD0196C}" srcOrd="0" destOrd="0" parTransId="{5FC6D49D-9AD2-48D2-A468-514208DF08A5}" sibTransId="{31E637AD-091D-4628-895D-56EBB3A9D080}"/>
    <dgm:cxn modelId="{F575E1E3-8B54-4200-B820-3C56BCA59C9F}" type="presOf" srcId="{FCE8BB17-459B-45DC-A86A-FA8895AC1ECF}" destId="{6DDA0C79-5CB9-4C02-A045-9E1C45092CE7}" srcOrd="0" destOrd="0" presId="urn:microsoft.com/office/officeart/2005/8/layout/process3"/>
    <dgm:cxn modelId="{E91DF3C8-8884-4473-8504-CF53CCF7E43A}" type="presOf" srcId="{5202BF0A-8CD4-4A7B-BC33-870D91EE6B4A}" destId="{65CB6E7D-476D-4741-A291-2490790FF682}" srcOrd="0" destOrd="0" presId="urn:microsoft.com/office/officeart/2005/8/layout/process3"/>
    <dgm:cxn modelId="{175CAB5D-E6AA-46B8-8BC4-DFAB7B682C1B}" srcId="{AF304725-2FDA-4692-B0E8-0CCF7F3C541D}" destId="{5424B1D4-48F4-4949-87C5-48A32ACCF012}" srcOrd="4" destOrd="0" parTransId="{A745748C-FC89-4293-B695-230B95E4B867}" sibTransId="{1284156B-F41B-40ED-A40B-633C8F3CE080}"/>
    <dgm:cxn modelId="{3FF97EA1-9032-4595-B0C1-760993698E10}" type="presOf" srcId="{31E637AD-091D-4628-895D-56EBB3A9D080}" destId="{C393011D-4415-41F1-888A-1A125170B8AE}" srcOrd="0" destOrd="0" presId="urn:microsoft.com/office/officeart/2005/8/layout/process3"/>
    <dgm:cxn modelId="{9706957C-75BF-43D0-A7C4-233AF83C2318}" type="presOf" srcId="{D547F541-72AD-4F3D-AE60-009FE6068945}" destId="{418F7CB3-15AA-43F6-BEC6-DB45EF23BC0F}" srcOrd="0" destOrd="0" presId="urn:microsoft.com/office/officeart/2005/8/layout/process3"/>
    <dgm:cxn modelId="{98C1A371-5EE3-47A2-BB38-F449906F0262}" srcId="{37FC5AFC-C98F-4CB3-BC42-B810C77282A5}" destId="{5202BF0A-8CD4-4A7B-BC33-870D91EE6B4A}" srcOrd="0" destOrd="0" parTransId="{F06F547B-8AB6-48E5-9DC9-F1EFD59386BB}" sibTransId="{80188175-B950-44F4-9725-DF3204C7E693}"/>
    <dgm:cxn modelId="{9DCBB790-4E18-4FDF-901C-952ED5A5F678}" type="presOf" srcId="{AF72417E-D1CA-41B2-8BCB-65075AB811AF}" destId="{D5C4C752-71C8-4F75-B4C5-47F873D5B3F2}" srcOrd="0" destOrd="0" presId="urn:microsoft.com/office/officeart/2005/8/layout/process3"/>
    <dgm:cxn modelId="{1C5ABB7D-041D-4235-9C04-43D08D4E7F8F}" srcId="{AF304725-2FDA-4692-B0E8-0CCF7F3C541D}" destId="{AF72417E-D1CA-41B2-8BCB-65075AB811AF}" srcOrd="2" destOrd="0" parTransId="{42B51DEE-872D-4C07-9280-A0A504A5BE3F}" sibTransId="{3714670C-5D53-43E9-9D6B-FB8993E9E4E6}"/>
    <dgm:cxn modelId="{F6281446-E393-43E3-B9C3-65FFC0B23CCF}" srcId="{AF72417E-D1CA-41B2-8BCB-65075AB811AF}" destId="{B1C8059A-793A-4AE7-AE35-3A7B2CE58435}" srcOrd="0" destOrd="0" parTransId="{724B20EC-ABC2-419F-8220-3D6DD2D06304}" sibTransId="{01349878-ACC1-47A6-BE48-3962EBA76677}"/>
    <dgm:cxn modelId="{A89DCDC3-12B7-4E57-9688-8D63BF86F2A7}" type="presOf" srcId="{AF304725-2FDA-4692-B0E8-0CCF7F3C541D}" destId="{E95A003C-AA6A-46F6-B0CF-9E6502D27AE6}" srcOrd="0" destOrd="0" presId="urn:microsoft.com/office/officeart/2005/8/layout/process3"/>
    <dgm:cxn modelId="{B22C3141-B2F8-43E4-8E08-0FBC122B7A10}" type="presOf" srcId="{3714670C-5D53-43E9-9D6B-FB8993E9E4E6}" destId="{AAE74702-B276-4BD6-B30B-8FCC285D2B7C}" srcOrd="1" destOrd="0" presId="urn:microsoft.com/office/officeart/2005/8/layout/process3"/>
    <dgm:cxn modelId="{AD3C7745-8E01-420C-B406-B8E340C02598}" type="presOf" srcId="{CA4B4938-7750-4EB1-A9D8-8C736FD0196C}" destId="{35E2302D-6440-47DD-B567-5080045C10CA}" srcOrd="1" destOrd="0" presId="urn:microsoft.com/office/officeart/2005/8/layout/process3"/>
    <dgm:cxn modelId="{A9383C19-9DD2-44D3-98C7-7DDF2C38879B}" type="presParOf" srcId="{E95A003C-AA6A-46F6-B0CF-9E6502D27AE6}" destId="{F455D99E-4650-4B0B-BFAE-855F323C18D3}" srcOrd="0" destOrd="0" presId="urn:microsoft.com/office/officeart/2005/8/layout/process3"/>
    <dgm:cxn modelId="{11C11CD5-C687-4DCD-A645-390A548F2B96}" type="presParOf" srcId="{F455D99E-4650-4B0B-BFAE-855F323C18D3}" destId="{C945E4D8-6E0A-4960-BB97-31ECD82938D8}" srcOrd="0" destOrd="0" presId="urn:microsoft.com/office/officeart/2005/8/layout/process3"/>
    <dgm:cxn modelId="{39C864E7-4A44-4FC4-A5D5-5430B0762ABB}" type="presParOf" srcId="{F455D99E-4650-4B0B-BFAE-855F323C18D3}" destId="{35E2302D-6440-47DD-B567-5080045C10CA}" srcOrd="1" destOrd="0" presId="urn:microsoft.com/office/officeart/2005/8/layout/process3"/>
    <dgm:cxn modelId="{8EDBD2E0-DB6B-46E1-955C-5173071F8224}" type="presParOf" srcId="{F455D99E-4650-4B0B-BFAE-855F323C18D3}" destId="{418F7CB3-15AA-43F6-BEC6-DB45EF23BC0F}" srcOrd="2" destOrd="0" presId="urn:microsoft.com/office/officeart/2005/8/layout/process3"/>
    <dgm:cxn modelId="{98694BFD-F27B-49D8-B1D5-18D58263AF24}" type="presParOf" srcId="{E95A003C-AA6A-46F6-B0CF-9E6502D27AE6}" destId="{C393011D-4415-41F1-888A-1A125170B8AE}" srcOrd="1" destOrd="0" presId="urn:microsoft.com/office/officeart/2005/8/layout/process3"/>
    <dgm:cxn modelId="{7DDCFEC1-D3FC-4643-827F-243416C1A3A4}" type="presParOf" srcId="{C393011D-4415-41F1-888A-1A125170B8AE}" destId="{E728A715-D60B-48B2-8D20-984E28745EB7}" srcOrd="0" destOrd="0" presId="urn:microsoft.com/office/officeart/2005/8/layout/process3"/>
    <dgm:cxn modelId="{A74EA014-8FF8-478F-9668-A9D05B2EFC1E}" type="presParOf" srcId="{E95A003C-AA6A-46F6-B0CF-9E6502D27AE6}" destId="{703D1BA3-C302-4645-AD0E-DCD5423A8531}" srcOrd="2" destOrd="0" presId="urn:microsoft.com/office/officeart/2005/8/layout/process3"/>
    <dgm:cxn modelId="{8E452BC8-39F2-426A-89C9-19E3386D52E0}" type="presParOf" srcId="{703D1BA3-C302-4645-AD0E-DCD5423A8531}" destId="{ACEF6952-2690-461E-8B72-CFA81D8288CC}" srcOrd="0" destOrd="0" presId="urn:microsoft.com/office/officeart/2005/8/layout/process3"/>
    <dgm:cxn modelId="{9DF2ADAD-2FBB-4B02-9C4C-98349C0E4B0F}" type="presParOf" srcId="{703D1BA3-C302-4645-AD0E-DCD5423A8531}" destId="{55FF06EE-87FF-4B31-986F-BA3368ECF31F}" srcOrd="1" destOrd="0" presId="urn:microsoft.com/office/officeart/2005/8/layout/process3"/>
    <dgm:cxn modelId="{403AFA40-93E6-4494-8B6B-7141D9BABF92}" type="presParOf" srcId="{703D1BA3-C302-4645-AD0E-DCD5423A8531}" destId="{65CB6E7D-476D-4741-A291-2490790FF682}" srcOrd="2" destOrd="0" presId="urn:microsoft.com/office/officeart/2005/8/layout/process3"/>
    <dgm:cxn modelId="{0D741293-E573-4ED1-9D9F-2FB6F6064B12}" type="presParOf" srcId="{E95A003C-AA6A-46F6-B0CF-9E6502D27AE6}" destId="{C4F362BE-3762-4534-8A0E-D3D1998BCC03}" srcOrd="3" destOrd="0" presId="urn:microsoft.com/office/officeart/2005/8/layout/process3"/>
    <dgm:cxn modelId="{0C29DBD4-F54F-4346-B250-F97B007F547D}" type="presParOf" srcId="{C4F362BE-3762-4534-8A0E-D3D1998BCC03}" destId="{38A0B707-28D0-4366-A81F-8ED023D804B5}" srcOrd="0" destOrd="0" presId="urn:microsoft.com/office/officeart/2005/8/layout/process3"/>
    <dgm:cxn modelId="{3C54E22F-8604-4249-823A-DB4F5382D2DF}" type="presParOf" srcId="{E95A003C-AA6A-46F6-B0CF-9E6502D27AE6}" destId="{20AF4AA1-CDB2-46C8-A10F-9A1E7A8207F9}" srcOrd="4" destOrd="0" presId="urn:microsoft.com/office/officeart/2005/8/layout/process3"/>
    <dgm:cxn modelId="{366DC05F-4811-4747-83E7-4440D99F7767}" type="presParOf" srcId="{20AF4AA1-CDB2-46C8-A10F-9A1E7A8207F9}" destId="{D5C4C752-71C8-4F75-B4C5-47F873D5B3F2}" srcOrd="0" destOrd="0" presId="urn:microsoft.com/office/officeart/2005/8/layout/process3"/>
    <dgm:cxn modelId="{4133DE7E-8995-4D33-93AD-B137A4AC018E}" type="presParOf" srcId="{20AF4AA1-CDB2-46C8-A10F-9A1E7A8207F9}" destId="{1B1B9E6D-08D7-485F-9720-42A53C856D7B}" srcOrd="1" destOrd="0" presId="urn:microsoft.com/office/officeart/2005/8/layout/process3"/>
    <dgm:cxn modelId="{199E8CFF-6408-49DD-9C85-83E2B8F11C5C}" type="presParOf" srcId="{20AF4AA1-CDB2-46C8-A10F-9A1E7A8207F9}" destId="{0B5374FD-967D-4F04-B7BD-C26147E14EDC}" srcOrd="2" destOrd="0" presId="urn:microsoft.com/office/officeart/2005/8/layout/process3"/>
    <dgm:cxn modelId="{ECB30EF1-3677-4C34-8ED6-1D69988C0897}" type="presParOf" srcId="{E95A003C-AA6A-46F6-B0CF-9E6502D27AE6}" destId="{7CA8891A-6048-42C3-ADE4-B6B67F2709CB}" srcOrd="5" destOrd="0" presId="urn:microsoft.com/office/officeart/2005/8/layout/process3"/>
    <dgm:cxn modelId="{390EA91D-F199-4BA7-A7CE-B484136B4823}" type="presParOf" srcId="{7CA8891A-6048-42C3-ADE4-B6B67F2709CB}" destId="{AAE74702-B276-4BD6-B30B-8FCC285D2B7C}" srcOrd="0" destOrd="0" presId="urn:microsoft.com/office/officeart/2005/8/layout/process3"/>
    <dgm:cxn modelId="{0C353648-12F4-4B96-9D1C-33DB5BBED1A5}" type="presParOf" srcId="{E95A003C-AA6A-46F6-B0CF-9E6502D27AE6}" destId="{0D836CC6-6BB5-42AD-AB31-C1367D8981FE}" srcOrd="6" destOrd="0" presId="urn:microsoft.com/office/officeart/2005/8/layout/process3"/>
    <dgm:cxn modelId="{1E8AF6F7-7912-49E7-9D55-8E8EEE38D3B0}" type="presParOf" srcId="{0D836CC6-6BB5-42AD-AB31-C1367D8981FE}" destId="{C9E5C09F-3F1D-4611-A985-E9C6B68137B8}" srcOrd="0" destOrd="0" presId="urn:microsoft.com/office/officeart/2005/8/layout/process3"/>
    <dgm:cxn modelId="{98DC8AC8-D846-432F-9997-FE7A1F780635}" type="presParOf" srcId="{0D836CC6-6BB5-42AD-AB31-C1367D8981FE}" destId="{B5A57867-F9EE-4E2A-AEF1-80B02EE00F36}" srcOrd="1" destOrd="0" presId="urn:microsoft.com/office/officeart/2005/8/layout/process3"/>
    <dgm:cxn modelId="{7C23C9DA-A2FA-4C3A-9F76-8958CDEEF9A9}" type="presParOf" srcId="{0D836CC6-6BB5-42AD-AB31-C1367D8981FE}" destId="{ED2C96B4-C502-420D-88F3-E05533C51BDA}" srcOrd="2" destOrd="0" presId="urn:microsoft.com/office/officeart/2005/8/layout/process3"/>
    <dgm:cxn modelId="{3A1CAE78-A449-4629-8B89-6CBEDB7FCFF0}" type="presParOf" srcId="{E95A003C-AA6A-46F6-B0CF-9E6502D27AE6}" destId="{044E6B7F-5C08-4935-9FCE-4294B66479F2}" srcOrd="7" destOrd="0" presId="urn:microsoft.com/office/officeart/2005/8/layout/process3"/>
    <dgm:cxn modelId="{4A461904-AF17-4E79-95B9-30CA8C1EDAC6}" type="presParOf" srcId="{044E6B7F-5C08-4935-9FCE-4294B66479F2}" destId="{7C7FFFFF-4323-49C8-84A1-E05579406C1F}" srcOrd="0" destOrd="0" presId="urn:microsoft.com/office/officeart/2005/8/layout/process3"/>
    <dgm:cxn modelId="{0D222DCE-47D2-48EF-94F3-7C9A0761D0AF}" type="presParOf" srcId="{E95A003C-AA6A-46F6-B0CF-9E6502D27AE6}" destId="{D87B94B0-96FF-4BBE-9C61-A0C13AF7AB70}" srcOrd="8" destOrd="0" presId="urn:microsoft.com/office/officeart/2005/8/layout/process3"/>
    <dgm:cxn modelId="{D34D4E2A-D3E2-45A6-86DC-66A627BDD367}" type="presParOf" srcId="{D87B94B0-96FF-4BBE-9C61-A0C13AF7AB70}" destId="{B81EECB7-22F2-43FD-B740-7C1C4C6DD8FE}" srcOrd="0" destOrd="0" presId="urn:microsoft.com/office/officeart/2005/8/layout/process3"/>
    <dgm:cxn modelId="{8024171E-196A-4795-8242-5B4AA0A9714C}" type="presParOf" srcId="{D87B94B0-96FF-4BBE-9C61-A0C13AF7AB70}" destId="{9E07688E-BC1E-43CC-AC94-E5A65A75EE87}" srcOrd="1" destOrd="0" presId="urn:microsoft.com/office/officeart/2005/8/layout/process3"/>
    <dgm:cxn modelId="{823033BB-0AA9-44DB-B5AB-5DFA06F910A4}" type="presParOf" srcId="{D87B94B0-96FF-4BBE-9C61-A0C13AF7AB70}" destId="{6DDA0C79-5CB9-4C02-A045-9E1C45092CE7}" srcOrd="2" destOrd="0" presId="urn:microsoft.com/office/officeart/2005/8/layout/process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4C72C5B-9D10-4503-8CEC-92902D87C08E}"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BAA77578-D5E4-475F-A955-2FCC3497FF51}">
      <dgm:prSet phldrT="[Text]"/>
      <dgm:spPr/>
      <dgm:t>
        <a:bodyPr/>
        <a:lstStyle/>
        <a:p>
          <a:r>
            <a:rPr lang="en-US" b="1" u="sng" dirty="0" smtClean="0"/>
            <a:t>NCA</a:t>
          </a:r>
          <a:r>
            <a:rPr lang="en-US" dirty="0" smtClean="0"/>
            <a:t/>
          </a:r>
          <a:br>
            <a:rPr lang="en-US" dirty="0" smtClean="0"/>
          </a:br>
          <a:r>
            <a:rPr lang="en-US" dirty="0" smtClean="0"/>
            <a:t>Apex committee with PM as chairman, oversees the whole regime</a:t>
          </a:r>
          <a:endParaRPr lang="en-US" dirty="0"/>
        </a:p>
      </dgm:t>
    </dgm:pt>
    <dgm:pt modelId="{6BDD405A-520D-4F66-B3FA-AB5599ECC8F0}" type="parTrans" cxnId="{0158A018-C3BC-48BA-B975-D99985BA14C3}">
      <dgm:prSet/>
      <dgm:spPr/>
      <dgm:t>
        <a:bodyPr/>
        <a:lstStyle/>
        <a:p>
          <a:endParaRPr lang="en-US"/>
        </a:p>
      </dgm:t>
    </dgm:pt>
    <dgm:pt modelId="{4532EE56-B92F-49FD-BBEF-0C1A0165BAE0}" type="sibTrans" cxnId="{0158A018-C3BC-48BA-B975-D99985BA14C3}">
      <dgm:prSet/>
      <dgm:spPr/>
      <dgm:t>
        <a:bodyPr/>
        <a:lstStyle/>
        <a:p>
          <a:endParaRPr lang="en-US"/>
        </a:p>
      </dgm:t>
    </dgm:pt>
    <dgm:pt modelId="{A007B100-6B42-4B35-BBC1-7708B9D893D7}">
      <dgm:prSet phldrT="[Text]"/>
      <dgm:spPr/>
      <dgm:t>
        <a:bodyPr/>
        <a:lstStyle/>
        <a:p>
          <a:r>
            <a:rPr lang="en-US" b="1" u="sng" dirty="0" smtClean="0"/>
            <a:t>PAEC</a:t>
          </a:r>
          <a:br>
            <a:rPr lang="en-US" b="1" u="sng" dirty="0" smtClean="0"/>
          </a:br>
          <a:r>
            <a:rPr lang="en-US" b="0" u="none" dirty="0" smtClean="0"/>
            <a:t>Operator of Nuclear facilities and research and development of nuclear weapons</a:t>
          </a:r>
          <a:endParaRPr lang="en-US" b="0" u="none" dirty="0"/>
        </a:p>
      </dgm:t>
    </dgm:pt>
    <dgm:pt modelId="{FD439AAF-BD22-4FF7-A11F-882D50F464A4}" type="parTrans" cxnId="{119DE5F7-950B-4041-9780-70432739AE68}">
      <dgm:prSet/>
      <dgm:spPr/>
      <dgm:t>
        <a:bodyPr/>
        <a:lstStyle/>
        <a:p>
          <a:endParaRPr lang="en-US"/>
        </a:p>
      </dgm:t>
    </dgm:pt>
    <dgm:pt modelId="{0328A96B-1E8A-45DE-8CEA-26935A85D960}" type="sibTrans" cxnId="{119DE5F7-950B-4041-9780-70432739AE68}">
      <dgm:prSet/>
      <dgm:spPr/>
      <dgm:t>
        <a:bodyPr/>
        <a:lstStyle/>
        <a:p>
          <a:endParaRPr lang="en-US"/>
        </a:p>
      </dgm:t>
    </dgm:pt>
    <dgm:pt modelId="{2B7A1BB2-22B1-4277-809F-B5020B7AD409}">
      <dgm:prSet phldrT="[Text]"/>
      <dgm:spPr/>
      <dgm:t>
        <a:bodyPr/>
        <a:lstStyle/>
        <a:p>
          <a:r>
            <a:rPr lang="en-US" b="1" u="sng" dirty="0" smtClean="0"/>
            <a:t>PNRA</a:t>
          </a:r>
          <a:br>
            <a:rPr lang="en-US" b="1" u="sng" dirty="0" smtClean="0"/>
          </a:br>
          <a:r>
            <a:rPr lang="en-US" b="1" u="sng" dirty="0" smtClean="0"/>
            <a:t>R</a:t>
          </a:r>
          <a:r>
            <a:rPr lang="en-US" b="0" i="0" dirty="0" smtClean="0"/>
            <a:t>egulation of</a:t>
          </a:r>
          <a:br>
            <a:rPr lang="en-US" b="0" i="0" dirty="0" smtClean="0"/>
          </a:br>
          <a:r>
            <a:rPr lang="en-US" b="0" i="0" dirty="0" smtClean="0"/>
            <a:t>nuclear safety, physical protection, radiation protection, transport</a:t>
          </a:r>
          <a:br>
            <a:rPr lang="en-US" b="0" i="0" dirty="0" smtClean="0"/>
          </a:br>
          <a:r>
            <a:rPr lang="en-US" b="0" i="0" dirty="0" smtClean="0"/>
            <a:t>and waste safety in Pakistan</a:t>
          </a:r>
          <a:r>
            <a:rPr lang="en-US" dirty="0" smtClean="0"/>
            <a:t/>
          </a:r>
          <a:br>
            <a:rPr lang="en-US" dirty="0" smtClean="0"/>
          </a:br>
          <a:endParaRPr lang="en-US" b="1" u="sng" dirty="0"/>
        </a:p>
      </dgm:t>
    </dgm:pt>
    <dgm:pt modelId="{C6362E46-691F-4AAB-BFF5-A2F92DFBA302}" type="parTrans" cxnId="{702092DB-5260-4EA6-9571-56583C6AE61F}">
      <dgm:prSet/>
      <dgm:spPr/>
      <dgm:t>
        <a:bodyPr/>
        <a:lstStyle/>
        <a:p>
          <a:endParaRPr lang="en-US"/>
        </a:p>
      </dgm:t>
    </dgm:pt>
    <dgm:pt modelId="{C0BD01CC-05D2-4E3C-B81E-93DB0817059C}" type="sibTrans" cxnId="{702092DB-5260-4EA6-9571-56583C6AE61F}">
      <dgm:prSet/>
      <dgm:spPr/>
      <dgm:t>
        <a:bodyPr/>
        <a:lstStyle/>
        <a:p>
          <a:endParaRPr lang="en-US"/>
        </a:p>
      </dgm:t>
    </dgm:pt>
    <dgm:pt modelId="{31415468-5FCE-44BB-8662-2D22144C4FFC}">
      <dgm:prSet phldrT="[Text]"/>
      <dgm:spPr/>
      <dgm:t>
        <a:bodyPr/>
        <a:lstStyle/>
        <a:p>
          <a:r>
            <a:rPr lang="en-US" b="1" u="sng" dirty="0" smtClean="0"/>
            <a:t>SECDIV</a:t>
          </a:r>
          <a:br>
            <a:rPr lang="en-US" b="1" u="sng" dirty="0" smtClean="0"/>
          </a:br>
          <a:r>
            <a:rPr lang="en-US" b="0" u="none" dirty="0" smtClean="0"/>
            <a:t>A part of </a:t>
          </a:r>
          <a:r>
            <a:rPr lang="en-US" b="0" u="none" dirty="0" err="1" smtClean="0"/>
            <a:t>MoFA</a:t>
          </a:r>
          <a:r>
            <a:rPr lang="en-US" b="0" u="none" dirty="0" smtClean="0"/>
            <a:t> </a:t>
          </a:r>
          <a:r>
            <a:rPr lang="en-US" b="0" i="0" dirty="0" smtClean="0"/>
            <a:t>to administer export controls in accordance with NSG, Australia Group, Missile Control Regime</a:t>
          </a:r>
          <a:r>
            <a:rPr lang="en-US" dirty="0" smtClean="0"/>
            <a:t/>
          </a:r>
          <a:br>
            <a:rPr lang="en-US" dirty="0" smtClean="0"/>
          </a:br>
          <a:endParaRPr lang="en-US" b="1" u="sng" dirty="0"/>
        </a:p>
      </dgm:t>
    </dgm:pt>
    <dgm:pt modelId="{B3024A05-45B5-4753-8D3B-218E96EB761D}" type="parTrans" cxnId="{0AD3DC68-02A5-4873-8A0D-273C19167735}">
      <dgm:prSet/>
      <dgm:spPr/>
      <dgm:t>
        <a:bodyPr/>
        <a:lstStyle/>
        <a:p>
          <a:endParaRPr lang="en-US"/>
        </a:p>
      </dgm:t>
    </dgm:pt>
    <dgm:pt modelId="{D254DC88-8858-4430-B9C6-1736019F12BB}" type="sibTrans" cxnId="{0AD3DC68-02A5-4873-8A0D-273C19167735}">
      <dgm:prSet/>
      <dgm:spPr/>
      <dgm:t>
        <a:bodyPr/>
        <a:lstStyle/>
        <a:p>
          <a:endParaRPr lang="en-US"/>
        </a:p>
      </dgm:t>
    </dgm:pt>
    <dgm:pt modelId="{8176BAF9-5E3E-4BC2-AC0F-EA1CC8EE0306}" type="pres">
      <dgm:prSet presAssocID="{A4C72C5B-9D10-4503-8CEC-92902D87C08E}" presName="matrix" presStyleCnt="0">
        <dgm:presLayoutVars>
          <dgm:chMax val="1"/>
          <dgm:dir/>
          <dgm:resizeHandles val="exact"/>
        </dgm:presLayoutVars>
      </dgm:prSet>
      <dgm:spPr/>
      <dgm:t>
        <a:bodyPr/>
        <a:lstStyle/>
        <a:p>
          <a:endParaRPr lang="en-US"/>
        </a:p>
      </dgm:t>
    </dgm:pt>
    <dgm:pt modelId="{28E86650-CB4D-4336-9DD6-7CC9E00186AC}" type="pres">
      <dgm:prSet presAssocID="{A4C72C5B-9D10-4503-8CEC-92902D87C08E}" presName="diamond" presStyleLbl="bgShp" presStyleIdx="0" presStyleCnt="1"/>
      <dgm:spPr/>
    </dgm:pt>
    <dgm:pt modelId="{314DAAA3-DDA2-4ADD-82E2-88F026FD930B}" type="pres">
      <dgm:prSet presAssocID="{A4C72C5B-9D10-4503-8CEC-92902D87C08E}" presName="quad1" presStyleLbl="node1" presStyleIdx="0" presStyleCnt="4">
        <dgm:presLayoutVars>
          <dgm:chMax val="0"/>
          <dgm:chPref val="0"/>
          <dgm:bulletEnabled val="1"/>
        </dgm:presLayoutVars>
      </dgm:prSet>
      <dgm:spPr/>
      <dgm:t>
        <a:bodyPr/>
        <a:lstStyle/>
        <a:p>
          <a:endParaRPr lang="en-US"/>
        </a:p>
      </dgm:t>
    </dgm:pt>
    <dgm:pt modelId="{E7864915-9E93-418A-8A1D-04DB87953E4B}" type="pres">
      <dgm:prSet presAssocID="{A4C72C5B-9D10-4503-8CEC-92902D87C08E}" presName="quad2" presStyleLbl="node1" presStyleIdx="1" presStyleCnt="4">
        <dgm:presLayoutVars>
          <dgm:chMax val="0"/>
          <dgm:chPref val="0"/>
          <dgm:bulletEnabled val="1"/>
        </dgm:presLayoutVars>
      </dgm:prSet>
      <dgm:spPr/>
      <dgm:t>
        <a:bodyPr/>
        <a:lstStyle/>
        <a:p>
          <a:endParaRPr lang="en-US"/>
        </a:p>
      </dgm:t>
    </dgm:pt>
    <dgm:pt modelId="{F813AF7B-CB35-4583-A96A-820DEFF3CD6B}" type="pres">
      <dgm:prSet presAssocID="{A4C72C5B-9D10-4503-8CEC-92902D87C08E}" presName="quad3" presStyleLbl="node1" presStyleIdx="2" presStyleCnt="4">
        <dgm:presLayoutVars>
          <dgm:chMax val="0"/>
          <dgm:chPref val="0"/>
          <dgm:bulletEnabled val="1"/>
        </dgm:presLayoutVars>
      </dgm:prSet>
      <dgm:spPr/>
      <dgm:t>
        <a:bodyPr/>
        <a:lstStyle/>
        <a:p>
          <a:endParaRPr lang="en-US"/>
        </a:p>
      </dgm:t>
    </dgm:pt>
    <dgm:pt modelId="{F8504D67-1A86-46F3-AD47-D660CAAC4EAC}" type="pres">
      <dgm:prSet presAssocID="{A4C72C5B-9D10-4503-8CEC-92902D87C08E}" presName="quad4" presStyleLbl="node1" presStyleIdx="3" presStyleCnt="4">
        <dgm:presLayoutVars>
          <dgm:chMax val="0"/>
          <dgm:chPref val="0"/>
          <dgm:bulletEnabled val="1"/>
        </dgm:presLayoutVars>
      </dgm:prSet>
      <dgm:spPr/>
      <dgm:t>
        <a:bodyPr/>
        <a:lstStyle/>
        <a:p>
          <a:endParaRPr lang="en-US"/>
        </a:p>
      </dgm:t>
    </dgm:pt>
  </dgm:ptLst>
  <dgm:cxnLst>
    <dgm:cxn modelId="{0158A018-C3BC-48BA-B975-D99985BA14C3}" srcId="{A4C72C5B-9D10-4503-8CEC-92902D87C08E}" destId="{BAA77578-D5E4-475F-A955-2FCC3497FF51}" srcOrd="0" destOrd="0" parTransId="{6BDD405A-520D-4F66-B3FA-AB5599ECC8F0}" sibTransId="{4532EE56-B92F-49FD-BBEF-0C1A0165BAE0}"/>
    <dgm:cxn modelId="{702092DB-5260-4EA6-9571-56583C6AE61F}" srcId="{A4C72C5B-9D10-4503-8CEC-92902D87C08E}" destId="{2B7A1BB2-22B1-4277-809F-B5020B7AD409}" srcOrd="2" destOrd="0" parTransId="{C6362E46-691F-4AAB-BFF5-A2F92DFBA302}" sibTransId="{C0BD01CC-05D2-4E3C-B81E-93DB0817059C}"/>
    <dgm:cxn modelId="{DDC91FBC-047C-4A81-BA4B-5654BBDE85A4}" type="presOf" srcId="{A007B100-6B42-4B35-BBC1-7708B9D893D7}" destId="{E7864915-9E93-418A-8A1D-04DB87953E4B}" srcOrd="0" destOrd="0" presId="urn:microsoft.com/office/officeart/2005/8/layout/matrix3"/>
    <dgm:cxn modelId="{119DE5F7-950B-4041-9780-70432739AE68}" srcId="{A4C72C5B-9D10-4503-8CEC-92902D87C08E}" destId="{A007B100-6B42-4B35-BBC1-7708B9D893D7}" srcOrd="1" destOrd="0" parTransId="{FD439AAF-BD22-4FF7-A11F-882D50F464A4}" sibTransId="{0328A96B-1E8A-45DE-8CEA-26935A85D960}"/>
    <dgm:cxn modelId="{8D1B26B0-1AC3-442A-AEC4-8F235B9DA278}" type="presOf" srcId="{2B7A1BB2-22B1-4277-809F-B5020B7AD409}" destId="{F813AF7B-CB35-4583-A96A-820DEFF3CD6B}" srcOrd="0" destOrd="0" presId="urn:microsoft.com/office/officeart/2005/8/layout/matrix3"/>
    <dgm:cxn modelId="{42258375-CFFD-488D-AD16-C9A5EBCB4C27}" type="presOf" srcId="{A4C72C5B-9D10-4503-8CEC-92902D87C08E}" destId="{8176BAF9-5E3E-4BC2-AC0F-EA1CC8EE0306}" srcOrd="0" destOrd="0" presId="urn:microsoft.com/office/officeart/2005/8/layout/matrix3"/>
    <dgm:cxn modelId="{F575AA13-AB54-441B-89EE-24DCDE2C4F6A}" type="presOf" srcId="{31415468-5FCE-44BB-8662-2D22144C4FFC}" destId="{F8504D67-1A86-46F3-AD47-D660CAAC4EAC}" srcOrd="0" destOrd="0" presId="urn:microsoft.com/office/officeart/2005/8/layout/matrix3"/>
    <dgm:cxn modelId="{1B8DC803-DB2F-4BF8-948A-B5EA12A524E2}" type="presOf" srcId="{BAA77578-D5E4-475F-A955-2FCC3497FF51}" destId="{314DAAA3-DDA2-4ADD-82E2-88F026FD930B}" srcOrd="0" destOrd="0" presId="urn:microsoft.com/office/officeart/2005/8/layout/matrix3"/>
    <dgm:cxn modelId="{0AD3DC68-02A5-4873-8A0D-273C19167735}" srcId="{A4C72C5B-9D10-4503-8CEC-92902D87C08E}" destId="{31415468-5FCE-44BB-8662-2D22144C4FFC}" srcOrd="3" destOrd="0" parTransId="{B3024A05-45B5-4753-8D3B-218E96EB761D}" sibTransId="{D254DC88-8858-4430-B9C6-1736019F12BB}"/>
    <dgm:cxn modelId="{FC269CC5-6C33-454B-BF65-0112352A59DA}" type="presParOf" srcId="{8176BAF9-5E3E-4BC2-AC0F-EA1CC8EE0306}" destId="{28E86650-CB4D-4336-9DD6-7CC9E00186AC}" srcOrd="0" destOrd="0" presId="urn:microsoft.com/office/officeart/2005/8/layout/matrix3"/>
    <dgm:cxn modelId="{74BCC8D0-FC08-45A9-BBFD-03C33DAA8CD3}" type="presParOf" srcId="{8176BAF9-5E3E-4BC2-AC0F-EA1CC8EE0306}" destId="{314DAAA3-DDA2-4ADD-82E2-88F026FD930B}" srcOrd="1" destOrd="0" presId="urn:microsoft.com/office/officeart/2005/8/layout/matrix3"/>
    <dgm:cxn modelId="{0120798A-7AF5-48A0-8FDD-96E21201FFCD}" type="presParOf" srcId="{8176BAF9-5E3E-4BC2-AC0F-EA1CC8EE0306}" destId="{E7864915-9E93-418A-8A1D-04DB87953E4B}" srcOrd="2" destOrd="0" presId="urn:microsoft.com/office/officeart/2005/8/layout/matrix3"/>
    <dgm:cxn modelId="{51B84BF1-53B9-410C-9866-B14FED8B2E68}" type="presParOf" srcId="{8176BAF9-5E3E-4BC2-AC0F-EA1CC8EE0306}" destId="{F813AF7B-CB35-4583-A96A-820DEFF3CD6B}" srcOrd="3" destOrd="0" presId="urn:microsoft.com/office/officeart/2005/8/layout/matrix3"/>
    <dgm:cxn modelId="{BDEE6263-5612-4686-A453-19E9B090FD65}" type="presParOf" srcId="{8176BAF9-5E3E-4BC2-AC0F-EA1CC8EE0306}" destId="{F8504D67-1A86-46F3-AD47-D660CAAC4EAC}"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E2302D-6440-47DD-B567-5080045C10CA}">
      <dsp:nvSpPr>
        <dsp:cNvPr id="0" name=""/>
        <dsp:cNvSpPr/>
      </dsp:nvSpPr>
      <dsp:spPr>
        <a:xfrm>
          <a:off x="5740" y="255688"/>
          <a:ext cx="1295269" cy="730007"/>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lvl="0" algn="l" defTabSz="577850">
            <a:lnSpc>
              <a:spcPct val="90000"/>
            </a:lnSpc>
            <a:spcBef>
              <a:spcPct val="0"/>
            </a:spcBef>
            <a:spcAft>
              <a:spcPct val="35000"/>
            </a:spcAft>
          </a:pPr>
          <a:r>
            <a:rPr lang="en-US" sz="1300" kern="1200" dirty="0" smtClean="0"/>
            <a:t>PAEC</a:t>
          </a:r>
          <a:endParaRPr lang="en-US" sz="1300" kern="1200" dirty="0"/>
        </a:p>
      </dsp:txBody>
      <dsp:txXfrm>
        <a:off x="5740" y="255688"/>
        <a:ext cx="1295269" cy="486671"/>
      </dsp:txXfrm>
    </dsp:sp>
    <dsp:sp modelId="{418F7CB3-15AA-43F6-BEC6-DB45EF23BC0F}">
      <dsp:nvSpPr>
        <dsp:cNvPr id="0" name=""/>
        <dsp:cNvSpPr/>
      </dsp:nvSpPr>
      <dsp:spPr>
        <a:xfrm>
          <a:off x="271036" y="742360"/>
          <a:ext cx="1295269" cy="748800"/>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1956</a:t>
          </a:r>
          <a:endParaRPr lang="en-US" sz="1300" kern="1200" dirty="0"/>
        </a:p>
      </dsp:txBody>
      <dsp:txXfrm>
        <a:off x="292968" y="764292"/>
        <a:ext cx="1251405" cy="704936"/>
      </dsp:txXfrm>
    </dsp:sp>
    <dsp:sp modelId="{C393011D-4415-41F1-888A-1A125170B8AE}">
      <dsp:nvSpPr>
        <dsp:cNvPr id="0" name=""/>
        <dsp:cNvSpPr/>
      </dsp:nvSpPr>
      <dsp:spPr>
        <a:xfrm>
          <a:off x="1471488" y="337782"/>
          <a:ext cx="416279" cy="3224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1471488" y="402279"/>
        <a:ext cx="319534" cy="193490"/>
      </dsp:txXfrm>
    </dsp:sp>
    <dsp:sp modelId="{1B1B9E6D-08D7-485F-9720-42A53C856D7B}">
      <dsp:nvSpPr>
        <dsp:cNvPr id="0" name=""/>
        <dsp:cNvSpPr/>
      </dsp:nvSpPr>
      <dsp:spPr>
        <a:xfrm>
          <a:off x="2086442" y="255688"/>
          <a:ext cx="1295269" cy="730007"/>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lvl="0" algn="l" defTabSz="577850">
            <a:lnSpc>
              <a:spcPct val="90000"/>
            </a:lnSpc>
            <a:spcBef>
              <a:spcPct val="0"/>
            </a:spcBef>
            <a:spcAft>
              <a:spcPct val="35000"/>
            </a:spcAft>
          </a:pPr>
          <a:r>
            <a:rPr lang="en-US" sz="1300" kern="1200" dirty="0" smtClean="0"/>
            <a:t>PARR - I</a:t>
          </a:r>
          <a:endParaRPr lang="en-US" sz="1300" kern="1200" dirty="0"/>
        </a:p>
      </dsp:txBody>
      <dsp:txXfrm>
        <a:off x="2086442" y="255688"/>
        <a:ext cx="1295269" cy="486671"/>
      </dsp:txXfrm>
    </dsp:sp>
    <dsp:sp modelId="{0B5374FD-967D-4F04-B7BD-C26147E14EDC}">
      <dsp:nvSpPr>
        <dsp:cNvPr id="0" name=""/>
        <dsp:cNvSpPr/>
      </dsp:nvSpPr>
      <dsp:spPr>
        <a:xfrm>
          <a:off x="2351739" y="742360"/>
          <a:ext cx="1295269" cy="748800"/>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1965</a:t>
          </a:r>
          <a:endParaRPr lang="en-US" sz="1300" kern="1200" dirty="0"/>
        </a:p>
      </dsp:txBody>
      <dsp:txXfrm>
        <a:off x="2373671" y="764292"/>
        <a:ext cx="1251405" cy="704936"/>
      </dsp:txXfrm>
    </dsp:sp>
    <dsp:sp modelId="{7CA8891A-6048-42C3-ADE4-B6B67F2709CB}">
      <dsp:nvSpPr>
        <dsp:cNvPr id="0" name=""/>
        <dsp:cNvSpPr/>
      </dsp:nvSpPr>
      <dsp:spPr>
        <a:xfrm>
          <a:off x="3578070" y="337782"/>
          <a:ext cx="416279" cy="3224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3578070" y="402279"/>
        <a:ext cx="319534" cy="193490"/>
      </dsp:txXfrm>
    </dsp:sp>
    <dsp:sp modelId="{B5A57867-F9EE-4E2A-AEF1-80B02EE00F36}">
      <dsp:nvSpPr>
        <dsp:cNvPr id="0" name=""/>
        <dsp:cNvSpPr/>
      </dsp:nvSpPr>
      <dsp:spPr>
        <a:xfrm>
          <a:off x="4167145" y="255688"/>
          <a:ext cx="1295269" cy="730007"/>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lvl="0" algn="l" defTabSz="577850">
            <a:lnSpc>
              <a:spcPct val="90000"/>
            </a:lnSpc>
            <a:spcBef>
              <a:spcPct val="0"/>
            </a:spcBef>
            <a:spcAft>
              <a:spcPct val="35000"/>
            </a:spcAft>
          </a:pPr>
          <a:r>
            <a:rPr lang="en-US" sz="1300" kern="1200" dirty="0" smtClean="0"/>
            <a:t>MA Khan – A Khan Meeting</a:t>
          </a:r>
          <a:endParaRPr lang="en-US" sz="1300" kern="1200" dirty="0"/>
        </a:p>
      </dsp:txBody>
      <dsp:txXfrm>
        <a:off x="4167145" y="255688"/>
        <a:ext cx="1295269" cy="486671"/>
      </dsp:txXfrm>
    </dsp:sp>
    <dsp:sp modelId="{ED2C96B4-C502-420D-88F3-E05533C51BDA}">
      <dsp:nvSpPr>
        <dsp:cNvPr id="0" name=""/>
        <dsp:cNvSpPr/>
      </dsp:nvSpPr>
      <dsp:spPr>
        <a:xfrm>
          <a:off x="4432441" y="742360"/>
          <a:ext cx="1295269" cy="748800"/>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1965</a:t>
          </a:r>
          <a:endParaRPr lang="en-US" sz="1300" kern="1200" dirty="0"/>
        </a:p>
      </dsp:txBody>
      <dsp:txXfrm>
        <a:off x="4454373" y="764292"/>
        <a:ext cx="1251405" cy="704936"/>
      </dsp:txXfrm>
    </dsp:sp>
    <dsp:sp modelId="{044E6B7F-5C08-4935-9FCE-4294B66479F2}">
      <dsp:nvSpPr>
        <dsp:cNvPr id="0" name=""/>
        <dsp:cNvSpPr/>
      </dsp:nvSpPr>
      <dsp:spPr>
        <a:xfrm>
          <a:off x="5658772" y="337782"/>
          <a:ext cx="416279" cy="3224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5658772" y="402279"/>
        <a:ext cx="319534" cy="193490"/>
      </dsp:txXfrm>
    </dsp:sp>
    <dsp:sp modelId="{9E07688E-BC1E-43CC-AC94-E5A65A75EE87}">
      <dsp:nvSpPr>
        <dsp:cNvPr id="0" name=""/>
        <dsp:cNvSpPr/>
      </dsp:nvSpPr>
      <dsp:spPr>
        <a:xfrm>
          <a:off x="6247847" y="255688"/>
          <a:ext cx="1295269" cy="730007"/>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lvl="0" algn="l" defTabSz="577850">
            <a:lnSpc>
              <a:spcPct val="90000"/>
            </a:lnSpc>
            <a:spcBef>
              <a:spcPct val="0"/>
            </a:spcBef>
            <a:spcAft>
              <a:spcPct val="35000"/>
            </a:spcAft>
          </a:pPr>
          <a:r>
            <a:rPr lang="en-US" sz="1300" kern="1200" dirty="0" smtClean="0"/>
            <a:t>KANUPP</a:t>
          </a:r>
          <a:endParaRPr lang="en-US" sz="1300" kern="1200" dirty="0"/>
        </a:p>
      </dsp:txBody>
      <dsp:txXfrm>
        <a:off x="6247847" y="255688"/>
        <a:ext cx="1295269" cy="486671"/>
      </dsp:txXfrm>
    </dsp:sp>
    <dsp:sp modelId="{6DDA0C79-5CB9-4C02-A045-9E1C45092CE7}">
      <dsp:nvSpPr>
        <dsp:cNvPr id="0" name=""/>
        <dsp:cNvSpPr/>
      </dsp:nvSpPr>
      <dsp:spPr>
        <a:xfrm>
          <a:off x="6513143" y="742360"/>
          <a:ext cx="1295269" cy="748800"/>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1972</a:t>
          </a:r>
          <a:endParaRPr lang="en-US" sz="1300" kern="1200" dirty="0"/>
        </a:p>
      </dsp:txBody>
      <dsp:txXfrm>
        <a:off x="6535075" y="764292"/>
        <a:ext cx="1251405" cy="704936"/>
      </dsp:txXfrm>
    </dsp:sp>
    <dsp:sp modelId="{C9F9C933-1251-4C18-8007-B15449EB332D}">
      <dsp:nvSpPr>
        <dsp:cNvPr id="0" name=""/>
        <dsp:cNvSpPr/>
      </dsp:nvSpPr>
      <dsp:spPr>
        <a:xfrm>
          <a:off x="7739475" y="337782"/>
          <a:ext cx="416279" cy="3224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7739475" y="402279"/>
        <a:ext cx="319534" cy="193490"/>
      </dsp:txXfrm>
    </dsp:sp>
    <dsp:sp modelId="{EAD4DD90-0B06-4345-989A-B56EA0E1F790}">
      <dsp:nvSpPr>
        <dsp:cNvPr id="0" name=""/>
        <dsp:cNvSpPr/>
      </dsp:nvSpPr>
      <dsp:spPr>
        <a:xfrm>
          <a:off x="8328549" y="255688"/>
          <a:ext cx="1295269" cy="730007"/>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lvl="0" algn="l" defTabSz="577850">
            <a:lnSpc>
              <a:spcPct val="90000"/>
            </a:lnSpc>
            <a:spcBef>
              <a:spcPct val="0"/>
            </a:spcBef>
            <a:spcAft>
              <a:spcPct val="35000"/>
            </a:spcAft>
          </a:pPr>
          <a:r>
            <a:rPr lang="en-US" sz="1300" kern="1200" dirty="0" smtClean="0"/>
            <a:t>Multan Meeting</a:t>
          </a:r>
          <a:endParaRPr lang="en-US" sz="1300" kern="1200" dirty="0"/>
        </a:p>
      </dsp:txBody>
      <dsp:txXfrm>
        <a:off x="8328549" y="255688"/>
        <a:ext cx="1295269" cy="486671"/>
      </dsp:txXfrm>
    </dsp:sp>
    <dsp:sp modelId="{829A2B12-7A18-4E03-9AFD-828F152AF71E}">
      <dsp:nvSpPr>
        <dsp:cNvPr id="0" name=""/>
        <dsp:cNvSpPr/>
      </dsp:nvSpPr>
      <dsp:spPr>
        <a:xfrm>
          <a:off x="8593845" y="742360"/>
          <a:ext cx="1295269" cy="748800"/>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1972</a:t>
          </a:r>
          <a:endParaRPr lang="en-US" sz="1300" kern="1200" dirty="0"/>
        </a:p>
      </dsp:txBody>
      <dsp:txXfrm>
        <a:off x="8615777" y="764292"/>
        <a:ext cx="1251405" cy="7049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E2302D-6440-47DD-B567-5080045C10CA}">
      <dsp:nvSpPr>
        <dsp:cNvPr id="0" name=""/>
        <dsp:cNvSpPr/>
      </dsp:nvSpPr>
      <dsp:spPr>
        <a:xfrm>
          <a:off x="8562634" y="255688"/>
          <a:ext cx="1295269" cy="730007"/>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lvl="0" algn="l" defTabSz="577850">
            <a:lnSpc>
              <a:spcPct val="90000"/>
            </a:lnSpc>
            <a:spcBef>
              <a:spcPct val="0"/>
            </a:spcBef>
            <a:spcAft>
              <a:spcPct val="35000"/>
            </a:spcAft>
          </a:pPr>
          <a:r>
            <a:rPr lang="en-US" sz="1300" kern="1200" dirty="0" smtClean="0"/>
            <a:t>TPG</a:t>
          </a:r>
          <a:endParaRPr lang="en-US" sz="1300" kern="1200" dirty="0"/>
        </a:p>
      </dsp:txBody>
      <dsp:txXfrm>
        <a:off x="8593845" y="255688"/>
        <a:ext cx="1295269" cy="486671"/>
      </dsp:txXfrm>
    </dsp:sp>
    <dsp:sp modelId="{418F7CB3-15AA-43F6-BEC6-DB45EF23BC0F}">
      <dsp:nvSpPr>
        <dsp:cNvPr id="0" name=""/>
        <dsp:cNvSpPr/>
      </dsp:nvSpPr>
      <dsp:spPr>
        <a:xfrm>
          <a:off x="8328549" y="742360"/>
          <a:ext cx="1295269" cy="748800"/>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1972</a:t>
          </a:r>
          <a:endParaRPr lang="en-US" sz="1300" kern="1200" dirty="0"/>
        </a:p>
      </dsp:txBody>
      <dsp:txXfrm>
        <a:off x="8350481" y="764292"/>
        <a:ext cx="1251405" cy="704936"/>
      </dsp:txXfrm>
    </dsp:sp>
    <dsp:sp modelId="{C393011D-4415-41F1-888A-1A125170B8AE}">
      <dsp:nvSpPr>
        <dsp:cNvPr id="0" name=""/>
        <dsp:cNvSpPr/>
      </dsp:nvSpPr>
      <dsp:spPr>
        <a:xfrm rot="10800000">
          <a:off x="7955328" y="337782"/>
          <a:ext cx="416279" cy="3224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8052073" y="402279"/>
        <a:ext cx="319534" cy="193490"/>
      </dsp:txXfrm>
    </dsp:sp>
    <dsp:sp modelId="{55FF06EE-87FF-4B31-986F-BA3368ECF31F}">
      <dsp:nvSpPr>
        <dsp:cNvPr id="0" name=""/>
        <dsp:cNvSpPr/>
      </dsp:nvSpPr>
      <dsp:spPr>
        <a:xfrm>
          <a:off x="6481932" y="255688"/>
          <a:ext cx="1295269" cy="730007"/>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lvl="0" algn="l" defTabSz="577850">
            <a:lnSpc>
              <a:spcPct val="90000"/>
            </a:lnSpc>
            <a:spcBef>
              <a:spcPct val="0"/>
            </a:spcBef>
            <a:spcAft>
              <a:spcPct val="35000"/>
            </a:spcAft>
          </a:pPr>
          <a:r>
            <a:rPr lang="en-US" sz="1300" kern="1200" dirty="0" smtClean="0"/>
            <a:t>India’s Nuclear Test</a:t>
          </a:r>
          <a:endParaRPr lang="en-US" sz="1300" kern="1200" dirty="0"/>
        </a:p>
      </dsp:txBody>
      <dsp:txXfrm>
        <a:off x="6513143" y="255688"/>
        <a:ext cx="1295269" cy="486671"/>
      </dsp:txXfrm>
    </dsp:sp>
    <dsp:sp modelId="{65CB6E7D-476D-4741-A291-2490790FF682}">
      <dsp:nvSpPr>
        <dsp:cNvPr id="0" name=""/>
        <dsp:cNvSpPr/>
      </dsp:nvSpPr>
      <dsp:spPr>
        <a:xfrm>
          <a:off x="6247847" y="742360"/>
          <a:ext cx="1295269" cy="748800"/>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1974</a:t>
          </a:r>
          <a:endParaRPr lang="en-US" sz="1300" kern="1200" dirty="0"/>
        </a:p>
      </dsp:txBody>
      <dsp:txXfrm>
        <a:off x="6269779" y="764292"/>
        <a:ext cx="1251405" cy="704936"/>
      </dsp:txXfrm>
    </dsp:sp>
    <dsp:sp modelId="{C4F362BE-3762-4534-8A0E-D3D1998BCC03}">
      <dsp:nvSpPr>
        <dsp:cNvPr id="0" name=""/>
        <dsp:cNvSpPr/>
      </dsp:nvSpPr>
      <dsp:spPr>
        <a:xfrm rot="10800000">
          <a:off x="5900506" y="337782"/>
          <a:ext cx="416279" cy="3224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5997251" y="402279"/>
        <a:ext cx="319534" cy="193490"/>
      </dsp:txXfrm>
    </dsp:sp>
    <dsp:sp modelId="{1B1B9E6D-08D7-485F-9720-42A53C856D7B}">
      <dsp:nvSpPr>
        <dsp:cNvPr id="0" name=""/>
        <dsp:cNvSpPr/>
      </dsp:nvSpPr>
      <dsp:spPr>
        <a:xfrm>
          <a:off x="4401230" y="255688"/>
          <a:ext cx="1295269" cy="730007"/>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lvl="0" algn="l" defTabSz="577850">
            <a:lnSpc>
              <a:spcPct val="90000"/>
            </a:lnSpc>
            <a:spcBef>
              <a:spcPct val="0"/>
            </a:spcBef>
            <a:spcAft>
              <a:spcPct val="35000"/>
            </a:spcAft>
          </a:pPr>
          <a:r>
            <a:rPr lang="en-US" sz="1300" kern="1200" dirty="0" smtClean="0"/>
            <a:t>A Q Khan</a:t>
          </a:r>
          <a:endParaRPr lang="en-US" sz="1300" kern="1200" dirty="0"/>
        </a:p>
      </dsp:txBody>
      <dsp:txXfrm>
        <a:off x="4432441" y="255688"/>
        <a:ext cx="1295269" cy="486671"/>
      </dsp:txXfrm>
    </dsp:sp>
    <dsp:sp modelId="{0B5374FD-967D-4F04-B7BD-C26147E14EDC}">
      <dsp:nvSpPr>
        <dsp:cNvPr id="0" name=""/>
        <dsp:cNvSpPr/>
      </dsp:nvSpPr>
      <dsp:spPr>
        <a:xfrm>
          <a:off x="4167145" y="742360"/>
          <a:ext cx="1295269" cy="748800"/>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1974</a:t>
          </a:r>
          <a:endParaRPr lang="en-US" sz="1300" kern="1200" dirty="0"/>
        </a:p>
      </dsp:txBody>
      <dsp:txXfrm>
        <a:off x="4189077" y="764292"/>
        <a:ext cx="1251405" cy="704936"/>
      </dsp:txXfrm>
    </dsp:sp>
    <dsp:sp modelId="{7CA8891A-6048-42C3-ADE4-B6B67F2709CB}">
      <dsp:nvSpPr>
        <dsp:cNvPr id="0" name=""/>
        <dsp:cNvSpPr/>
      </dsp:nvSpPr>
      <dsp:spPr>
        <a:xfrm rot="10800000">
          <a:off x="3819803" y="337782"/>
          <a:ext cx="416279" cy="3224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3916548" y="402279"/>
        <a:ext cx="319534" cy="193490"/>
      </dsp:txXfrm>
    </dsp:sp>
    <dsp:sp modelId="{B5A57867-F9EE-4E2A-AEF1-80B02EE00F36}">
      <dsp:nvSpPr>
        <dsp:cNvPr id="0" name=""/>
        <dsp:cNvSpPr/>
      </dsp:nvSpPr>
      <dsp:spPr>
        <a:xfrm>
          <a:off x="2320527" y="255688"/>
          <a:ext cx="1295269" cy="730007"/>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lvl="0" algn="l" defTabSz="577850">
            <a:lnSpc>
              <a:spcPct val="90000"/>
            </a:lnSpc>
            <a:spcBef>
              <a:spcPct val="0"/>
            </a:spcBef>
            <a:spcAft>
              <a:spcPct val="35000"/>
            </a:spcAft>
          </a:pPr>
          <a:r>
            <a:rPr lang="en-US" sz="1300" kern="1200" dirty="0" smtClean="0"/>
            <a:t>First Cold Test</a:t>
          </a:r>
          <a:endParaRPr lang="en-US" sz="1300" kern="1200" dirty="0"/>
        </a:p>
      </dsp:txBody>
      <dsp:txXfrm>
        <a:off x="2351739" y="255688"/>
        <a:ext cx="1295269" cy="486671"/>
      </dsp:txXfrm>
    </dsp:sp>
    <dsp:sp modelId="{ED2C96B4-C502-420D-88F3-E05533C51BDA}">
      <dsp:nvSpPr>
        <dsp:cNvPr id="0" name=""/>
        <dsp:cNvSpPr/>
      </dsp:nvSpPr>
      <dsp:spPr>
        <a:xfrm>
          <a:off x="2086442" y="742360"/>
          <a:ext cx="1295269" cy="748800"/>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1983</a:t>
          </a:r>
          <a:endParaRPr lang="en-US" sz="1300" kern="1200" dirty="0"/>
        </a:p>
      </dsp:txBody>
      <dsp:txXfrm>
        <a:off x="2108374" y="764292"/>
        <a:ext cx="1251405" cy="704936"/>
      </dsp:txXfrm>
    </dsp:sp>
    <dsp:sp modelId="{044E6B7F-5C08-4935-9FCE-4294B66479F2}">
      <dsp:nvSpPr>
        <dsp:cNvPr id="0" name=""/>
        <dsp:cNvSpPr/>
      </dsp:nvSpPr>
      <dsp:spPr>
        <a:xfrm rot="10800000">
          <a:off x="1739101" y="337782"/>
          <a:ext cx="416279" cy="3224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1835846" y="402279"/>
        <a:ext cx="319534" cy="193490"/>
      </dsp:txXfrm>
    </dsp:sp>
    <dsp:sp modelId="{9E07688E-BC1E-43CC-AC94-E5A65A75EE87}">
      <dsp:nvSpPr>
        <dsp:cNvPr id="0" name=""/>
        <dsp:cNvSpPr/>
      </dsp:nvSpPr>
      <dsp:spPr>
        <a:xfrm>
          <a:off x="239825" y="255688"/>
          <a:ext cx="1295269" cy="730007"/>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lvl="0" algn="l" defTabSz="577850">
            <a:lnSpc>
              <a:spcPct val="90000"/>
            </a:lnSpc>
            <a:spcBef>
              <a:spcPct val="0"/>
            </a:spcBef>
            <a:spcAft>
              <a:spcPct val="35000"/>
            </a:spcAft>
          </a:pPr>
          <a:r>
            <a:rPr lang="en-US" sz="1300" kern="1200" dirty="0" err="1" smtClean="0"/>
            <a:t>Youm</a:t>
          </a:r>
          <a:r>
            <a:rPr lang="en-US" sz="1300" kern="1200" dirty="0" smtClean="0"/>
            <a:t>-e-</a:t>
          </a:r>
          <a:r>
            <a:rPr lang="en-US" sz="1300" kern="1200" dirty="0" err="1" smtClean="0"/>
            <a:t>Takbeer</a:t>
          </a:r>
          <a:endParaRPr lang="en-US" sz="1300" kern="1200" dirty="0"/>
        </a:p>
      </dsp:txBody>
      <dsp:txXfrm>
        <a:off x="271036" y="255688"/>
        <a:ext cx="1295269" cy="486671"/>
      </dsp:txXfrm>
    </dsp:sp>
    <dsp:sp modelId="{6DDA0C79-5CB9-4C02-A045-9E1C45092CE7}">
      <dsp:nvSpPr>
        <dsp:cNvPr id="0" name=""/>
        <dsp:cNvSpPr/>
      </dsp:nvSpPr>
      <dsp:spPr>
        <a:xfrm>
          <a:off x="5740" y="742360"/>
          <a:ext cx="1295269" cy="748800"/>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28</a:t>
          </a:r>
          <a:r>
            <a:rPr lang="en-US" sz="1300" kern="1200" baseline="30000" dirty="0" smtClean="0"/>
            <a:t>th</a:t>
          </a:r>
          <a:r>
            <a:rPr lang="en-US" sz="1300" kern="1200" dirty="0" smtClean="0"/>
            <a:t> May 1998</a:t>
          </a:r>
          <a:endParaRPr lang="en-US" sz="1300" kern="1200" dirty="0"/>
        </a:p>
      </dsp:txBody>
      <dsp:txXfrm>
        <a:off x="27672" y="764292"/>
        <a:ext cx="1251405" cy="7049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E86650-CB4D-4336-9DD6-7CC9E00186AC}">
      <dsp:nvSpPr>
        <dsp:cNvPr id="0" name=""/>
        <dsp:cNvSpPr/>
      </dsp:nvSpPr>
      <dsp:spPr>
        <a:xfrm>
          <a:off x="2705100" y="0"/>
          <a:ext cx="4572000" cy="4572000"/>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4DAAA3-DDA2-4ADD-82E2-88F026FD930B}">
      <dsp:nvSpPr>
        <dsp:cNvPr id="0" name=""/>
        <dsp:cNvSpPr/>
      </dsp:nvSpPr>
      <dsp:spPr>
        <a:xfrm>
          <a:off x="3139440" y="434340"/>
          <a:ext cx="1783080" cy="178308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u="sng" kern="1200" dirty="0" smtClean="0"/>
            <a:t>NCA</a:t>
          </a:r>
          <a:r>
            <a:rPr lang="en-US" sz="1200" kern="1200" dirty="0" smtClean="0"/>
            <a:t/>
          </a:r>
          <a:br>
            <a:rPr lang="en-US" sz="1200" kern="1200" dirty="0" smtClean="0"/>
          </a:br>
          <a:r>
            <a:rPr lang="en-US" sz="1200" kern="1200" dirty="0" smtClean="0"/>
            <a:t>Apex committee with PM as chairman, oversees the whole regime</a:t>
          </a:r>
          <a:endParaRPr lang="en-US" sz="1200" kern="1200" dirty="0"/>
        </a:p>
      </dsp:txBody>
      <dsp:txXfrm>
        <a:off x="3226483" y="521383"/>
        <a:ext cx="1608994" cy="1608994"/>
      </dsp:txXfrm>
    </dsp:sp>
    <dsp:sp modelId="{E7864915-9E93-418A-8A1D-04DB87953E4B}">
      <dsp:nvSpPr>
        <dsp:cNvPr id="0" name=""/>
        <dsp:cNvSpPr/>
      </dsp:nvSpPr>
      <dsp:spPr>
        <a:xfrm>
          <a:off x="5059680" y="434340"/>
          <a:ext cx="1783080" cy="178308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u="sng" kern="1200" dirty="0" smtClean="0"/>
            <a:t>PAEC</a:t>
          </a:r>
          <a:br>
            <a:rPr lang="en-US" sz="1200" b="1" u="sng" kern="1200" dirty="0" smtClean="0"/>
          </a:br>
          <a:r>
            <a:rPr lang="en-US" sz="1200" b="0" u="none" kern="1200" dirty="0" smtClean="0"/>
            <a:t>Operator of Nuclear facilities and research and development of nuclear weapons</a:t>
          </a:r>
          <a:endParaRPr lang="en-US" sz="1200" b="0" u="none" kern="1200" dirty="0"/>
        </a:p>
      </dsp:txBody>
      <dsp:txXfrm>
        <a:off x="5146723" y="521383"/>
        <a:ext cx="1608994" cy="1608994"/>
      </dsp:txXfrm>
    </dsp:sp>
    <dsp:sp modelId="{F813AF7B-CB35-4583-A96A-820DEFF3CD6B}">
      <dsp:nvSpPr>
        <dsp:cNvPr id="0" name=""/>
        <dsp:cNvSpPr/>
      </dsp:nvSpPr>
      <dsp:spPr>
        <a:xfrm>
          <a:off x="3139440" y="2354580"/>
          <a:ext cx="1783080" cy="178308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u="sng" kern="1200" dirty="0" smtClean="0"/>
            <a:t>PNRA</a:t>
          </a:r>
          <a:br>
            <a:rPr lang="en-US" sz="1200" b="1" u="sng" kern="1200" dirty="0" smtClean="0"/>
          </a:br>
          <a:r>
            <a:rPr lang="en-US" sz="1200" b="1" u="sng" kern="1200" dirty="0" smtClean="0"/>
            <a:t>R</a:t>
          </a:r>
          <a:r>
            <a:rPr lang="en-US" sz="1200" b="0" i="0" kern="1200" dirty="0" smtClean="0"/>
            <a:t>egulation of</a:t>
          </a:r>
          <a:br>
            <a:rPr lang="en-US" sz="1200" b="0" i="0" kern="1200" dirty="0" smtClean="0"/>
          </a:br>
          <a:r>
            <a:rPr lang="en-US" sz="1200" b="0" i="0" kern="1200" dirty="0" smtClean="0"/>
            <a:t>nuclear safety, physical protection, radiation protection, transport</a:t>
          </a:r>
          <a:br>
            <a:rPr lang="en-US" sz="1200" b="0" i="0" kern="1200" dirty="0" smtClean="0"/>
          </a:br>
          <a:r>
            <a:rPr lang="en-US" sz="1200" b="0" i="0" kern="1200" dirty="0" smtClean="0"/>
            <a:t>and waste safety in Pakistan</a:t>
          </a:r>
          <a:r>
            <a:rPr lang="en-US" sz="1200" kern="1200" dirty="0" smtClean="0"/>
            <a:t/>
          </a:r>
          <a:br>
            <a:rPr lang="en-US" sz="1200" kern="1200" dirty="0" smtClean="0"/>
          </a:br>
          <a:endParaRPr lang="en-US" sz="1200" b="1" u="sng" kern="1200" dirty="0"/>
        </a:p>
      </dsp:txBody>
      <dsp:txXfrm>
        <a:off x="3226483" y="2441623"/>
        <a:ext cx="1608994" cy="1608994"/>
      </dsp:txXfrm>
    </dsp:sp>
    <dsp:sp modelId="{F8504D67-1A86-46F3-AD47-D660CAAC4EAC}">
      <dsp:nvSpPr>
        <dsp:cNvPr id="0" name=""/>
        <dsp:cNvSpPr/>
      </dsp:nvSpPr>
      <dsp:spPr>
        <a:xfrm>
          <a:off x="5059680" y="2354580"/>
          <a:ext cx="1783080" cy="178308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u="sng" kern="1200" dirty="0" smtClean="0"/>
            <a:t>SECDIV</a:t>
          </a:r>
          <a:br>
            <a:rPr lang="en-US" sz="1200" b="1" u="sng" kern="1200" dirty="0" smtClean="0"/>
          </a:br>
          <a:r>
            <a:rPr lang="en-US" sz="1200" b="0" u="none" kern="1200" dirty="0" smtClean="0"/>
            <a:t>A part of </a:t>
          </a:r>
          <a:r>
            <a:rPr lang="en-US" sz="1200" b="0" u="none" kern="1200" dirty="0" err="1" smtClean="0"/>
            <a:t>MoFA</a:t>
          </a:r>
          <a:r>
            <a:rPr lang="en-US" sz="1200" b="0" u="none" kern="1200" dirty="0" smtClean="0"/>
            <a:t> </a:t>
          </a:r>
          <a:r>
            <a:rPr lang="en-US" sz="1200" b="0" i="0" kern="1200" dirty="0" smtClean="0"/>
            <a:t>to administer export controls in accordance with NSG, Australia Group, Missile Control Regime</a:t>
          </a:r>
          <a:r>
            <a:rPr lang="en-US" sz="1200" kern="1200" dirty="0" smtClean="0"/>
            <a:t/>
          </a:r>
          <a:br>
            <a:rPr lang="en-US" sz="1200" kern="1200" dirty="0" smtClean="0"/>
          </a:br>
          <a:endParaRPr lang="en-US" sz="1200" b="1" u="sng" kern="1200" dirty="0"/>
        </a:p>
      </dsp:txBody>
      <dsp:txXfrm>
        <a:off x="5146723" y="2441623"/>
        <a:ext cx="1608994" cy="1608994"/>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CEAAF3-9831-450B-8D59-2C09DB96C8FC}" type="datetimeFigureOut">
              <a:rPr lang="en-US"/>
              <a:t>07-Nov-22</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834459-7356-44BF-850D-8B30C4FB3B6B}" type="slidenum">
              <a:rPr/>
              <a:t>‹#›</a:t>
            </a:fld>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0CD79-FC16-4410-AB61-17F26E6D3BC8}" type="datetimeFigureOut">
              <a:rPr lang="en-US"/>
              <a:t>07-Nov-22</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C37BE-C303-496D-B5CD-85F2937540FC}" type="slidenum">
              <a:rPr/>
              <a:t>‹#›</a:t>
            </a:fld>
            <a:endParaRPr/>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fld id="{0A3C37BE-C303-496D-B5CD-85F2937540FC}" type="slidenum">
              <a:rPr lang="en-US" smtClean="0"/>
              <a:t>1</a:t>
            </a:fld>
            <a:endParaRPr lang="en-US"/>
          </a:p>
        </p:txBody>
      </p:sp>
    </p:spTree>
    <p:extLst>
      <p:ext uri="{BB962C8B-B14F-4D97-AF65-F5344CB8AC3E}">
        <p14:creationId xmlns:p14="http://schemas.microsoft.com/office/powerpoint/2010/main" val="2406150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A3C37BE-C303-496D-B5CD-85F2937540FC}" type="slidenum">
              <a:rPr lang="en-US" smtClean="0"/>
              <a:t>7</a:t>
            </a:fld>
            <a:endParaRPr lang="en-US"/>
          </a:p>
        </p:txBody>
      </p:sp>
    </p:spTree>
    <p:extLst>
      <p:ext uri="{BB962C8B-B14F-4D97-AF65-F5344CB8AC3E}">
        <p14:creationId xmlns:p14="http://schemas.microsoft.com/office/powerpoint/2010/main" val="2002112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Legislative:</a:t>
            </a:r>
            <a:r>
              <a:rPr lang="en-US" baseline="0" dirty="0" smtClean="0"/>
              <a:t> independent bodies with enough power</a:t>
            </a:r>
          </a:p>
          <a:p>
            <a:r>
              <a:rPr lang="en-US" baseline="0" dirty="0" smtClean="0"/>
              <a:t>NCA act has wide range of activities</a:t>
            </a:r>
          </a:p>
          <a:p>
            <a:r>
              <a:rPr lang="en-US" baseline="0" dirty="0" smtClean="0"/>
              <a:t>PAEC ordinance made PAEC a statutory body with requisite powers</a:t>
            </a:r>
          </a:p>
          <a:p>
            <a:r>
              <a:rPr lang="en-US" baseline="0" dirty="0" smtClean="0"/>
              <a:t>PNRA </a:t>
            </a:r>
            <a:r>
              <a:rPr lang="en-US" sz="1200" b="0" i="0" kern="1200" dirty="0" smtClean="0">
                <a:solidFill>
                  <a:schemeClr val="tx1"/>
                </a:solidFill>
                <a:effectLst/>
                <a:latin typeface="+mn-lt"/>
                <a:ea typeface="+mn-ea"/>
                <a:cs typeface="+mn-cs"/>
              </a:rPr>
              <a:t>regulate the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nuclear and radiation safety and nuclear security aspects of nuclear</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installations and radiation facilities</a:t>
            </a:r>
            <a:r>
              <a:rPr lang="en-US" dirty="0" smtClean="0"/>
              <a:t> </a:t>
            </a:r>
            <a:br>
              <a:rPr lang="en-US" dirty="0" smtClean="0"/>
            </a:br>
            <a:r>
              <a:rPr lang="en-US" dirty="0" smtClean="0"/>
              <a:t>Material</a:t>
            </a:r>
            <a:r>
              <a:rPr lang="en-US" baseline="0" dirty="0" smtClean="0"/>
              <a:t> Protection, Control and Accounting </a:t>
            </a:r>
            <a:endParaRPr lang="en-US" dirty="0"/>
          </a:p>
        </p:txBody>
      </p:sp>
      <p:sp>
        <p:nvSpPr>
          <p:cNvPr id="4" name="Slide Number Placeholder 3"/>
          <p:cNvSpPr>
            <a:spLocks noGrp="1"/>
          </p:cNvSpPr>
          <p:nvPr>
            <p:ph type="sldNum" sz="quarter" idx="10"/>
          </p:nvPr>
        </p:nvSpPr>
        <p:spPr/>
        <p:txBody>
          <a:bodyPr/>
          <a:lstStyle/>
          <a:p>
            <a:fld id="{0A3C37BE-C303-496D-B5CD-85F2937540FC}" type="slidenum">
              <a:rPr lang="en-US" smtClean="0"/>
              <a:t>10</a:t>
            </a:fld>
            <a:endParaRPr lang="en-US"/>
          </a:p>
        </p:txBody>
      </p:sp>
    </p:spTree>
    <p:extLst>
      <p:ext uri="{BB962C8B-B14F-4D97-AF65-F5344CB8AC3E}">
        <p14:creationId xmlns:p14="http://schemas.microsoft.com/office/powerpoint/2010/main" val="35684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NCA PRP</a:t>
            </a:r>
          </a:p>
          <a:p>
            <a:endParaRPr lang="en-US" dirty="0"/>
          </a:p>
        </p:txBody>
      </p:sp>
      <p:sp>
        <p:nvSpPr>
          <p:cNvPr id="4" name="Slide Number Placeholder 3"/>
          <p:cNvSpPr>
            <a:spLocks noGrp="1"/>
          </p:cNvSpPr>
          <p:nvPr>
            <p:ph type="sldNum" sz="quarter" idx="10"/>
          </p:nvPr>
        </p:nvSpPr>
        <p:spPr/>
        <p:txBody>
          <a:bodyPr/>
          <a:lstStyle/>
          <a:p>
            <a:fld id="{0A3C37BE-C303-496D-B5CD-85F2937540FC}" type="slidenum">
              <a:rPr lang="en-US" smtClean="0"/>
              <a:t>12</a:t>
            </a:fld>
            <a:endParaRPr lang="en-US"/>
          </a:p>
        </p:txBody>
      </p:sp>
    </p:spTree>
    <p:extLst>
      <p:ext uri="{BB962C8B-B14F-4D97-AF65-F5344CB8AC3E}">
        <p14:creationId xmlns:p14="http://schemas.microsoft.com/office/powerpoint/2010/main" val="3518916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Radiological Dispersal Device (RDD) is </a:t>
            </a:r>
            <a:r>
              <a:rPr lang="en-US" b="1" dirty="0" smtClean="0"/>
              <a:t>any device that causes the purposeful dissemination of radioactive material without a nuclear detonation</a:t>
            </a:r>
            <a:endParaRPr lang="en-US" dirty="0"/>
          </a:p>
        </p:txBody>
      </p:sp>
      <p:sp>
        <p:nvSpPr>
          <p:cNvPr id="4" name="Slide Number Placeholder 3"/>
          <p:cNvSpPr>
            <a:spLocks noGrp="1"/>
          </p:cNvSpPr>
          <p:nvPr>
            <p:ph type="sldNum" sz="quarter" idx="10"/>
          </p:nvPr>
        </p:nvSpPr>
        <p:spPr/>
        <p:txBody>
          <a:bodyPr/>
          <a:lstStyle/>
          <a:p>
            <a:fld id="{0A3C37BE-C303-496D-B5CD-85F2937540FC}" type="slidenum">
              <a:rPr lang="en-US" smtClean="0"/>
              <a:t>13</a:t>
            </a:fld>
            <a:endParaRPr lang="en-US"/>
          </a:p>
        </p:txBody>
      </p:sp>
    </p:spTree>
    <p:extLst>
      <p:ext uri="{BB962C8B-B14F-4D97-AF65-F5344CB8AC3E}">
        <p14:creationId xmlns:p14="http://schemas.microsoft.com/office/powerpoint/2010/main" val="3589355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Military</a:t>
            </a:r>
            <a:r>
              <a:rPr lang="en-US" dirty="0" smtClean="0"/>
              <a:t> </a:t>
            </a:r>
            <a:r>
              <a:rPr lang="en-US" b="1" dirty="0" smtClean="0"/>
              <a:t>doctrine</a:t>
            </a:r>
            <a:r>
              <a:rPr lang="en-US" dirty="0" smtClean="0"/>
              <a:t> is the expression of how military forces contribute to campaigns, major operations, battles, and engagements. </a:t>
            </a:r>
            <a:endParaRPr lang="en-GB" dirty="0"/>
          </a:p>
        </p:txBody>
      </p:sp>
      <p:sp>
        <p:nvSpPr>
          <p:cNvPr id="4" name="Slide Number Placeholder 3"/>
          <p:cNvSpPr>
            <a:spLocks noGrp="1"/>
          </p:cNvSpPr>
          <p:nvPr>
            <p:ph type="sldNum" sz="quarter" idx="10"/>
          </p:nvPr>
        </p:nvSpPr>
        <p:spPr/>
        <p:txBody>
          <a:bodyPr/>
          <a:lstStyle/>
          <a:p>
            <a:fld id="{0A3C37BE-C303-496D-B5CD-85F2937540FC}" type="slidenum">
              <a:rPr lang="en-US" smtClean="0"/>
              <a:t>15</a:t>
            </a:fld>
            <a:endParaRPr lang="en-US"/>
          </a:p>
        </p:txBody>
      </p:sp>
    </p:spTree>
    <p:extLst>
      <p:ext uri="{BB962C8B-B14F-4D97-AF65-F5344CB8AC3E}">
        <p14:creationId xmlns:p14="http://schemas.microsoft.com/office/powerpoint/2010/main" val="158991027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Pictur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Title 1"/>
          <p:cNvSpPr>
            <a:spLocks noGrp="1"/>
          </p:cNvSpPr>
          <p:nvPr>
            <p:ph type="ctrTitle"/>
          </p:nvPr>
        </p:nvSpPr>
        <p:spPr>
          <a:xfrm>
            <a:off x="1104900" y="2292094"/>
            <a:ext cx="10096500" cy="2219691"/>
          </a:xfrm>
        </p:spPr>
        <p:txBody>
          <a:bodyPr anchor="ctr">
            <a:normAutofit/>
          </a:bodyPr>
          <a:lstStyle>
            <a:lvl1pPr algn="l">
              <a:defRPr sz="4400" cap="all" baseline="0"/>
            </a:lvl1pPr>
          </a:lstStyle>
          <a:p>
            <a:r>
              <a:rPr lang="en-US" smtClean="0"/>
              <a:t>Click to edit Master title style</a:t>
            </a:r>
            <a:endParaRPr/>
          </a:p>
        </p:txBody>
      </p:sp>
      <p:sp>
        <p:nvSpPr>
          <p:cNvPr id="3" name="Subtitle 2"/>
          <p:cNvSpPr>
            <a:spLocks noGrp="1"/>
          </p:cNvSpPr>
          <p:nvPr>
            <p:ph type="subTitle" idx="1"/>
          </p:nvPr>
        </p:nvSpPr>
        <p:spPr>
          <a:xfrm>
            <a:off x="1104898" y="4511784"/>
            <a:ext cx="10096501"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Date Placeholder 3"/>
          <p:cNvSpPr>
            <a:spLocks noGrp="1"/>
          </p:cNvSpPr>
          <p:nvPr>
            <p:ph type="dt" sz="half" idx="10"/>
          </p:nvPr>
        </p:nvSpPr>
        <p:spPr/>
        <p:txBody>
          <a:bodyPr/>
          <a:lstStyle>
            <a:lvl1pPr>
              <a:defRPr baseline="0">
                <a:solidFill>
                  <a:schemeClr val="tx1">
                    <a:lumMod val="20000"/>
                    <a:lumOff val="80000"/>
                  </a:schemeClr>
                </a:solidFill>
              </a:defRPr>
            </a:lvl1pPr>
          </a:lstStyle>
          <a:p>
            <a:fld id="{402B9795-92DC-40DC-A1CA-9A4B349D7824}" type="datetimeFigureOut">
              <a:rPr lang="en-US" smtClean="0"/>
              <a:pPr/>
              <a:t>07-Nov-22</a:t>
            </a:fld>
            <a:endParaRPr lang="en-US" dirty="0"/>
          </a:p>
        </p:txBody>
      </p:sp>
      <p:sp>
        <p:nvSpPr>
          <p:cNvPr id="5" name="Footer Placeholder 4"/>
          <p:cNvSpPr>
            <a:spLocks noGrp="1"/>
          </p:cNvSpPr>
          <p:nvPr>
            <p:ph type="ftr" sz="quarter" idx="11"/>
          </p:nvPr>
        </p:nvSpPr>
        <p:spPr/>
        <p:txBody>
          <a:bodyPr/>
          <a:lstStyle>
            <a:lvl1pPr>
              <a:defRPr baseline="0">
                <a:solidFill>
                  <a:schemeClr val="tx1">
                    <a:lumMod val="20000"/>
                    <a:lumOff val="80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baseline="0">
                <a:solidFill>
                  <a:schemeClr val="tx1">
                    <a:lumMod val="20000"/>
                    <a:lumOff val="80000"/>
                  </a:schemeClr>
                </a:solidFill>
              </a:defRPr>
            </a:lvl1pPr>
          </a:lstStyle>
          <a:p>
            <a:fld id="{0FF54DE5-C571-48E8-A5BC-B369434E2F44}" type="slidenum">
              <a:rPr lang="en-US" smtClean="0"/>
              <a:pPr/>
              <a:t>‹#›</a:t>
            </a:fld>
            <a:endParaRPr lang="en-US"/>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a:p>
        </p:txBody>
      </p:sp>
      <p:sp>
        <p:nvSpPr>
          <p:cNvPr id="4" name="Text Placeholder 3"/>
          <p:cNvSpPr>
            <a:spLocks noGrp="1"/>
          </p:cNvSpPr>
          <p:nvPr>
            <p:ph type="body" sz="half" idx="2"/>
          </p:nvPr>
        </p:nvSpPr>
        <p:spPr>
          <a:xfrm>
            <a:off x="1104900" y="1600200"/>
            <a:ext cx="3396996"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3" name="Picture Placeholder 2" descr="An empty placeholder to add an image. Click on the placeholder and select the image that you wish to add."/>
          <p:cNvSpPr>
            <a:spLocks noGrp="1"/>
          </p:cNvSpPr>
          <p:nvPr>
            <p:ph type="pic" idx="1"/>
          </p:nvPr>
        </p:nvSpPr>
        <p:spPr>
          <a:xfrm>
            <a:off x="4654671" y="1600199"/>
            <a:ext cx="6430912" cy="4572001"/>
          </a:xfrm>
        </p:spPr>
        <p:txBody>
          <a:bodyPr tIns="118872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5" name="Date Placeholder 4"/>
          <p:cNvSpPr>
            <a:spLocks noGrp="1"/>
          </p:cNvSpPr>
          <p:nvPr>
            <p:ph type="dt" sz="half" idx="10"/>
          </p:nvPr>
        </p:nvSpPr>
        <p:spPr/>
        <p:txBody>
          <a:bodyPr/>
          <a:lstStyle/>
          <a:p>
            <a:fld id="{402B9795-92DC-40DC-A1CA-9A4B349D7824}" type="datetimeFigureOut">
              <a:rPr lang="en-US"/>
              <a:t>07-Nov-22</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07-Nov-22</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2600" y="365125"/>
            <a:ext cx="1714500" cy="5811838"/>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1104900" y="365125"/>
            <a:ext cx="8098896"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07-Nov-22</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grpSp>
        <p:nvGrpSpPr>
          <p:cNvPr id="7" name="Group 6"/>
          <p:cNvGrpSpPr/>
          <p:nvPr/>
        </p:nvGrpSpPr>
        <p:grpSpPr>
          <a:xfrm rot="5400000">
            <a:off x="6514047" y="3228843"/>
            <a:ext cx="5632704" cy="84403"/>
            <a:chOff x="1073150" y="1219201"/>
            <a:chExt cx="10058400" cy="63125"/>
          </a:xfrm>
        </p:grpSpPr>
        <p:cxnSp>
          <p:nvCxnSpPr>
            <p:cNvPr id="8" name="Straight Connector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07-Nov-22</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smtClean="0"/>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smtClean="0"/>
              <a:t>Click icon to add picture</a:t>
            </a:r>
            <a:endParaRPr/>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2514600"/>
            <a:ext cx="12192000" cy="3194035"/>
            <a:chOff x="647402" y="2514600"/>
            <a:chExt cx="10838688" cy="3194035"/>
          </a:xfrm>
        </p:grpSpPr>
        <p:grpSp>
          <p:nvGrpSpPr>
            <p:cNvPr id="9" name="Group 8"/>
            <p:cNvGrpSpPr/>
            <p:nvPr/>
          </p:nvGrpSpPr>
          <p:grpSpPr>
            <a:xfrm>
              <a:off x="647402" y="2514600"/>
              <a:ext cx="10838688" cy="63125"/>
              <a:chOff x="507492" y="1501519"/>
              <a:chExt cx="8129016" cy="63125"/>
            </a:xfrm>
          </p:grpSpPr>
          <p:cxnSp>
            <p:nvCxnSpPr>
              <p:cNvPr id="14" name="Straight Connector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rot="10800000">
              <a:off x="647402" y="5645510"/>
              <a:ext cx="10838688" cy="63125"/>
              <a:chOff x="507492" y="1501519"/>
              <a:chExt cx="8129016" cy="63125"/>
            </a:xfrm>
          </p:grpSpPr>
          <p:cxnSp>
            <p:nvCxnSpPr>
              <p:cNvPr id="12" name="Straight Connector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Pictur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Title 1"/>
          <p:cNvSpPr>
            <a:spLocks noGrp="1"/>
          </p:cNvSpPr>
          <p:nvPr>
            <p:ph type="title"/>
          </p:nvPr>
        </p:nvSpPr>
        <p:spPr>
          <a:xfrm>
            <a:off x="1104899" y="2971806"/>
            <a:ext cx="10071099" cy="1684150"/>
          </a:xfrm>
        </p:spPr>
        <p:txBody>
          <a:bodyPr anchor="ctr">
            <a:normAutofit/>
          </a:bodyPr>
          <a:lstStyle>
            <a:lvl1pPr>
              <a:defRPr sz="4400" cap="all"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1104899" y="4655956"/>
            <a:ext cx="10071099" cy="509750"/>
          </a:xfrm>
        </p:spPr>
        <p:txBody>
          <a:bodyPr>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2B9795-92DC-40DC-A1CA-9A4B349D7824}" type="datetimeFigureOut">
              <a:rPr lang="en-US"/>
              <a:t>07-Nov-22</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04900" y="1600200"/>
            <a:ext cx="4914900" cy="4571999"/>
          </a:xfrm>
        </p:spPr>
        <p:txBody>
          <a:bodyPr/>
          <a:lstStyle>
            <a:lvl5pPr>
              <a:defRPr/>
            </a:lvl5pPr>
            <a:lvl6pPr>
              <a:defRPr/>
            </a:lvl6pPr>
            <a:lvl7pPr>
              <a:defRPr/>
            </a:lvl7pPr>
            <a:lvl8pPr>
              <a:defRPr/>
            </a:lvl8pPr>
            <a:lvl9pPr>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172200" y="1600200"/>
            <a:ext cx="4914900" cy="4571999"/>
          </a:xfrm>
        </p:spPr>
        <p:txBody>
          <a:bodyPr/>
          <a:lstStyle>
            <a:lvl5pPr>
              <a:defRPr/>
            </a:lvl5pPr>
            <a:lvl6pPr>
              <a:defRPr/>
            </a:lvl6pPr>
            <a:lvl7pPr>
              <a:defRPr/>
            </a:lvl7pPr>
            <a:lvl8pPr>
              <a:defRPr/>
            </a:lvl8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402B9795-92DC-40DC-A1CA-9A4B349D7824}" type="datetimeFigureOut">
              <a:rPr lang="en-US"/>
              <a:t>07-Nov-22</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Text Placeholder 2"/>
          <p:cNvSpPr>
            <a:spLocks noGrp="1"/>
          </p:cNvSpPr>
          <p:nvPr>
            <p:ph type="body" idx="1"/>
          </p:nvPr>
        </p:nvSpPr>
        <p:spPr>
          <a:xfrm>
            <a:off x="110490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4900" y="2424112"/>
            <a:ext cx="4919472" cy="37480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16611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66110" y="2424112"/>
            <a:ext cx="4919472" cy="37480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402B9795-92DC-40DC-A1CA-9A4B349D7824}" type="datetimeFigureOut">
              <a:rPr lang="en-US"/>
              <a:t>07-Nov-22</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402B9795-92DC-40DC-A1CA-9A4B349D7824}" type="datetimeFigureOut">
              <a:rPr lang="en-US"/>
              <a:t>07-Nov-22</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B9795-92DC-40DC-A1CA-9A4B349D7824}" type="datetimeFigureOut">
              <a:rPr lang="en-US"/>
              <a:t>07-Nov-22</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a:p>
        </p:txBody>
      </p:sp>
      <p:sp>
        <p:nvSpPr>
          <p:cNvPr id="4" name="Text Placeholder 3"/>
          <p:cNvSpPr>
            <a:spLocks noGrp="1"/>
          </p:cNvSpPr>
          <p:nvPr>
            <p:ph type="body" sz="half" idx="2"/>
          </p:nvPr>
        </p:nvSpPr>
        <p:spPr>
          <a:xfrm>
            <a:off x="1104900" y="1600200"/>
            <a:ext cx="4384548"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3" name="Content Placeholder 2"/>
          <p:cNvSpPr>
            <a:spLocks noGrp="1"/>
          </p:cNvSpPr>
          <p:nvPr>
            <p:ph idx="1"/>
          </p:nvPr>
        </p:nvSpPr>
        <p:spPr>
          <a:xfrm>
            <a:off x="5641848" y="1600199"/>
            <a:ext cx="5445252" cy="4572001"/>
          </a:xfrm>
        </p:spPr>
        <p:txBody>
          <a:bodyPr>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402B9795-92DC-40DC-A1CA-9A4B349D7824}" type="datetimeFigureOut">
              <a:rPr lang="en-US"/>
              <a:t>07-Nov-22</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defRPr>
            </a:lvl1pPr>
          </a:lstStyle>
          <a:p>
            <a:fld id="{402B9795-92DC-40DC-A1CA-9A4B349D7824}" type="datetimeFigureOut">
              <a:rPr lang="en-US" smtClean="0"/>
              <a:pPr/>
              <a:t>07-Nov-22</a:t>
            </a:fld>
            <a:endParaRPr lang="en-US"/>
          </a:p>
        </p:txBody>
      </p:sp>
      <p:sp>
        <p:nvSpPr>
          <p:cNvPr id="5" name="Footer Placeholder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defRPr>
            </a:lvl1pPr>
          </a:lstStyle>
          <a:p>
            <a:endParaRPr lang="en-US"/>
          </a:p>
        </p:txBody>
      </p:sp>
      <p:sp>
        <p:nvSpPr>
          <p:cNvPr id="6" name="Slide Number Placeholder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defRPr>
            </a:lvl1pPr>
          </a:lstStyle>
          <a:p>
            <a:fld id="{0FF54DE5-C571-48E8-A5BC-B369434E2F44}" type="slidenum">
              <a:rPr lang="en-US" smtClean="0"/>
              <a:pPr/>
              <a:t>‹#›</a:t>
            </a:fld>
            <a:endParaRPr lang="en-US"/>
          </a:p>
        </p:txBody>
      </p:sp>
      <p:grpSp>
        <p:nvGrpSpPr>
          <p:cNvPr id="15" name="Group 14"/>
          <p:cNvGrpSpPr/>
          <p:nvPr/>
        </p:nvGrpSpPr>
        <p:grpSpPr>
          <a:xfrm>
            <a:off x="1103376" y="1219201"/>
            <a:ext cx="9985248" cy="84403"/>
            <a:chOff x="1073150" y="1219201"/>
            <a:chExt cx="10058400" cy="63125"/>
          </a:xfrm>
        </p:grpSpPr>
        <p:cxnSp>
          <p:nvCxnSpPr>
            <p:cNvPr id="13" name="Straight Connector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04900" y="2292094"/>
            <a:ext cx="5734050" cy="2219691"/>
          </a:xfrm>
        </p:spPr>
        <p:txBody>
          <a:bodyPr anchor="ctr"/>
          <a:lstStyle/>
          <a:p>
            <a:r>
              <a:rPr lang="en-US" dirty="0" smtClean="0"/>
              <a:t>Nuclear issues</a:t>
            </a:r>
            <a:endParaRPr lang="en-US" dirty="0"/>
          </a:p>
        </p:txBody>
      </p:sp>
      <p:sp>
        <p:nvSpPr>
          <p:cNvPr id="7" name="Subtitle 6"/>
          <p:cNvSpPr>
            <a:spLocks noGrp="1"/>
          </p:cNvSpPr>
          <p:nvPr>
            <p:ph type="subTitle" idx="1"/>
          </p:nvPr>
        </p:nvSpPr>
        <p:spPr/>
        <p:txBody>
          <a:bodyPr/>
          <a:lstStyle/>
          <a:p>
            <a:r>
              <a:rPr lang="en-US" dirty="0" smtClean="0"/>
              <a:t>By Mohammad Shaaz</a:t>
            </a:r>
            <a:endParaRPr lang="en-US" dirty="0"/>
          </a:p>
        </p:txBody>
      </p:sp>
      <p:pic>
        <p:nvPicPr>
          <p:cNvPr id="4" name="Picture Placeholder 3"/>
          <p:cNvPicPr>
            <a:picLocks noGrp="1" noChangeAspect="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6981063" y="1851677"/>
            <a:ext cx="5210937" cy="3126562"/>
          </a:xfrm>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Pakistan’s Nuclear Regime</a:t>
            </a:r>
            <a:endParaRPr lang="en-US" dirty="0"/>
          </a:p>
        </p:txBody>
      </p:sp>
      <p:pic>
        <p:nvPicPr>
          <p:cNvPr id="4" name="Content Placeholder 3"/>
          <p:cNvPicPr>
            <a:picLocks noGrp="1" noChangeAspect="1"/>
          </p:cNvPicPr>
          <p:nvPr>
            <p:ph idx="1"/>
          </p:nvPr>
        </p:nvPicPr>
        <p:blipFill>
          <a:blip r:embed="rId3"/>
          <a:stretch>
            <a:fillRect/>
          </a:stretch>
        </p:blipFill>
        <p:spPr>
          <a:xfrm>
            <a:off x="2317102" y="1600200"/>
            <a:ext cx="7557796" cy="4572000"/>
          </a:xfrm>
          <a:prstGeom prst="rect">
            <a:avLst/>
          </a:prstGeom>
        </p:spPr>
      </p:pic>
    </p:spTree>
    <p:extLst>
      <p:ext uri="{BB962C8B-B14F-4D97-AF65-F5344CB8AC3E}">
        <p14:creationId xmlns:p14="http://schemas.microsoft.com/office/powerpoint/2010/main" val="1363601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Salient Features - Strategic Export Control </a:t>
            </a:r>
            <a:r>
              <a:rPr lang="en-US" dirty="0" smtClean="0"/>
              <a:t>Act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Controls </a:t>
            </a:r>
            <a:r>
              <a:rPr lang="en-US" dirty="0"/>
              <a:t>over export, re-export, trans-shipment and transit of </a:t>
            </a:r>
            <a:r>
              <a:rPr lang="en-US" dirty="0" smtClean="0"/>
              <a:t>goods, technologies</a:t>
            </a:r>
            <a:r>
              <a:rPr lang="en-US" dirty="0"/>
              <a:t>, material and equipment covered under the National Control List</a:t>
            </a:r>
            <a:r>
              <a:rPr lang="en-US" dirty="0" smtClean="0"/>
              <a:t>.</a:t>
            </a:r>
          </a:p>
          <a:p>
            <a:r>
              <a:rPr lang="en-US" dirty="0" smtClean="0"/>
              <a:t> </a:t>
            </a:r>
            <a:r>
              <a:rPr lang="en-US" dirty="0"/>
              <a:t>Wide jurisdiction (also includes Pakistanis visiting or working abroad</a:t>
            </a:r>
            <a:r>
              <a:rPr lang="en-US" dirty="0" smtClean="0"/>
              <a:t>).</a:t>
            </a:r>
          </a:p>
          <a:p>
            <a:r>
              <a:rPr lang="en-US" dirty="0" smtClean="0"/>
              <a:t>Provide </a:t>
            </a:r>
            <a:r>
              <a:rPr lang="en-US" dirty="0"/>
              <a:t>for an authority to administer rules and regulations framed under </a:t>
            </a:r>
            <a:r>
              <a:rPr lang="en-US" dirty="0" smtClean="0"/>
              <a:t>this legislation</a:t>
            </a:r>
            <a:r>
              <a:rPr lang="en-US" dirty="0"/>
              <a:t>. Also provides for the establishment of an Oversight Board to monitor </a:t>
            </a:r>
            <a:r>
              <a:rPr lang="en-US" dirty="0" smtClean="0"/>
              <a:t>the implementation </a:t>
            </a:r>
            <a:r>
              <a:rPr lang="en-US" dirty="0"/>
              <a:t>of this legislation (SECDIV</a:t>
            </a:r>
            <a:r>
              <a:rPr lang="en-US" dirty="0" smtClean="0"/>
              <a:t>).</a:t>
            </a:r>
          </a:p>
          <a:p>
            <a:r>
              <a:rPr lang="en-US" dirty="0" smtClean="0"/>
              <a:t>Prohibition </a:t>
            </a:r>
            <a:r>
              <a:rPr lang="en-US" dirty="0"/>
              <a:t>on diversion of controlled goods and technologies to unauthorized </a:t>
            </a:r>
            <a:r>
              <a:rPr lang="en-US" dirty="0" smtClean="0"/>
              <a:t>use.</a:t>
            </a:r>
          </a:p>
          <a:p>
            <a:r>
              <a:rPr lang="en-US" dirty="0" smtClean="0"/>
              <a:t>Control </a:t>
            </a:r>
            <a:r>
              <a:rPr lang="en-US" dirty="0"/>
              <a:t>over transfer of technology by any </a:t>
            </a:r>
            <a:r>
              <a:rPr lang="en-US" dirty="0" smtClean="0"/>
              <a:t>means.</a:t>
            </a:r>
          </a:p>
          <a:p>
            <a:r>
              <a:rPr lang="en-US" dirty="0" smtClean="0"/>
              <a:t>Control </a:t>
            </a:r>
            <a:r>
              <a:rPr lang="en-US" dirty="0"/>
              <a:t>lists and catch-all </a:t>
            </a:r>
            <a:r>
              <a:rPr lang="en-US" dirty="0" smtClean="0"/>
              <a:t>provisions.</a:t>
            </a:r>
          </a:p>
          <a:p>
            <a:r>
              <a:rPr lang="en-US" dirty="0" smtClean="0"/>
              <a:t>Licensing </a:t>
            </a:r>
            <a:r>
              <a:rPr lang="en-US" dirty="0"/>
              <a:t>and record keeping </a:t>
            </a:r>
            <a:r>
              <a:rPr lang="en-US" dirty="0" smtClean="0"/>
              <a:t>provisions.</a:t>
            </a:r>
          </a:p>
          <a:p>
            <a:r>
              <a:rPr lang="en-US" dirty="0" smtClean="0"/>
              <a:t>Penal </a:t>
            </a:r>
            <a:r>
              <a:rPr lang="en-US" dirty="0"/>
              <a:t>provisions: Up to 14 years imprisonment and Rupees 5 million fine or both, </a:t>
            </a:r>
            <a:r>
              <a:rPr lang="en-US" dirty="0" smtClean="0"/>
              <a:t>and on </a:t>
            </a:r>
            <a:r>
              <a:rPr lang="en-US" dirty="0"/>
              <a:t>conviction, confiscation of offender’s property and assets.</a:t>
            </a:r>
          </a:p>
        </p:txBody>
      </p:sp>
    </p:spTree>
    <p:extLst>
      <p:ext uri="{BB962C8B-B14F-4D97-AF65-F5344CB8AC3E}">
        <p14:creationId xmlns:p14="http://schemas.microsoft.com/office/powerpoint/2010/main" val="1698972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Pakistan’s Nuclear Regime - Institutions and Organizations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03914961"/>
              </p:ext>
            </p:extLst>
          </p:nvPr>
        </p:nvGraphicFramePr>
        <p:xfrm>
          <a:off x="1104900" y="1600200"/>
          <a:ext cx="99822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205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IAEA Global Concerns</a:t>
            </a:r>
            <a:endParaRPr lang="en-US" dirty="0"/>
          </a:p>
        </p:txBody>
      </p:sp>
      <p:sp>
        <p:nvSpPr>
          <p:cNvPr id="3" name="Content Placeholder 2"/>
          <p:cNvSpPr>
            <a:spLocks noGrp="1"/>
          </p:cNvSpPr>
          <p:nvPr>
            <p:ph idx="1"/>
          </p:nvPr>
        </p:nvSpPr>
        <p:spPr/>
        <p:txBody>
          <a:bodyPr/>
          <a:lstStyle/>
          <a:p>
            <a:r>
              <a:rPr lang="en-US" dirty="0" smtClean="0"/>
              <a:t>Theft of nuclear weapons</a:t>
            </a:r>
          </a:p>
          <a:p>
            <a:r>
              <a:rPr lang="en-US" dirty="0" smtClean="0"/>
              <a:t>Theft of material to make an improvised nuclear explosive</a:t>
            </a:r>
          </a:p>
          <a:p>
            <a:r>
              <a:rPr lang="en-US" dirty="0" smtClean="0"/>
              <a:t>Theft of other radioactive material for an RDD</a:t>
            </a:r>
          </a:p>
          <a:p>
            <a:r>
              <a:rPr lang="en-US" dirty="0" smtClean="0"/>
              <a:t>Sabotage of a facility or transport</a:t>
            </a:r>
          </a:p>
        </p:txBody>
      </p:sp>
    </p:spTree>
    <p:extLst>
      <p:ext uri="{BB962C8B-B14F-4D97-AF65-F5344CB8AC3E}">
        <p14:creationId xmlns:p14="http://schemas.microsoft.com/office/powerpoint/2010/main" val="385501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 specific concerns</a:t>
            </a:r>
            <a:endParaRPr lang="en-US" dirty="0"/>
          </a:p>
        </p:txBody>
      </p:sp>
      <p:sp>
        <p:nvSpPr>
          <p:cNvPr id="3" name="Content Placeholder 2"/>
          <p:cNvSpPr>
            <a:spLocks noGrp="1"/>
          </p:cNvSpPr>
          <p:nvPr>
            <p:ph idx="1"/>
          </p:nvPr>
        </p:nvSpPr>
        <p:spPr/>
        <p:txBody>
          <a:bodyPr/>
          <a:lstStyle/>
          <a:p>
            <a:r>
              <a:rPr lang="en-US" dirty="0" smtClean="0"/>
              <a:t>Extremist government in power</a:t>
            </a:r>
          </a:p>
          <a:p>
            <a:r>
              <a:rPr lang="en-US" dirty="0" smtClean="0"/>
              <a:t>Radical’s take over</a:t>
            </a:r>
          </a:p>
          <a:p>
            <a:r>
              <a:rPr lang="en-US" dirty="0" smtClean="0"/>
              <a:t>Terrorist attack on nuclear installations </a:t>
            </a:r>
          </a:p>
          <a:p>
            <a:r>
              <a:rPr lang="en-US" dirty="0" smtClean="0"/>
              <a:t>The insider dimensions</a:t>
            </a:r>
            <a:endParaRPr lang="en-US" dirty="0"/>
          </a:p>
        </p:txBody>
      </p:sp>
    </p:spTree>
    <p:extLst>
      <p:ext uri="{BB962C8B-B14F-4D97-AF65-F5344CB8AC3E}">
        <p14:creationId xmlns:p14="http://schemas.microsoft.com/office/powerpoint/2010/main" val="2593028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Pakistan’s Nuclear Doctrine</a:t>
            </a:r>
            <a:endParaRPr lang="en-US" dirty="0"/>
          </a:p>
        </p:txBody>
      </p:sp>
      <p:sp>
        <p:nvSpPr>
          <p:cNvPr id="3" name="Content Placeholder 2"/>
          <p:cNvSpPr>
            <a:spLocks noGrp="1"/>
          </p:cNvSpPr>
          <p:nvPr>
            <p:ph idx="1"/>
          </p:nvPr>
        </p:nvSpPr>
        <p:spPr/>
        <p:txBody>
          <a:bodyPr/>
          <a:lstStyle/>
          <a:p>
            <a:r>
              <a:rPr lang="en-US" dirty="0"/>
              <a:t>A doctrine is meant to explain how material capabilities can be used to achieve policy goals. </a:t>
            </a:r>
            <a:endParaRPr lang="en-US" dirty="0" smtClean="0"/>
          </a:p>
          <a:p>
            <a:r>
              <a:rPr lang="en-US" dirty="0"/>
              <a:t>The key policy goal of Pakistan’s nuclear weapons capability is to deter Indian conventional as well as nuclear aggression</a:t>
            </a:r>
            <a:r>
              <a:rPr lang="en-US" dirty="0" smtClean="0"/>
              <a:t>. </a:t>
            </a:r>
            <a:r>
              <a:rPr lang="en-US" dirty="0"/>
              <a:t>Its secondary policy goal, if deterrence fails, is to deny India victory in the event of a war</a:t>
            </a:r>
            <a:r>
              <a:rPr lang="en-US" dirty="0" smtClean="0"/>
              <a:t>.</a:t>
            </a:r>
          </a:p>
          <a:p>
            <a:r>
              <a:rPr lang="en-US" dirty="0" smtClean="0"/>
              <a:t>Pakistan </a:t>
            </a:r>
            <a:r>
              <a:rPr lang="en-US" dirty="0" smtClean="0"/>
              <a:t>has a policy of no-first-use against non-nuclear weapon states</a:t>
            </a:r>
            <a:endParaRPr lang="en-US" dirty="0" smtClean="0"/>
          </a:p>
          <a:p>
            <a:r>
              <a:rPr lang="en-US" dirty="0" smtClean="0"/>
              <a:t>Initially </a:t>
            </a:r>
            <a:r>
              <a:rPr lang="en-US" dirty="0" smtClean="0"/>
              <a:t>our doctrine was minimum-credible deterrence but now covers full-spectrum </a:t>
            </a:r>
            <a:r>
              <a:rPr lang="en-US" dirty="0" smtClean="0"/>
              <a:t>deterrence</a:t>
            </a:r>
          </a:p>
          <a:p>
            <a:r>
              <a:rPr lang="en-US" dirty="0"/>
              <a:t>4 </a:t>
            </a:r>
            <a:r>
              <a:rPr lang="en-US" dirty="0" smtClean="0"/>
              <a:t>thresholds of </a:t>
            </a:r>
            <a:r>
              <a:rPr lang="en-US" smtClean="0"/>
              <a:t>minimum-credible deterrence: </a:t>
            </a:r>
            <a:r>
              <a:rPr lang="en-US"/>
              <a:t>1) Spatial 2) Military 3) Economics 4) Political</a:t>
            </a:r>
          </a:p>
          <a:p>
            <a:endParaRPr lang="en-US" dirty="0" smtClean="0"/>
          </a:p>
        </p:txBody>
      </p:sp>
    </p:spTree>
    <p:extLst>
      <p:ext uri="{BB962C8B-B14F-4D97-AF65-F5344CB8AC3E}">
        <p14:creationId xmlns:p14="http://schemas.microsoft.com/office/powerpoint/2010/main" val="1024078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1"/>
          </p:nvPr>
        </p:nvSpPr>
        <p:spPr/>
        <p:txBody>
          <a:bodyPr numCol="2">
            <a:normAutofit/>
          </a:bodyPr>
          <a:lstStyle/>
          <a:p>
            <a:pPr marL="0" indent="0">
              <a:buNone/>
            </a:pPr>
            <a:r>
              <a:rPr lang="en-US" b="1" dirty="0" smtClean="0"/>
              <a:t>Lecture 2:</a:t>
            </a:r>
          </a:p>
          <a:p>
            <a:r>
              <a:rPr lang="en-US" dirty="0" smtClean="0"/>
              <a:t>A Brief History of Pakistan’s Nuclear </a:t>
            </a:r>
            <a:r>
              <a:rPr lang="en-US" dirty="0" err="1" smtClean="0"/>
              <a:t>Programme</a:t>
            </a:r>
            <a:r>
              <a:rPr lang="en-US" dirty="0" smtClean="0"/>
              <a:t> pre-1998</a:t>
            </a:r>
          </a:p>
          <a:p>
            <a:r>
              <a:rPr lang="en-US" dirty="0" smtClean="0"/>
              <a:t>Dr. Abdul </a:t>
            </a:r>
            <a:r>
              <a:rPr lang="en-US" dirty="0" err="1" smtClean="0"/>
              <a:t>Qadeer</a:t>
            </a:r>
            <a:r>
              <a:rPr lang="en-US" dirty="0" smtClean="0"/>
              <a:t> Khan Episode</a:t>
            </a:r>
          </a:p>
          <a:p>
            <a:r>
              <a:rPr lang="en-US" dirty="0" smtClean="0"/>
              <a:t>Current Nuclear Regime of Pakistan</a:t>
            </a:r>
          </a:p>
          <a:p>
            <a:r>
              <a:rPr lang="en-US" dirty="0" smtClean="0"/>
              <a:t>Pakistan’s Nuclear Doctrine</a:t>
            </a:r>
          </a:p>
          <a:p>
            <a:r>
              <a:rPr lang="en-US" dirty="0" smtClean="0"/>
              <a:t>International Concerns on Pakistan’s Nuclear </a:t>
            </a:r>
            <a:r>
              <a:rPr lang="en-US" dirty="0" err="1" smtClean="0"/>
              <a:t>Prog</a:t>
            </a:r>
            <a:endParaRPr lang="en-US" dirty="0" smtClean="0"/>
          </a:p>
        </p:txBody>
      </p:sp>
    </p:spTree>
    <p:extLst>
      <p:ext uri="{BB962C8B-B14F-4D97-AF65-F5344CB8AC3E}">
        <p14:creationId xmlns:p14="http://schemas.microsoft.com/office/powerpoint/2010/main" val="2312585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Pakistan’s nuclear </a:t>
            </a:r>
            <a:r>
              <a:rPr lang="en-US" dirty="0" err="1" smtClean="0"/>
              <a:t>programme</a:t>
            </a:r>
            <a:endParaRPr lang="en-US" dirty="0"/>
          </a:p>
        </p:txBody>
      </p:sp>
      <p:sp>
        <p:nvSpPr>
          <p:cNvPr id="6" name="Text Placeholder 5"/>
          <p:cNvSpPr>
            <a:spLocks noGrp="1"/>
          </p:cNvSpPr>
          <p:nvPr>
            <p:ph type="body" idx="1"/>
          </p:nvPr>
        </p:nvSpPr>
        <p:spPr/>
        <p:txBody>
          <a:bodyPr/>
          <a:lstStyle/>
          <a:p>
            <a:r>
              <a:rPr lang="en-US" dirty="0" smtClean="0"/>
              <a:t>A brief history</a:t>
            </a:r>
            <a:endParaRPr lang="en-US" dirty="0"/>
          </a:p>
        </p:txBody>
      </p:sp>
    </p:spTree>
    <p:extLst>
      <p:ext uri="{BB962C8B-B14F-4D97-AF65-F5344CB8AC3E}">
        <p14:creationId xmlns:p14="http://schemas.microsoft.com/office/powerpoint/2010/main" val="3382004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History of Pakistan’s Nuclear </a:t>
            </a:r>
            <a:r>
              <a:rPr lang="en-US" dirty="0" err="1" smtClean="0"/>
              <a:t>Programme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98994657"/>
              </p:ext>
            </p:extLst>
          </p:nvPr>
        </p:nvGraphicFramePr>
        <p:xfrm>
          <a:off x="1190727" y="1600200"/>
          <a:ext cx="9894856" cy="17468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7" name="Freeform 46"/>
          <p:cNvSpPr/>
          <p:nvPr/>
        </p:nvSpPr>
        <p:spPr>
          <a:xfrm rot="16200000">
            <a:off x="10593423" y="3363916"/>
            <a:ext cx="416279" cy="322484"/>
          </a:xfrm>
          <a:custGeom>
            <a:avLst/>
            <a:gdLst>
              <a:gd name="connsiteX0" fmla="*/ 0 w 416279"/>
              <a:gd name="connsiteY0" fmla="*/ 64497 h 322484"/>
              <a:gd name="connsiteX1" fmla="*/ 255037 w 416279"/>
              <a:gd name="connsiteY1" fmla="*/ 64497 h 322484"/>
              <a:gd name="connsiteX2" fmla="*/ 255037 w 416279"/>
              <a:gd name="connsiteY2" fmla="*/ 0 h 322484"/>
              <a:gd name="connsiteX3" fmla="*/ 416279 w 416279"/>
              <a:gd name="connsiteY3" fmla="*/ 161242 h 322484"/>
              <a:gd name="connsiteX4" fmla="*/ 255037 w 416279"/>
              <a:gd name="connsiteY4" fmla="*/ 322484 h 322484"/>
              <a:gd name="connsiteX5" fmla="*/ 255037 w 416279"/>
              <a:gd name="connsiteY5" fmla="*/ 257987 h 322484"/>
              <a:gd name="connsiteX6" fmla="*/ 0 w 416279"/>
              <a:gd name="connsiteY6" fmla="*/ 257987 h 322484"/>
              <a:gd name="connsiteX7" fmla="*/ 0 w 416279"/>
              <a:gd name="connsiteY7" fmla="*/ 64497 h 322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6279" h="322484">
                <a:moveTo>
                  <a:pt x="416279" y="257987"/>
                </a:moveTo>
                <a:lnTo>
                  <a:pt x="161242" y="257987"/>
                </a:lnTo>
                <a:lnTo>
                  <a:pt x="161242" y="322484"/>
                </a:lnTo>
                <a:lnTo>
                  <a:pt x="0" y="161242"/>
                </a:lnTo>
                <a:lnTo>
                  <a:pt x="161242" y="0"/>
                </a:lnTo>
                <a:lnTo>
                  <a:pt x="161242" y="64497"/>
                </a:lnTo>
                <a:lnTo>
                  <a:pt x="416279" y="64497"/>
                </a:lnTo>
                <a:lnTo>
                  <a:pt x="416279" y="257987"/>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96745" tIns="64497" rIns="0" bIns="64497" numCol="1" spcCol="1270" anchor="ctr" anchorCtr="0">
            <a:noAutofit/>
          </a:bodyPr>
          <a:lstStyle/>
          <a:p>
            <a:pPr lvl="0" algn="ctr" defTabSz="444500">
              <a:lnSpc>
                <a:spcPct val="90000"/>
              </a:lnSpc>
              <a:spcBef>
                <a:spcPct val="0"/>
              </a:spcBef>
              <a:spcAft>
                <a:spcPct val="35000"/>
              </a:spcAft>
            </a:pPr>
            <a:endParaRPr lang="en-US" sz="1000" kern="1200"/>
          </a:p>
        </p:txBody>
      </p:sp>
      <p:sp>
        <p:nvSpPr>
          <p:cNvPr id="48" name="Freeform 47"/>
          <p:cNvSpPr/>
          <p:nvPr/>
        </p:nvSpPr>
        <p:spPr>
          <a:xfrm>
            <a:off x="585236" y="4131248"/>
            <a:ext cx="416279" cy="322484"/>
          </a:xfrm>
          <a:custGeom>
            <a:avLst/>
            <a:gdLst>
              <a:gd name="connsiteX0" fmla="*/ 0 w 416279"/>
              <a:gd name="connsiteY0" fmla="*/ 64497 h 322484"/>
              <a:gd name="connsiteX1" fmla="*/ 255037 w 416279"/>
              <a:gd name="connsiteY1" fmla="*/ 64497 h 322484"/>
              <a:gd name="connsiteX2" fmla="*/ 255037 w 416279"/>
              <a:gd name="connsiteY2" fmla="*/ 0 h 322484"/>
              <a:gd name="connsiteX3" fmla="*/ 416279 w 416279"/>
              <a:gd name="connsiteY3" fmla="*/ 161242 h 322484"/>
              <a:gd name="connsiteX4" fmla="*/ 255037 w 416279"/>
              <a:gd name="connsiteY4" fmla="*/ 322484 h 322484"/>
              <a:gd name="connsiteX5" fmla="*/ 255037 w 416279"/>
              <a:gd name="connsiteY5" fmla="*/ 257987 h 322484"/>
              <a:gd name="connsiteX6" fmla="*/ 0 w 416279"/>
              <a:gd name="connsiteY6" fmla="*/ 257987 h 322484"/>
              <a:gd name="connsiteX7" fmla="*/ 0 w 416279"/>
              <a:gd name="connsiteY7" fmla="*/ 64497 h 322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6279" h="322484">
                <a:moveTo>
                  <a:pt x="416279" y="257987"/>
                </a:moveTo>
                <a:lnTo>
                  <a:pt x="161242" y="257987"/>
                </a:lnTo>
                <a:lnTo>
                  <a:pt x="161242" y="322484"/>
                </a:lnTo>
                <a:lnTo>
                  <a:pt x="0" y="161242"/>
                </a:lnTo>
                <a:lnTo>
                  <a:pt x="161242" y="0"/>
                </a:lnTo>
                <a:lnTo>
                  <a:pt x="161242" y="64497"/>
                </a:lnTo>
                <a:lnTo>
                  <a:pt x="416279" y="64497"/>
                </a:lnTo>
                <a:lnTo>
                  <a:pt x="416279" y="257987"/>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96745" tIns="64497" rIns="0" bIns="64497" numCol="1" spcCol="1270" anchor="ctr" anchorCtr="0">
            <a:noAutofit/>
          </a:bodyPr>
          <a:lstStyle/>
          <a:p>
            <a:pPr lvl="0" algn="ctr" defTabSz="444500">
              <a:lnSpc>
                <a:spcPct val="90000"/>
              </a:lnSpc>
              <a:spcBef>
                <a:spcPct val="0"/>
              </a:spcBef>
              <a:spcAft>
                <a:spcPct val="35000"/>
              </a:spcAft>
            </a:pPr>
            <a:endParaRPr lang="en-US" sz="1000" kern="1200"/>
          </a:p>
        </p:txBody>
      </p:sp>
      <p:graphicFrame>
        <p:nvGraphicFramePr>
          <p:cNvPr id="32" name="Content Placeholder 3"/>
          <p:cNvGraphicFramePr>
            <a:graphicFrameLocks/>
          </p:cNvGraphicFramePr>
          <p:nvPr>
            <p:extLst>
              <p:ext uri="{D42A27DB-BD31-4B8C-83A1-F6EECF244321}">
                <p14:modId xmlns:p14="http://schemas.microsoft.com/office/powerpoint/2010/main" val="104175762"/>
              </p:ext>
            </p:extLst>
          </p:nvPr>
        </p:nvGraphicFramePr>
        <p:xfrm>
          <a:off x="1325874" y="3733298"/>
          <a:ext cx="9894856" cy="174684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852997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Pakistan’s Nuclear </a:t>
            </a:r>
            <a:r>
              <a:rPr lang="en-US" dirty="0" err="1" smtClean="0"/>
              <a:t>Programme</a:t>
            </a:r>
            <a:r>
              <a:rPr lang="en-US" dirty="0"/>
              <a:t> </a:t>
            </a:r>
            <a:r>
              <a:rPr lang="en-US" dirty="0" smtClean="0"/>
              <a:t>– Pre-1971</a:t>
            </a:r>
            <a:endParaRPr lang="en-US" dirty="0"/>
          </a:p>
        </p:txBody>
      </p:sp>
      <p:sp>
        <p:nvSpPr>
          <p:cNvPr id="3" name="Content Placeholder 2"/>
          <p:cNvSpPr>
            <a:spLocks noGrp="1"/>
          </p:cNvSpPr>
          <p:nvPr>
            <p:ph idx="1"/>
          </p:nvPr>
        </p:nvSpPr>
        <p:spPr/>
        <p:txBody>
          <a:bodyPr>
            <a:normAutofit lnSpcReduction="10000"/>
          </a:bodyPr>
          <a:lstStyle/>
          <a:p>
            <a:r>
              <a:rPr lang="en-US" dirty="0" smtClean="0"/>
              <a:t>Pakistan initially wanted to have a </a:t>
            </a:r>
            <a:r>
              <a:rPr lang="en-US" b="1" dirty="0" smtClean="0"/>
              <a:t>peaceful</a:t>
            </a:r>
            <a:r>
              <a:rPr lang="en-US" dirty="0" smtClean="0"/>
              <a:t> nuclear </a:t>
            </a:r>
            <a:r>
              <a:rPr lang="en-US" dirty="0" err="1" smtClean="0"/>
              <a:t>programme</a:t>
            </a:r>
            <a:r>
              <a:rPr lang="en-US" dirty="0"/>
              <a:t>: </a:t>
            </a:r>
            <a:r>
              <a:rPr lang="en-US" dirty="0" smtClean="0"/>
              <a:t/>
            </a:r>
            <a:br>
              <a:rPr lang="en-US" dirty="0" smtClean="0"/>
            </a:br>
            <a:r>
              <a:rPr lang="en-US" dirty="0" smtClean="0"/>
              <a:t>In </a:t>
            </a:r>
            <a:r>
              <a:rPr lang="en-US" b="1" dirty="0"/>
              <a:t>1953</a:t>
            </a:r>
            <a:r>
              <a:rPr lang="en-US" dirty="0"/>
              <a:t>, </a:t>
            </a:r>
            <a:r>
              <a:rPr lang="en-US" b="1" dirty="0" smtClean="0"/>
              <a:t>Foreign </a:t>
            </a:r>
            <a:r>
              <a:rPr lang="en-US" b="1" dirty="0"/>
              <a:t>minister Muhammad </a:t>
            </a:r>
            <a:r>
              <a:rPr lang="en-US" b="1" dirty="0" err="1"/>
              <a:t>Zafarullah</a:t>
            </a:r>
            <a:r>
              <a:rPr lang="en-US" b="1" dirty="0"/>
              <a:t> Khan</a:t>
            </a:r>
            <a:r>
              <a:rPr lang="en-US" dirty="0"/>
              <a:t> publicly stated that </a:t>
            </a:r>
            <a:r>
              <a:rPr lang="en-US" dirty="0" smtClean="0"/>
              <a:t>"</a:t>
            </a:r>
            <a:r>
              <a:rPr lang="en-US" u="sng" dirty="0" smtClean="0"/>
              <a:t>Pakistan does not have a policy towards the atom bombs</a:t>
            </a:r>
            <a:r>
              <a:rPr lang="en-US" dirty="0" smtClean="0"/>
              <a:t>".</a:t>
            </a:r>
            <a:endParaRPr lang="en-US" dirty="0"/>
          </a:p>
          <a:p>
            <a:r>
              <a:rPr lang="en-US" dirty="0" smtClean="0"/>
              <a:t>Pakistan became an active part of Atoms for Peace Program and received PARR-I</a:t>
            </a:r>
          </a:p>
          <a:p>
            <a:r>
              <a:rPr lang="en-US" dirty="0" smtClean="0"/>
              <a:t>Pakistan Atomic Energy Commission was formed for overseeing peaceful nuclear technology in 1956</a:t>
            </a:r>
          </a:p>
          <a:p>
            <a:r>
              <a:rPr lang="en-US" dirty="0" smtClean="0"/>
              <a:t>Uranium deposits were discovered near </a:t>
            </a:r>
            <a:r>
              <a:rPr lang="en-US" dirty="0" err="1" smtClean="0"/>
              <a:t>Dera</a:t>
            </a:r>
            <a:r>
              <a:rPr lang="en-US" dirty="0" smtClean="0"/>
              <a:t> Ghazi Khan</a:t>
            </a:r>
          </a:p>
          <a:p>
            <a:r>
              <a:rPr lang="en-US" dirty="0" smtClean="0"/>
              <a:t>Pakistan </a:t>
            </a:r>
            <a:r>
              <a:rPr lang="en-US" dirty="0"/>
              <a:t>Institute of Nuclear Science and </a:t>
            </a:r>
            <a:r>
              <a:rPr lang="en-US" dirty="0" smtClean="0"/>
              <a:t>Technology (PINSTECH) was also formed under Dr. </a:t>
            </a:r>
            <a:r>
              <a:rPr lang="en-US" dirty="0" err="1" smtClean="0"/>
              <a:t>Abdus</a:t>
            </a:r>
            <a:r>
              <a:rPr lang="en-US" dirty="0" smtClean="0"/>
              <a:t> Salam</a:t>
            </a:r>
          </a:p>
          <a:p>
            <a:r>
              <a:rPr lang="en-US" dirty="0" smtClean="0"/>
              <a:t>First civil-purpose nuclear power plant, built by Canada, based on the CANDU reactor, was constructed near Karachi</a:t>
            </a:r>
          </a:p>
          <a:p>
            <a:r>
              <a:rPr lang="en-US" dirty="0" smtClean="0"/>
              <a:t>Called KANUPP-I, this plant was completed in 1972</a:t>
            </a:r>
            <a:endParaRPr lang="en-US" dirty="0"/>
          </a:p>
        </p:txBody>
      </p:sp>
    </p:spTree>
    <p:extLst>
      <p:ext uri="{BB962C8B-B14F-4D97-AF65-F5344CB8AC3E}">
        <p14:creationId xmlns:p14="http://schemas.microsoft.com/office/powerpoint/2010/main" val="887763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Need for Nuclear Weapons</a:t>
            </a:r>
          </a:p>
        </p:txBody>
      </p:sp>
      <p:sp>
        <p:nvSpPr>
          <p:cNvPr id="3" name="Content Placeholder 2"/>
          <p:cNvSpPr>
            <a:spLocks noGrp="1"/>
          </p:cNvSpPr>
          <p:nvPr>
            <p:ph idx="1"/>
          </p:nvPr>
        </p:nvSpPr>
        <p:spPr/>
        <p:txBody>
          <a:bodyPr/>
          <a:lstStyle/>
          <a:p>
            <a:r>
              <a:rPr lang="en-US" dirty="0" smtClean="0"/>
              <a:t>A lesson from the fall of Dhaka 1971 was that Pakistan could not rely on allies such as United States or China to protect it against the much bigger and aggressive India</a:t>
            </a:r>
          </a:p>
          <a:p>
            <a:r>
              <a:rPr lang="en-US" dirty="0" smtClean="0"/>
              <a:t>India was economically, militarily, geographically and demographically bigger than Pakistan and growing; Pakistan would not be able to deter it conventionally</a:t>
            </a:r>
          </a:p>
          <a:p>
            <a:r>
              <a:rPr lang="en-US" dirty="0" smtClean="0"/>
              <a:t>India was already in the process of developing nuclear weapons, as </a:t>
            </a:r>
            <a:r>
              <a:rPr lang="en-US" dirty="0" err="1" smtClean="0"/>
              <a:t>Munir</a:t>
            </a:r>
            <a:r>
              <a:rPr lang="en-US" dirty="0" smtClean="0"/>
              <a:t> Ahmed Khan had already notified; a nuclear India against a non-nuclear Pakistan would have tilted the strategic balance in South Asia dangerously against Pakistan</a:t>
            </a:r>
          </a:p>
          <a:p>
            <a:r>
              <a:rPr lang="en-US" dirty="0" smtClean="0"/>
              <a:t>Pakistan had great scientists and engineers, such as A.Q Khan, </a:t>
            </a:r>
            <a:r>
              <a:rPr lang="en-US" dirty="0" err="1" smtClean="0"/>
              <a:t>Abdus</a:t>
            </a:r>
            <a:r>
              <a:rPr lang="en-US" dirty="0" smtClean="0"/>
              <a:t> Salam, </a:t>
            </a:r>
            <a:r>
              <a:rPr lang="en-US" dirty="0" err="1" smtClean="0"/>
              <a:t>Munir</a:t>
            </a:r>
            <a:r>
              <a:rPr lang="en-US" dirty="0" smtClean="0"/>
              <a:t> Ahmed Khan, </a:t>
            </a:r>
            <a:r>
              <a:rPr lang="en-US" dirty="0" err="1" smtClean="0"/>
              <a:t>Raziuddin</a:t>
            </a:r>
            <a:r>
              <a:rPr lang="en-US" dirty="0" smtClean="0"/>
              <a:t> Siddiqui, </a:t>
            </a:r>
            <a:r>
              <a:rPr lang="en-US" dirty="0" err="1" smtClean="0"/>
              <a:t>Tufail</a:t>
            </a:r>
            <a:r>
              <a:rPr lang="en-US" dirty="0" smtClean="0"/>
              <a:t> </a:t>
            </a:r>
            <a:r>
              <a:rPr lang="en-US" dirty="0" err="1" smtClean="0"/>
              <a:t>Naseem</a:t>
            </a:r>
            <a:r>
              <a:rPr lang="en-US" dirty="0" smtClean="0"/>
              <a:t>, etc., who could help her develop nuclear weapons</a:t>
            </a:r>
          </a:p>
          <a:p>
            <a:endParaRPr lang="en-US" dirty="0" smtClean="0"/>
          </a:p>
        </p:txBody>
      </p:sp>
    </p:spTree>
    <p:extLst>
      <p:ext uri="{BB962C8B-B14F-4D97-AF65-F5344CB8AC3E}">
        <p14:creationId xmlns:p14="http://schemas.microsoft.com/office/powerpoint/2010/main" val="3331898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Nuclear Weapons</a:t>
            </a:r>
            <a:endParaRPr lang="en-US" dirty="0"/>
          </a:p>
        </p:txBody>
      </p:sp>
      <p:sp>
        <p:nvSpPr>
          <p:cNvPr id="3" name="Content Placeholder 2"/>
          <p:cNvSpPr>
            <a:spLocks noGrp="1"/>
          </p:cNvSpPr>
          <p:nvPr>
            <p:ph idx="1"/>
          </p:nvPr>
        </p:nvSpPr>
        <p:spPr/>
        <p:txBody>
          <a:bodyPr/>
          <a:lstStyle/>
          <a:p>
            <a:r>
              <a:rPr lang="en-US" dirty="0" smtClean="0"/>
              <a:t>Pakistan started its development of nuclear weapons in 1972</a:t>
            </a:r>
          </a:p>
          <a:p>
            <a:r>
              <a:rPr lang="en-US" dirty="0" smtClean="0"/>
              <a:t>Zulfiqar Ali Bhutto, </a:t>
            </a:r>
            <a:r>
              <a:rPr lang="en-US" dirty="0" err="1" smtClean="0"/>
              <a:t>Munir</a:t>
            </a:r>
            <a:r>
              <a:rPr lang="en-US" dirty="0" smtClean="0"/>
              <a:t> Ahmed Khan, and </a:t>
            </a:r>
            <a:r>
              <a:rPr lang="en-US" dirty="0" err="1" smtClean="0"/>
              <a:t>Abdus</a:t>
            </a:r>
            <a:r>
              <a:rPr lang="en-US" dirty="0" smtClean="0"/>
              <a:t> Salam gathered premier Pakistani scientists and engineers working around the world for the </a:t>
            </a:r>
            <a:r>
              <a:rPr lang="en-US" dirty="0" err="1" smtClean="0"/>
              <a:t>programme</a:t>
            </a:r>
            <a:endParaRPr lang="en-US" dirty="0" smtClean="0"/>
          </a:p>
          <a:p>
            <a:r>
              <a:rPr lang="en-US" dirty="0" smtClean="0"/>
              <a:t>Initially, the less technologically advanced plutonium based gun-type fission weapon was planned but later on uranium based implosion type weapon was worked upon</a:t>
            </a:r>
          </a:p>
          <a:p>
            <a:r>
              <a:rPr lang="en-US" dirty="0" smtClean="0"/>
              <a:t>AQ Khan, having worked at </a:t>
            </a:r>
            <a:r>
              <a:rPr lang="en-US" dirty="0" err="1" smtClean="0"/>
              <a:t>Urenco</a:t>
            </a:r>
            <a:r>
              <a:rPr lang="en-US" dirty="0" smtClean="0"/>
              <a:t> Group in Netherlands, had technical expertise of gaseous centrifuges which were then developed and used by PAEC for uranium enrichment</a:t>
            </a:r>
          </a:p>
          <a:p>
            <a:r>
              <a:rPr lang="en-US" dirty="0" smtClean="0"/>
              <a:t>The first cold test was successfully carried out in 1983 and finally nuclear tests were done on 28</a:t>
            </a:r>
            <a:r>
              <a:rPr lang="en-US" baseline="30000" dirty="0" smtClean="0"/>
              <a:t>th</a:t>
            </a:r>
            <a:r>
              <a:rPr lang="en-US" dirty="0" smtClean="0"/>
              <a:t> May 1998 and 30</a:t>
            </a:r>
            <a:r>
              <a:rPr lang="en-US" baseline="30000" dirty="0" smtClean="0"/>
              <a:t>th</a:t>
            </a:r>
            <a:r>
              <a:rPr lang="en-US" dirty="0" smtClean="0"/>
              <a:t> May 1998</a:t>
            </a:r>
          </a:p>
          <a:p>
            <a:r>
              <a:rPr lang="en-US" dirty="0" smtClean="0"/>
              <a:t>On the first day 5 uranium based devices were successfully tested while on the second day a plutonium based device was tested successfully</a:t>
            </a:r>
            <a:endParaRPr lang="en-US" dirty="0"/>
          </a:p>
        </p:txBody>
      </p:sp>
    </p:spTree>
    <p:extLst>
      <p:ext uri="{BB962C8B-B14F-4D97-AF65-F5344CB8AC3E}">
        <p14:creationId xmlns:p14="http://schemas.microsoft.com/office/powerpoint/2010/main" val="2444299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Nuclear Proliferation Episode</a:t>
            </a:r>
            <a:endParaRPr lang="en-US" dirty="0"/>
          </a:p>
        </p:txBody>
      </p:sp>
      <p:sp>
        <p:nvSpPr>
          <p:cNvPr id="3" name="Content Placeholder 2"/>
          <p:cNvSpPr>
            <a:spLocks noGrp="1"/>
          </p:cNvSpPr>
          <p:nvPr>
            <p:ph idx="1"/>
          </p:nvPr>
        </p:nvSpPr>
        <p:spPr/>
        <p:txBody>
          <a:bodyPr/>
          <a:lstStyle/>
          <a:p>
            <a:r>
              <a:rPr lang="en-US" dirty="0" smtClean="0"/>
              <a:t>In 2003, Bush administration shared intelligence with Musharraf administration that P-1 type, centrifuges similar to ones designed by Pakistan were found in Iran by IAEA</a:t>
            </a:r>
          </a:p>
          <a:p>
            <a:r>
              <a:rPr lang="en-US" dirty="0" smtClean="0"/>
              <a:t>It was alleged that a network in Pakistan had sold nuclear technology to Iran, Libra and North Korea with AQ Khan as its head</a:t>
            </a:r>
          </a:p>
          <a:p>
            <a:r>
              <a:rPr lang="en-US" dirty="0" smtClean="0"/>
              <a:t>AQ Khan was serving as Advisor on Science and Technology to President Musharraf</a:t>
            </a:r>
          </a:p>
          <a:p>
            <a:r>
              <a:rPr lang="en-US" dirty="0" smtClean="0"/>
              <a:t>He was fired from </a:t>
            </a:r>
            <a:r>
              <a:rPr lang="en-US" dirty="0"/>
              <a:t>his post and on 4 February </a:t>
            </a:r>
            <a:r>
              <a:rPr lang="en-US" dirty="0" smtClean="0"/>
              <a:t>2004 publicly apologized on National TV, saying that he had sold the secrets out of greed without government authorization</a:t>
            </a:r>
          </a:p>
          <a:p>
            <a:r>
              <a:rPr lang="en-US" dirty="0" smtClean="0"/>
              <a:t>The reaction by US was subdued due to popularity of AQ Khan in Pakistan and the need of US for Musharraf and Pakistan as an ally in Afghanistan War</a:t>
            </a:r>
          </a:p>
          <a:p>
            <a:r>
              <a:rPr lang="en-US" dirty="0" smtClean="0"/>
              <a:t>Later allegations were levelled by US, AQ Khan and some countries in Europe that past top army generals were a part of the proliferation, but </a:t>
            </a:r>
            <a:r>
              <a:rPr lang="en-US" smtClean="0"/>
              <a:t>never proven</a:t>
            </a:r>
            <a:endParaRPr lang="en-US" dirty="0" smtClean="0"/>
          </a:p>
          <a:p>
            <a:endParaRPr lang="en-US" dirty="0"/>
          </a:p>
        </p:txBody>
      </p:sp>
    </p:spTree>
    <p:extLst>
      <p:ext uri="{BB962C8B-B14F-4D97-AF65-F5344CB8AC3E}">
        <p14:creationId xmlns:p14="http://schemas.microsoft.com/office/powerpoint/2010/main" val="4277504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Nuclear Security</a:t>
            </a:r>
            <a:endParaRPr lang="en-US" dirty="0"/>
          </a:p>
        </p:txBody>
      </p:sp>
      <p:sp>
        <p:nvSpPr>
          <p:cNvPr id="3" name="Content Placeholder 2"/>
          <p:cNvSpPr>
            <a:spLocks noGrp="1"/>
          </p:cNvSpPr>
          <p:nvPr>
            <p:ph idx="1"/>
          </p:nvPr>
        </p:nvSpPr>
        <p:spPr/>
        <p:txBody>
          <a:bodyPr/>
          <a:lstStyle/>
          <a:p>
            <a:r>
              <a:rPr lang="en-US" dirty="0" smtClean="0"/>
              <a:t>“Nuclear </a:t>
            </a:r>
            <a:r>
              <a:rPr lang="en-US" dirty="0"/>
              <a:t>security is the prevention of, detection of, and response </a:t>
            </a:r>
            <a:r>
              <a:rPr lang="en-US" dirty="0" smtClean="0"/>
              <a:t>to, criminal </a:t>
            </a:r>
            <a:r>
              <a:rPr lang="en-US" dirty="0"/>
              <a:t>or </a:t>
            </a:r>
            <a:r>
              <a:rPr lang="en-US" dirty="0" smtClean="0"/>
              <a:t>intentional </a:t>
            </a:r>
            <a:r>
              <a:rPr lang="en-US" dirty="0"/>
              <a:t>unauthorized acts involving or directed at </a:t>
            </a:r>
            <a:r>
              <a:rPr lang="en-US" dirty="0" smtClean="0"/>
              <a:t>nuclear material</a:t>
            </a:r>
            <a:r>
              <a:rPr lang="en-US" dirty="0"/>
              <a:t>, other radioactive material, associated facilities, or </a:t>
            </a:r>
            <a:r>
              <a:rPr lang="en-US" dirty="0" smtClean="0"/>
              <a:t>associated activities.”</a:t>
            </a:r>
          </a:p>
          <a:p>
            <a:r>
              <a:rPr lang="en-US" dirty="0"/>
              <a:t>The responsibility for nuclear security within a State rests </a:t>
            </a:r>
            <a:r>
              <a:rPr lang="en-US" dirty="0" smtClean="0"/>
              <a:t>entirely with the </a:t>
            </a:r>
            <a:r>
              <a:rPr lang="en-US" dirty="0"/>
              <a:t>State, which has to ensure the security of nuclear material, </a:t>
            </a:r>
            <a:r>
              <a:rPr lang="en-US" dirty="0" smtClean="0"/>
              <a:t>other radioactive </a:t>
            </a:r>
            <a:r>
              <a:rPr lang="en-US" dirty="0"/>
              <a:t>material, associated facilities and activities under its </a:t>
            </a:r>
            <a:r>
              <a:rPr lang="en-US" dirty="0" smtClean="0"/>
              <a:t>jurisdiction.</a:t>
            </a:r>
          </a:p>
          <a:p>
            <a:r>
              <a:rPr lang="en-US" dirty="0" smtClean="0"/>
              <a:t>The three pillars of Pakistan’s nuclear security are:</a:t>
            </a:r>
          </a:p>
          <a:p>
            <a:pPr marL="457200" indent="-457200">
              <a:buAutoNum type="arabicParenR"/>
            </a:pPr>
            <a:r>
              <a:rPr lang="en-US" dirty="0" smtClean="0"/>
              <a:t>Legislative and Regulatory</a:t>
            </a:r>
          </a:p>
          <a:p>
            <a:pPr marL="457200" indent="-457200">
              <a:buAutoNum type="arabicParenR"/>
            </a:pPr>
            <a:r>
              <a:rPr lang="en-US" dirty="0" smtClean="0"/>
              <a:t>Institutions and Organizations</a:t>
            </a:r>
          </a:p>
          <a:p>
            <a:pPr marL="457200" indent="-457200">
              <a:buAutoNum type="arabicParenR"/>
            </a:pPr>
            <a:r>
              <a:rPr lang="en-US" dirty="0" smtClean="0"/>
              <a:t>Systems </a:t>
            </a:r>
            <a:r>
              <a:rPr lang="en-US" dirty="0"/>
              <a:t>a</a:t>
            </a:r>
            <a:r>
              <a:rPr lang="en-US" dirty="0" smtClean="0"/>
              <a:t>nd Measures</a:t>
            </a:r>
            <a:br>
              <a:rPr lang="en-US" dirty="0" smtClean="0"/>
            </a:br>
            <a:endParaRPr lang="en-US" dirty="0" smtClean="0"/>
          </a:p>
        </p:txBody>
      </p:sp>
    </p:spTree>
    <p:extLst>
      <p:ext uri="{BB962C8B-B14F-4D97-AF65-F5344CB8AC3E}">
        <p14:creationId xmlns:p14="http://schemas.microsoft.com/office/powerpoint/2010/main" val="184280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Academic Literature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F03431380.potx" id="{B573BD99-E105-4D2A-964B-B901A176567A}" vid="{B1D363B9-18DE-4874-9E2B-FD69B5C6548D}"/>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CDDBB83-77C1-4099-A0AA-289882E745E2}">
  <ds:schemaRefs>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4873beb7-5857-4685-be1f-d57550cc96cc"/>
    <ds:schemaRef ds:uri="http://purl.org/dc/dcmitype/"/>
    <ds:schemaRef ds:uri="http://purl.org/dc/terms/"/>
  </ds:schemaRefs>
</ds:datastoreItem>
</file>

<file path=customXml/itemProps2.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Academic presentation, pinstripe and ribbon design (widescreen)</Template>
  <TotalTime>974</TotalTime>
  <Words>1024</Words>
  <Application>Microsoft Office PowerPoint</Application>
  <PresentationFormat>Widescreen</PresentationFormat>
  <Paragraphs>112</Paragraphs>
  <Slides>15</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Euphemia</vt:lpstr>
      <vt:lpstr>Plantagenet Cherokee</vt:lpstr>
      <vt:lpstr>Wingdings</vt:lpstr>
      <vt:lpstr>Academic Literature 16x9</vt:lpstr>
      <vt:lpstr>Nuclear issues</vt:lpstr>
      <vt:lpstr>Content</vt:lpstr>
      <vt:lpstr>Pakistan’s nuclear programme</vt:lpstr>
      <vt:lpstr>Brief History of Pakistan’s Nuclear Programme</vt:lpstr>
      <vt:lpstr>Pakistan’s Nuclear Programme – Pre-1971</vt:lpstr>
      <vt:lpstr>The Need for Nuclear Weapons</vt:lpstr>
      <vt:lpstr>Developing Nuclear Weapons</vt:lpstr>
      <vt:lpstr>Nuclear Proliferation Episode</vt:lpstr>
      <vt:lpstr>Nuclear Security</vt:lpstr>
      <vt:lpstr>Pakistan’s Nuclear Regime</vt:lpstr>
      <vt:lpstr>Salient Features - Strategic Export Control Act</vt:lpstr>
      <vt:lpstr>Pakistan’s Nuclear Regime - Institutions and Organizations</vt:lpstr>
      <vt:lpstr>IAEA Global Concerns</vt:lpstr>
      <vt:lpstr>Pakistan specific concerns</vt:lpstr>
      <vt:lpstr>Pakistan’s Nuclear Doctrine</vt:lpstr>
    </vt:vector>
  </TitlesOfParts>
  <Company>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Nuclear issues</dc:title>
  <dc:creator>Muhammad Shaaz</dc:creator>
  <cp:lastModifiedBy>Muhammad Shaaz</cp:lastModifiedBy>
  <cp:revision>50</cp:revision>
  <dcterms:created xsi:type="dcterms:W3CDTF">2021-07-30T17:20:24Z</dcterms:created>
  <dcterms:modified xsi:type="dcterms:W3CDTF">2022-11-07T12:09:25Z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