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2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621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75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1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9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772972-0414-43EC-BCFB-AE70FC92074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E683-83D8-4669-9C43-E2608C69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75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Action Task Force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7813" y="2406356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95244" y="342900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Defining Money Laundering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1915" y="2406355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Mandate During the First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234196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Aims and Objectives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53644" y="514189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List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6163" y="514189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Grey List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79239" y="3735030"/>
            <a:ext cx="4233521" cy="9741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 Money Laundering (AML)</a:t>
            </a:r>
          </a:p>
          <a:p>
            <a:pPr algn="ctr"/>
            <a:r>
              <a:rPr lang="en-US" dirty="0" smtClean="0"/>
              <a:t>Counter Financing of Terrorism (CFT)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5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234196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342900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Pakistan’s Status with FATF and APG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4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1604595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259461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Pakistan and the Grey-List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3145" y="3974584"/>
            <a:ext cx="3996453" cy="22158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-Grey Listed 2012-2015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</a:t>
            </a:r>
            <a:r>
              <a:rPr lang="en-US" dirty="0" smtClean="0"/>
              <a:t>27-Action Plan (June, 2018)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4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1604595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259461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Summarized Position of 27-Action Points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6111" y="3974584"/>
            <a:ext cx="10983512" cy="21378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marL="400050" lvl="0" indent="-400050">
              <a:buFont typeface="+mj-lt"/>
              <a:buAutoNum type="romanUcPeriod"/>
            </a:pPr>
            <a:r>
              <a:rPr lang="en-US" b="1" dirty="0" smtClean="0"/>
              <a:t>Mixture </a:t>
            </a:r>
            <a:r>
              <a:rPr lang="en-US" b="1" dirty="0"/>
              <a:t>of law enforcement operations/ measures</a:t>
            </a:r>
            <a:r>
              <a:rPr lang="en-US" b="1" dirty="0" smtClean="0"/>
              <a:t>.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b="1" dirty="0" smtClean="0"/>
              <a:t>Creation </a:t>
            </a:r>
            <a:r>
              <a:rPr lang="en-US" b="1" dirty="0"/>
              <a:t>of governmental bodies and taskforces to promote inter-agency coordination.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b="1" dirty="0"/>
              <a:t>Policy implementation, widespread legislative and administrative reforms.</a:t>
            </a:r>
          </a:p>
          <a:p>
            <a:pPr marL="400050" indent="-400050">
              <a:buFont typeface="+mj-lt"/>
              <a:buAutoNum type="romanUcPeriod"/>
            </a:pPr>
            <a:r>
              <a:rPr lang="en-US" b="1" dirty="0"/>
              <a:t>Cut off funding of banned outfits and banning such persons/groups.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23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1604595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259461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Summarized Position of 27-Action Points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6111" y="3776730"/>
            <a:ext cx="10983512" cy="26834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The Foreign Exchange Regulation Act (Amendment) Bill 2020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The Anti-Money Laundering (Amendment) Bill, 2019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The Anti-Terrorism (Amendment) Bill, 2019</a:t>
            </a:r>
            <a:r>
              <a:rPr lang="en-US" dirty="0"/>
              <a:t>: </a:t>
            </a:r>
          </a:p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NACTA (Amendment) Ordinance 2019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b="1" u="sng" dirty="0" err="1"/>
              <a:t>Benami</a:t>
            </a:r>
            <a:r>
              <a:rPr lang="en-US" b="1" u="sng" dirty="0"/>
              <a:t> Transactions (Prohibition) Rules 2019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Implementing UNSC Resolutions 1267 &amp; 1373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b="1" u="sng" dirty="0"/>
              <a:t>State Bank of Pakistan (SBP) Guidelines on AML/CFT</a:t>
            </a:r>
            <a:endParaRPr lang="en-US" dirty="0"/>
          </a:p>
          <a:p>
            <a:pPr marL="400050" indent="-400050" algn="ctr">
              <a:buFont typeface="+mj-lt"/>
              <a:buAutoNum type="romanU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872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234196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342900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last update as of 25</a:t>
            </a:r>
            <a:r>
              <a:rPr lang="en-US" baseline="30000" dirty="0" smtClean="0"/>
              <a:t>th</a:t>
            </a:r>
            <a:r>
              <a:rPr lang="en-US" dirty="0" smtClean="0"/>
              <a:t> June, 2021?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3145" y="5061397"/>
            <a:ext cx="3996453" cy="11290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 out of 27 Points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1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Action Task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342" y="2341962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FATF and Pakistan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8464" y="3429001"/>
            <a:ext cx="2495072" cy="821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Pakistan get out the Grey List?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3145" y="4572000"/>
            <a:ext cx="3996453" cy="16184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smtClean="0"/>
              <a:t>The FATF Stance (President)</a:t>
            </a:r>
          </a:p>
          <a:p>
            <a:pPr marL="285750" indent="-285750" algn="ctr">
              <a:buFontTx/>
              <a:buChar char="-"/>
            </a:pPr>
            <a:r>
              <a:rPr lang="en-US" smtClean="0"/>
              <a:t>Pakistan’s 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06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240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FATF</vt:lpstr>
      <vt:lpstr>Financial Action Task Force</vt:lpstr>
      <vt:lpstr>Financial Action Task Force</vt:lpstr>
      <vt:lpstr>Financial Action Task Force</vt:lpstr>
      <vt:lpstr>Financial Action Task Force</vt:lpstr>
      <vt:lpstr>Financial Action Task Force</vt:lpstr>
      <vt:lpstr>Financial Action Task Force</vt:lpstr>
      <vt:lpstr>Financial Action Task Force</vt:lpstr>
      <vt:lpstr>Financial Action Task Force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FATF</dc:title>
  <dc:creator>Shahroze</dc:creator>
  <cp:lastModifiedBy>Shahroze</cp:lastModifiedBy>
  <cp:revision>24</cp:revision>
  <dcterms:created xsi:type="dcterms:W3CDTF">2021-07-06T19:42:06Z</dcterms:created>
  <dcterms:modified xsi:type="dcterms:W3CDTF">2021-07-06T19:56:03Z</dcterms:modified>
</cp:coreProperties>
</file>