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4" r:id="rId10"/>
    <p:sldId id="275" r:id="rId11"/>
    <p:sldId id="265" r:id="rId12"/>
    <p:sldId id="266" r:id="rId13"/>
    <p:sldId id="267" r:id="rId14"/>
    <p:sldId id="269" r:id="rId15"/>
    <p:sldId id="270" r:id="rId16"/>
    <p:sldId id="273" r:id="rId17"/>
    <p:sldId id="276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BFA1AA-0405-4746-AC7F-EEDCDF70EB0C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8830D80-E62B-4037-BA31-F1A7A68B0C4B}">
      <dgm:prSet phldrT="[Text]"/>
      <dgm:spPr/>
      <dgm:t>
        <a:bodyPr/>
        <a:lstStyle/>
        <a:p>
          <a:r>
            <a:rPr lang="en-US" dirty="0" smtClean="0"/>
            <a:t>European Union</a:t>
          </a:r>
          <a:endParaRPr lang="en-US" dirty="0"/>
        </a:p>
      </dgm:t>
    </dgm:pt>
    <dgm:pt modelId="{E80CF836-C4C9-43D5-A0A4-A0E8F9C8B57D}" type="parTrans" cxnId="{9E8831DA-9407-4976-8A15-22FEB9D4A87F}">
      <dgm:prSet/>
      <dgm:spPr/>
      <dgm:t>
        <a:bodyPr/>
        <a:lstStyle/>
        <a:p>
          <a:endParaRPr lang="en-US"/>
        </a:p>
      </dgm:t>
    </dgm:pt>
    <dgm:pt modelId="{13534F85-565F-4107-B33E-382733EA062A}" type="sibTrans" cxnId="{9E8831DA-9407-4976-8A15-22FEB9D4A87F}">
      <dgm:prSet/>
      <dgm:spPr/>
      <dgm:t>
        <a:bodyPr/>
        <a:lstStyle/>
        <a:p>
          <a:endParaRPr lang="en-US"/>
        </a:p>
      </dgm:t>
    </dgm:pt>
    <dgm:pt modelId="{803F9298-FA88-4577-A490-2BC2C1E6A31F}">
      <dgm:prSet phldrT="[Text]"/>
      <dgm:spPr/>
      <dgm:t>
        <a:bodyPr/>
        <a:lstStyle/>
        <a:p>
          <a:r>
            <a:rPr lang="en-US" dirty="0" smtClean="0"/>
            <a:t>Economic</a:t>
          </a:r>
          <a:endParaRPr lang="en-US" dirty="0"/>
        </a:p>
      </dgm:t>
    </dgm:pt>
    <dgm:pt modelId="{2032F63E-A5C0-4AB4-B6AB-6A3709F1A9C8}" type="parTrans" cxnId="{31053857-5D75-4E79-A17D-0F44BA1BA881}">
      <dgm:prSet/>
      <dgm:spPr/>
      <dgm:t>
        <a:bodyPr/>
        <a:lstStyle/>
        <a:p>
          <a:endParaRPr lang="en-US"/>
        </a:p>
      </dgm:t>
    </dgm:pt>
    <dgm:pt modelId="{26E1257E-CC6F-4336-B1D2-35BC49352F53}" type="sibTrans" cxnId="{31053857-5D75-4E79-A17D-0F44BA1BA881}">
      <dgm:prSet/>
      <dgm:spPr/>
      <dgm:t>
        <a:bodyPr/>
        <a:lstStyle/>
        <a:p>
          <a:endParaRPr lang="en-US"/>
        </a:p>
      </dgm:t>
    </dgm:pt>
    <dgm:pt modelId="{3E0EF145-0629-4CC7-BCC4-CF068E2CA2E6}">
      <dgm:prSet phldrT="[Text]"/>
      <dgm:spPr/>
      <dgm:t>
        <a:bodyPr/>
        <a:lstStyle/>
        <a:p>
          <a:r>
            <a:rPr lang="en-US" dirty="0" smtClean="0"/>
            <a:t>Social</a:t>
          </a:r>
          <a:endParaRPr lang="en-US" dirty="0"/>
        </a:p>
      </dgm:t>
    </dgm:pt>
    <dgm:pt modelId="{6A993213-6BC6-43D2-8F87-338488B0249B}" type="parTrans" cxnId="{08DF5433-86DB-407B-BD80-05A4B8CB3A01}">
      <dgm:prSet/>
      <dgm:spPr/>
      <dgm:t>
        <a:bodyPr/>
        <a:lstStyle/>
        <a:p>
          <a:endParaRPr lang="en-US"/>
        </a:p>
      </dgm:t>
    </dgm:pt>
    <dgm:pt modelId="{8C064EDC-9EBA-4641-9505-04D1E3375088}" type="sibTrans" cxnId="{08DF5433-86DB-407B-BD80-05A4B8CB3A01}">
      <dgm:prSet/>
      <dgm:spPr/>
      <dgm:t>
        <a:bodyPr/>
        <a:lstStyle/>
        <a:p>
          <a:endParaRPr lang="en-US"/>
        </a:p>
      </dgm:t>
    </dgm:pt>
    <dgm:pt modelId="{3DA7EE97-F8BA-4697-8393-7C3790469288}">
      <dgm:prSet phldrT="[Text]"/>
      <dgm:spPr/>
      <dgm:t>
        <a:bodyPr/>
        <a:lstStyle/>
        <a:p>
          <a:r>
            <a:rPr lang="en-US" dirty="0" smtClean="0"/>
            <a:t>Security</a:t>
          </a:r>
          <a:endParaRPr lang="en-US" dirty="0"/>
        </a:p>
      </dgm:t>
    </dgm:pt>
    <dgm:pt modelId="{398BCC93-2C04-4BB1-9AE5-F8CA79638225}" type="parTrans" cxnId="{5B2D86CB-77EC-4F59-B68F-3DCFDA0D4AFC}">
      <dgm:prSet/>
      <dgm:spPr/>
      <dgm:t>
        <a:bodyPr/>
        <a:lstStyle/>
        <a:p>
          <a:endParaRPr lang="en-US"/>
        </a:p>
      </dgm:t>
    </dgm:pt>
    <dgm:pt modelId="{261A3FC9-C15B-4EDC-89D9-FC172884437C}" type="sibTrans" cxnId="{5B2D86CB-77EC-4F59-B68F-3DCFDA0D4AFC}">
      <dgm:prSet/>
      <dgm:spPr/>
      <dgm:t>
        <a:bodyPr/>
        <a:lstStyle/>
        <a:p>
          <a:endParaRPr lang="en-US"/>
        </a:p>
      </dgm:t>
    </dgm:pt>
    <dgm:pt modelId="{C92726B5-0BF1-4958-9981-7A587D8E1E7E}" type="pres">
      <dgm:prSet presAssocID="{6CBFA1AA-0405-4746-AC7F-EEDCDF70EB0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A9C6315-170B-4E57-B074-008FAD4FF24E}" type="pres">
      <dgm:prSet presAssocID="{C8830D80-E62B-4037-BA31-F1A7A68B0C4B}" presName="hierRoot1" presStyleCnt="0">
        <dgm:presLayoutVars>
          <dgm:hierBranch val="init"/>
        </dgm:presLayoutVars>
      </dgm:prSet>
      <dgm:spPr/>
    </dgm:pt>
    <dgm:pt modelId="{307C21A9-B4E1-482D-B619-AF417DF2FD75}" type="pres">
      <dgm:prSet presAssocID="{C8830D80-E62B-4037-BA31-F1A7A68B0C4B}" presName="rootComposite1" presStyleCnt="0"/>
      <dgm:spPr/>
    </dgm:pt>
    <dgm:pt modelId="{E3E16004-FB35-41F7-B715-5ED3603F7F9F}" type="pres">
      <dgm:prSet presAssocID="{C8830D80-E62B-4037-BA31-F1A7A68B0C4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0057DA-C4ED-4A2A-911B-0F8A2D6A9FEE}" type="pres">
      <dgm:prSet presAssocID="{C8830D80-E62B-4037-BA31-F1A7A68B0C4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8848A1D-BE92-468C-B88E-5D620964A8CB}" type="pres">
      <dgm:prSet presAssocID="{C8830D80-E62B-4037-BA31-F1A7A68B0C4B}" presName="hierChild2" presStyleCnt="0"/>
      <dgm:spPr/>
    </dgm:pt>
    <dgm:pt modelId="{FF45C1D8-4603-4BF7-B03C-60EEE9467D28}" type="pres">
      <dgm:prSet presAssocID="{2032F63E-A5C0-4AB4-B6AB-6A3709F1A9C8}" presName="Name37" presStyleLbl="parChTrans1D2" presStyleIdx="0" presStyleCnt="3"/>
      <dgm:spPr/>
      <dgm:t>
        <a:bodyPr/>
        <a:lstStyle/>
        <a:p>
          <a:endParaRPr lang="en-US"/>
        </a:p>
      </dgm:t>
    </dgm:pt>
    <dgm:pt modelId="{DF0E6F2D-8325-46D7-82F6-270730162A6C}" type="pres">
      <dgm:prSet presAssocID="{803F9298-FA88-4577-A490-2BC2C1E6A31F}" presName="hierRoot2" presStyleCnt="0">
        <dgm:presLayoutVars>
          <dgm:hierBranch val="init"/>
        </dgm:presLayoutVars>
      </dgm:prSet>
      <dgm:spPr/>
    </dgm:pt>
    <dgm:pt modelId="{50B61E5B-C7BA-4D28-B76C-E4205FE8DA55}" type="pres">
      <dgm:prSet presAssocID="{803F9298-FA88-4577-A490-2BC2C1E6A31F}" presName="rootComposite" presStyleCnt="0"/>
      <dgm:spPr/>
    </dgm:pt>
    <dgm:pt modelId="{78DA09A9-25E7-4215-9ABE-D72AB2F10A55}" type="pres">
      <dgm:prSet presAssocID="{803F9298-FA88-4577-A490-2BC2C1E6A31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A2DC18-1D1C-407C-B668-169B254F1D1F}" type="pres">
      <dgm:prSet presAssocID="{803F9298-FA88-4577-A490-2BC2C1E6A31F}" presName="rootConnector" presStyleLbl="node2" presStyleIdx="0" presStyleCnt="3"/>
      <dgm:spPr/>
      <dgm:t>
        <a:bodyPr/>
        <a:lstStyle/>
        <a:p>
          <a:endParaRPr lang="en-US"/>
        </a:p>
      </dgm:t>
    </dgm:pt>
    <dgm:pt modelId="{8E1E6077-1048-4E65-ADC4-AECA7A11A643}" type="pres">
      <dgm:prSet presAssocID="{803F9298-FA88-4577-A490-2BC2C1E6A31F}" presName="hierChild4" presStyleCnt="0"/>
      <dgm:spPr/>
    </dgm:pt>
    <dgm:pt modelId="{528C775D-60BA-4DDF-A5E7-D7792500F432}" type="pres">
      <dgm:prSet presAssocID="{803F9298-FA88-4577-A490-2BC2C1E6A31F}" presName="hierChild5" presStyleCnt="0"/>
      <dgm:spPr/>
    </dgm:pt>
    <dgm:pt modelId="{10310D09-4D64-4C7C-A5FD-A0B1FD6EBC18}" type="pres">
      <dgm:prSet presAssocID="{6A993213-6BC6-43D2-8F87-338488B0249B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8000386-60A7-4C98-8869-80DF81CA485E}" type="pres">
      <dgm:prSet presAssocID="{3E0EF145-0629-4CC7-BCC4-CF068E2CA2E6}" presName="hierRoot2" presStyleCnt="0">
        <dgm:presLayoutVars>
          <dgm:hierBranch val="init"/>
        </dgm:presLayoutVars>
      </dgm:prSet>
      <dgm:spPr/>
    </dgm:pt>
    <dgm:pt modelId="{C16B2ABF-AED9-4F4B-B543-342AB0DFF31C}" type="pres">
      <dgm:prSet presAssocID="{3E0EF145-0629-4CC7-BCC4-CF068E2CA2E6}" presName="rootComposite" presStyleCnt="0"/>
      <dgm:spPr/>
    </dgm:pt>
    <dgm:pt modelId="{8F5A0884-AA9F-40FC-BA69-D63808ADCDF5}" type="pres">
      <dgm:prSet presAssocID="{3E0EF145-0629-4CC7-BCC4-CF068E2CA2E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51D238-9B44-4B63-B867-243F7012B3E3}" type="pres">
      <dgm:prSet presAssocID="{3E0EF145-0629-4CC7-BCC4-CF068E2CA2E6}" presName="rootConnector" presStyleLbl="node2" presStyleIdx="1" presStyleCnt="3"/>
      <dgm:spPr/>
      <dgm:t>
        <a:bodyPr/>
        <a:lstStyle/>
        <a:p>
          <a:endParaRPr lang="en-US"/>
        </a:p>
      </dgm:t>
    </dgm:pt>
    <dgm:pt modelId="{490CAC51-138F-48C0-9C42-1B5DC3DEDCD5}" type="pres">
      <dgm:prSet presAssocID="{3E0EF145-0629-4CC7-BCC4-CF068E2CA2E6}" presName="hierChild4" presStyleCnt="0"/>
      <dgm:spPr/>
    </dgm:pt>
    <dgm:pt modelId="{56FF2D47-2990-495B-BA36-2200CDCA5770}" type="pres">
      <dgm:prSet presAssocID="{3E0EF145-0629-4CC7-BCC4-CF068E2CA2E6}" presName="hierChild5" presStyleCnt="0"/>
      <dgm:spPr/>
    </dgm:pt>
    <dgm:pt modelId="{6164DEAF-D10C-4EAF-9E65-75202508C3E8}" type="pres">
      <dgm:prSet presAssocID="{398BCC93-2C04-4BB1-9AE5-F8CA7963822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0E891A2C-E6E5-40BA-9800-6ED5930CDEA6}" type="pres">
      <dgm:prSet presAssocID="{3DA7EE97-F8BA-4697-8393-7C3790469288}" presName="hierRoot2" presStyleCnt="0">
        <dgm:presLayoutVars>
          <dgm:hierBranch val="init"/>
        </dgm:presLayoutVars>
      </dgm:prSet>
      <dgm:spPr/>
    </dgm:pt>
    <dgm:pt modelId="{9DFE8A77-3AB0-4736-83E2-C5CB38F858BA}" type="pres">
      <dgm:prSet presAssocID="{3DA7EE97-F8BA-4697-8393-7C3790469288}" presName="rootComposite" presStyleCnt="0"/>
      <dgm:spPr/>
    </dgm:pt>
    <dgm:pt modelId="{4125A4A6-D2F3-486D-9E78-7BA2C57D5579}" type="pres">
      <dgm:prSet presAssocID="{3DA7EE97-F8BA-4697-8393-7C379046928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736D7-E19F-465A-98C4-1D853236299D}" type="pres">
      <dgm:prSet presAssocID="{3DA7EE97-F8BA-4697-8393-7C3790469288}" presName="rootConnector" presStyleLbl="node2" presStyleIdx="2" presStyleCnt="3"/>
      <dgm:spPr/>
      <dgm:t>
        <a:bodyPr/>
        <a:lstStyle/>
        <a:p>
          <a:endParaRPr lang="en-US"/>
        </a:p>
      </dgm:t>
    </dgm:pt>
    <dgm:pt modelId="{2D13EBF4-1045-40B8-993F-C88F37A6F081}" type="pres">
      <dgm:prSet presAssocID="{3DA7EE97-F8BA-4697-8393-7C3790469288}" presName="hierChild4" presStyleCnt="0"/>
      <dgm:spPr/>
    </dgm:pt>
    <dgm:pt modelId="{27495B9C-2D97-4BC7-A1FF-584ED5E3F0CB}" type="pres">
      <dgm:prSet presAssocID="{3DA7EE97-F8BA-4697-8393-7C3790469288}" presName="hierChild5" presStyleCnt="0"/>
      <dgm:spPr/>
    </dgm:pt>
    <dgm:pt modelId="{0A9335DA-C218-4D22-9E35-013EF0578172}" type="pres">
      <dgm:prSet presAssocID="{C8830D80-E62B-4037-BA31-F1A7A68B0C4B}" presName="hierChild3" presStyleCnt="0"/>
      <dgm:spPr/>
    </dgm:pt>
  </dgm:ptLst>
  <dgm:cxnLst>
    <dgm:cxn modelId="{62EC2B8C-5B09-46B5-902B-4EC597C12002}" type="presOf" srcId="{2032F63E-A5C0-4AB4-B6AB-6A3709F1A9C8}" destId="{FF45C1D8-4603-4BF7-B03C-60EEE9467D28}" srcOrd="0" destOrd="0" presId="urn:microsoft.com/office/officeart/2005/8/layout/orgChart1"/>
    <dgm:cxn modelId="{5B2D86CB-77EC-4F59-B68F-3DCFDA0D4AFC}" srcId="{C8830D80-E62B-4037-BA31-F1A7A68B0C4B}" destId="{3DA7EE97-F8BA-4697-8393-7C3790469288}" srcOrd="2" destOrd="0" parTransId="{398BCC93-2C04-4BB1-9AE5-F8CA79638225}" sibTransId="{261A3FC9-C15B-4EDC-89D9-FC172884437C}"/>
    <dgm:cxn modelId="{4AB4B2AD-BB6D-4168-8152-7D32DF6DE298}" type="presOf" srcId="{C8830D80-E62B-4037-BA31-F1A7A68B0C4B}" destId="{E3E16004-FB35-41F7-B715-5ED3603F7F9F}" srcOrd="0" destOrd="0" presId="urn:microsoft.com/office/officeart/2005/8/layout/orgChart1"/>
    <dgm:cxn modelId="{4B0332BB-EA7B-4265-B39C-1BE01BC6B183}" type="presOf" srcId="{3E0EF145-0629-4CC7-BCC4-CF068E2CA2E6}" destId="{8F5A0884-AA9F-40FC-BA69-D63808ADCDF5}" srcOrd="0" destOrd="0" presId="urn:microsoft.com/office/officeart/2005/8/layout/orgChart1"/>
    <dgm:cxn modelId="{C837C252-5BA1-4CAA-8A1D-111238E5D441}" type="presOf" srcId="{6CBFA1AA-0405-4746-AC7F-EEDCDF70EB0C}" destId="{C92726B5-0BF1-4958-9981-7A587D8E1E7E}" srcOrd="0" destOrd="0" presId="urn:microsoft.com/office/officeart/2005/8/layout/orgChart1"/>
    <dgm:cxn modelId="{31053857-5D75-4E79-A17D-0F44BA1BA881}" srcId="{C8830D80-E62B-4037-BA31-F1A7A68B0C4B}" destId="{803F9298-FA88-4577-A490-2BC2C1E6A31F}" srcOrd="0" destOrd="0" parTransId="{2032F63E-A5C0-4AB4-B6AB-6A3709F1A9C8}" sibTransId="{26E1257E-CC6F-4336-B1D2-35BC49352F53}"/>
    <dgm:cxn modelId="{EA0BD4FA-B3E3-413F-A726-A5331268ADAF}" type="presOf" srcId="{C8830D80-E62B-4037-BA31-F1A7A68B0C4B}" destId="{6A0057DA-C4ED-4A2A-911B-0F8A2D6A9FEE}" srcOrd="1" destOrd="0" presId="urn:microsoft.com/office/officeart/2005/8/layout/orgChart1"/>
    <dgm:cxn modelId="{08DF5433-86DB-407B-BD80-05A4B8CB3A01}" srcId="{C8830D80-E62B-4037-BA31-F1A7A68B0C4B}" destId="{3E0EF145-0629-4CC7-BCC4-CF068E2CA2E6}" srcOrd="1" destOrd="0" parTransId="{6A993213-6BC6-43D2-8F87-338488B0249B}" sibTransId="{8C064EDC-9EBA-4641-9505-04D1E3375088}"/>
    <dgm:cxn modelId="{9E8831DA-9407-4976-8A15-22FEB9D4A87F}" srcId="{6CBFA1AA-0405-4746-AC7F-EEDCDF70EB0C}" destId="{C8830D80-E62B-4037-BA31-F1A7A68B0C4B}" srcOrd="0" destOrd="0" parTransId="{E80CF836-C4C9-43D5-A0A4-A0E8F9C8B57D}" sibTransId="{13534F85-565F-4107-B33E-382733EA062A}"/>
    <dgm:cxn modelId="{27B9EB71-8360-4256-BF14-8E46E0D6853A}" type="presOf" srcId="{6A993213-6BC6-43D2-8F87-338488B0249B}" destId="{10310D09-4D64-4C7C-A5FD-A0B1FD6EBC18}" srcOrd="0" destOrd="0" presId="urn:microsoft.com/office/officeart/2005/8/layout/orgChart1"/>
    <dgm:cxn modelId="{967D6221-A98B-4CEF-8C4A-30408BBCE1D9}" type="presOf" srcId="{803F9298-FA88-4577-A490-2BC2C1E6A31F}" destId="{3CA2DC18-1D1C-407C-B668-169B254F1D1F}" srcOrd="1" destOrd="0" presId="urn:microsoft.com/office/officeart/2005/8/layout/orgChart1"/>
    <dgm:cxn modelId="{3526513E-604A-49F1-80A6-434273B00C5F}" type="presOf" srcId="{3DA7EE97-F8BA-4697-8393-7C3790469288}" destId="{4125A4A6-D2F3-486D-9E78-7BA2C57D5579}" srcOrd="0" destOrd="0" presId="urn:microsoft.com/office/officeart/2005/8/layout/orgChart1"/>
    <dgm:cxn modelId="{4E26DB85-D736-42F2-83FF-4111C17DED94}" type="presOf" srcId="{803F9298-FA88-4577-A490-2BC2C1E6A31F}" destId="{78DA09A9-25E7-4215-9ABE-D72AB2F10A55}" srcOrd="0" destOrd="0" presId="urn:microsoft.com/office/officeart/2005/8/layout/orgChart1"/>
    <dgm:cxn modelId="{D399BC54-2090-43C7-BD44-D93CD8BE5D9A}" type="presOf" srcId="{3DA7EE97-F8BA-4697-8393-7C3790469288}" destId="{9A9736D7-E19F-465A-98C4-1D853236299D}" srcOrd="1" destOrd="0" presId="urn:microsoft.com/office/officeart/2005/8/layout/orgChart1"/>
    <dgm:cxn modelId="{1CF00E64-771E-4493-8CA5-6288E36202C1}" type="presOf" srcId="{3E0EF145-0629-4CC7-BCC4-CF068E2CA2E6}" destId="{B551D238-9B44-4B63-B867-243F7012B3E3}" srcOrd="1" destOrd="0" presId="urn:microsoft.com/office/officeart/2005/8/layout/orgChart1"/>
    <dgm:cxn modelId="{35DCD751-9C2B-471F-8F93-98DE331E684B}" type="presOf" srcId="{398BCC93-2C04-4BB1-9AE5-F8CA79638225}" destId="{6164DEAF-D10C-4EAF-9E65-75202508C3E8}" srcOrd="0" destOrd="0" presId="urn:microsoft.com/office/officeart/2005/8/layout/orgChart1"/>
    <dgm:cxn modelId="{6EE84D59-92C9-49FB-8C67-0B6ABA7751F3}" type="presParOf" srcId="{C92726B5-0BF1-4958-9981-7A587D8E1E7E}" destId="{0A9C6315-170B-4E57-B074-008FAD4FF24E}" srcOrd="0" destOrd="0" presId="urn:microsoft.com/office/officeart/2005/8/layout/orgChart1"/>
    <dgm:cxn modelId="{79893EDB-F7C4-4ADA-BFDA-1690AAE353FC}" type="presParOf" srcId="{0A9C6315-170B-4E57-B074-008FAD4FF24E}" destId="{307C21A9-B4E1-482D-B619-AF417DF2FD75}" srcOrd="0" destOrd="0" presId="urn:microsoft.com/office/officeart/2005/8/layout/orgChart1"/>
    <dgm:cxn modelId="{67E86741-DF1D-4379-832E-1870E187BB69}" type="presParOf" srcId="{307C21A9-B4E1-482D-B619-AF417DF2FD75}" destId="{E3E16004-FB35-41F7-B715-5ED3603F7F9F}" srcOrd="0" destOrd="0" presId="urn:microsoft.com/office/officeart/2005/8/layout/orgChart1"/>
    <dgm:cxn modelId="{50A17D95-9611-492C-BE12-0BE244D6D493}" type="presParOf" srcId="{307C21A9-B4E1-482D-B619-AF417DF2FD75}" destId="{6A0057DA-C4ED-4A2A-911B-0F8A2D6A9FEE}" srcOrd="1" destOrd="0" presId="urn:microsoft.com/office/officeart/2005/8/layout/orgChart1"/>
    <dgm:cxn modelId="{E1F01C5A-3BE9-42EB-9E3C-F0D302E6C7C6}" type="presParOf" srcId="{0A9C6315-170B-4E57-B074-008FAD4FF24E}" destId="{68848A1D-BE92-468C-B88E-5D620964A8CB}" srcOrd="1" destOrd="0" presId="urn:microsoft.com/office/officeart/2005/8/layout/orgChart1"/>
    <dgm:cxn modelId="{86052DBE-A316-4BE0-9D76-2DA6E51AFE48}" type="presParOf" srcId="{68848A1D-BE92-468C-B88E-5D620964A8CB}" destId="{FF45C1D8-4603-4BF7-B03C-60EEE9467D28}" srcOrd="0" destOrd="0" presId="urn:microsoft.com/office/officeart/2005/8/layout/orgChart1"/>
    <dgm:cxn modelId="{F85971EF-A054-41C4-AFE1-65771C40A804}" type="presParOf" srcId="{68848A1D-BE92-468C-B88E-5D620964A8CB}" destId="{DF0E6F2D-8325-46D7-82F6-270730162A6C}" srcOrd="1" destOrd="0" presId="urn:microsoft.com/office/officeart/2005/8/layout/orgChart1"/>
    <dgm:cxn modelId="{11927400-71BC-42A4-B879-8D7B64FCDCEF}" type="presParOf" srcId="{DF0E6F2D-8325-46D7-82F6-270730162A6C}" destId="{50B61E5B-C7BA-4D28-B76C-E4205FE8DA55}" srcOrd="0" destOrd="0" presId="urn:microsoft.com/office/officeart/2005/8/layout/orgChart1"/>
    <dgm:cxn modelId="{70A560B5-FACF-4E6A-8F1D-1D4F8A0D9821}" type="presParOf" srcId="{50B61E5B-C7BA-4D28-B76C-E4205FE8DA55}" destId="{78DA09A9-25E7-4215-9ABE-D72AB2F10A55}" srcOrd="0" destOrd="0" presId="urn:microsoft.com/office/officeart/2005/8/layout/orgChart1"/>
    <dgm:cxn modelId="{8428F5D8-5288-48A9-947A-AF20176A81EC}" type="presParOf" srcId="{50B61E5B-C7BA-4D28-B76C-E4205FE8DA55}" destId="{3CA2DC18-1D1C-407C-B668-169B254F1D1F}" srcOrd="1" destOrd="0" presId="urn:microsoft.com/office/officeart/2005/8/layout/orgChart1"/>
    <dgm:cxn modelId="{F8BF3003-215C-4A5E-A211-55DC6C38E270}" type="presParOf" srcId="{DF0E6F2D-8325-46D7-82F6-270730162A6C}" destId="{8E1E6077-1048-4E65-ADC4-AECA7A11A643}" srcOrd="1" destOrd="0" presId="urn:microsoft.com/office/officeart/2005/8/layout/orgChart1"/>
    <dgm:cxn modelId="{CCD6BEFC-3C4D-4F6F-8618-0FEE3F00CFAB}" type="presParOf" srcId="{DF0E6F2D-8325-46D7-82F6-270730162A6C}" destId="{528C775D-60BA-4DDF-A5E7-D7792500F432}" srcOrd="2" destOrd="0" presId="urn:microsoft.com/office/officeart/2005/8/layout/orgChart1"/>
    <dgm:cxn modelId="{814A5819-56CB-46A7-8F4C-A3C15A180632}" type="presParOf" srcId="{68848A1D-BE92-468C-B88E-5D620964A8CB}" destId="{10310D09-4D64-4C7C-A5FD-A0B1FD6EBC18}" srcOrd="2" destOrd="0" presId="urn:microsoft.com/office/officeart/2005/8/layout/orgChart1"/>
    <dgm:cxn modelId="{D016EE3E-E6CF-40E9-B376-8A2B53708783}" type="presParOf" srcId="{68848A1D-BE92-468C-B88E-5D620964A8CB}" destId="{08000386-60A7-4C98-8869-80DF81CA485E}" srcOrd="3" destOrd="0" presId="urn:microsoft.com/office/officeart/2005/8/layout/orgChart1"/>
    <dgm:cxn modelId="{EA4A588D-A210-4DD5-AB4F-DAC93CBA25B6}" type="presParOf" srcId="{08000386-60A7-4C98-8869-80DF81CA485E}" destId="{C16B2ABF-AED9-4F4B-B543-342AB0DFF31C}" srcOrd="0" destOrd="0" presId="urn:microsoft.com/office/officeart/2005/8/layout/orgChart1"/>
    <dgm:cxn modelId="{2A2D0F23-4E9D-499F-B36E-6C6932E8F15E}" type="presParOf" srcId="{C16B2ABF-AED9-4F4B-B543-342AB0DFF31C}" destId="{8F5A0884-AA9F-40FC-BA69-D63808ADCDF5}" srcOrd="0" destOrd="0" presId="urn:microsoft.com/office/officeart/2005/8/layout/orgChart1"/>
    <dgm:cxn modelId="{6A2ADB2A-386B-462C-BFB9-E7F2B478EDC1}" type="presParOf" srcId="{C16B2ABF-AED9-4F4B-B543-342AB0DFF31C}" destId="{B551D238-9B44-4B63-B867-243F7012B3E3}" srcOrd="1" destOrd="0" presId="urn:microsoft.com/office/officeart/2005/8/layout/orgChart1"/>
    <dgm:cxn modelId="{15021B34-B7DB-419B-8FED-9E5D67E219C7}" type="presParOf" srcId="{08000386-60A7-4C98-8869-80DF81CA485E}" destId="{490CAC51-138F-48C0-9C42-1B5DC3DEDCD5}" srcOrd="1" destOrd="0" presId="urn:microsoft.com/office/officeart/2005/8/layout/orgChart1"/>
    <dgm:cxn modelId="{2908BCFA-40D1-4D8C-B213-68AD7F146AAC}" type="presParOf" srcId="{08000386-60A7-4C98-8869-80DF81CA485E}" destId="{56FF2D47-2990-495B-BA36-2200CDCA5770}" srcOrd="2" destOrd="0" presId="urn:microsoft.com/office/officeart/2005/8/layout/orgChart1"/>
    <dgm:cxn modelId="{EE5785CE-AE90-4A4F-8377-EFD65BBBE16A}" type="presParOf" srcId="{68848A1D-BE92-468C-B88E-5D620964A8CB}" destId="{6164DEAF-D10C-4EAF-9E65-75202508C3E8}" srcOrd="4" destOrd="0" presId="urn:microsoft.com/office/officeart/2005/8/layout/orgChart1"/>
    <dgm:cxn modelId="{5FD2C889-170D-4528-BD57-E07B452A0B13}" type="presParOf" srcId="{68848A1D-BE92-468C-B88E-5D620964A8CB}" destId="{0E891A2C-E6E5-40BA-9800-6ED5930CDEA6}" srcOrd="5" destOrd="0" presId="urn:microsoft.com/office/officeart/2005/8/layout/orgChart1"/>
    <dgm:cxn modelId="{F55402E7-2EC4-46E1-B4F2-D8AE9C44EFC7}" type="presParOf" srcId="{0E891A2C-E6E5-40BA-9800-6ED5930CDEA6}" destId="{9DFE8A77-3AB0-4736-83E2-C5CB38F858BA}" srcOrd="0" destOrd="0" presId="urn:microsoft.com/office/officeart/2005/8/layout/orgChart1"/>
    <dgm:cxn modelId="{DA17202E-C05F-47AF-AEC6-2D537F289FFA}" type="presParOf" srcId="{9DFE8A77-3AB0-4736-83E2-C5CB38F858BA}" destId="{4125A4A6-D2F3-486D-9E78-7BA2C57D5579}" srcOrd="0" destOrd="0" presId="urn:microsoft.com/office/officeart/2005/8/layout/orgChart1"/>
    <dgm:cxn modelId="{B2CDCFE7-5DC0-4CD4-9071-6178906774DA}" type="presParOf" srcId="{9DFE8A77-3AB0-4736-83E2-C5CB38F858BA}" destId="{9A9736D7-E19F-465A-98C4-1D853236299D}" srcOrd="1" destOrd="0" presId="urn:microsoft.com/office/officeart/2005/8/layout/orgChart1"/>
    <dgm:cxn modelId="{19B99311-D8D6-404C-85B8-5BDC4CB58E90}" type="presParOf" srcId="{0E891A2C-E6E5-40BA-9800-6ED5930CDEA6}" destId="{2D13EBF4-1045-40B8-993F-C88F37A6F081}" srcOrd="1" destOrd="0" presId="urn:microsoft.com/office/officeart/2005/8/layout/orgChart1"/>
    <dgm:cxn modelId="{A7BDC26E-0E55-4F6E-8E3A-1177452C6AFD}" type="presParOf" srcId="{0E891A2C-E6E5-40BA-9800-6ED5930CDEA6}" destId="{27495B9C-2D97-4BC7-A1FF-584ED5E3F0CB}" srcOrd="2" destOrd="0" presId="urn:microsoft.com/office/officeart/2005/8/layout/orgChart1"/>
    <dgm:cxn modelId="{43FF1406-963A-404F-BE9A-FDB621E09669}" type="presParOf" srcId="{0A9C6315-170B-4E57-B074-008FAD4FF24E}" destId="{0A9335DA-C218-4D22-9E35-013EF05781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Single</a:t>
          </a:r>
          <a:r>
            <a:rPr lang="en-US" sz="2400" baseline="0" dirty="0" smtClean="0"/>
            <a:t> Market</a:t>
          </a:r>
          <a:endParaRPr lang="en-US" sz="2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 04 freedom of Movement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Economic Monetary Unit (EMU)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Aims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Customs Union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1950" dirty="0" smtClean="0"/>
            <a:t>Objectives</a:t>
          </a:r>
          <a:endParaRPr lang="en-US" sz="195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7B8DF17B-346B-460A-9B69-2CBB4561F84B}">
      <dgm:prSet phldrT="[Text]" custT="1"/>
      <dgm:spPr/>
      <dgm:t>
        <a:bodyPr/>
        <a:lstStyle/>
        <a:p>
          <a:r>
            <a:rPr lang="en-US" sz="2000" dirty="0" smtClean="0"/>
            <a:t>Elimination of Tariffs &amp; Non-Tariffs</a:t>
          </a:r>
          <a:endParaRPr lang="en-US" sz="2000" dirty="0"/>
        </a:p>
      </dgm:t>
    </dgm:pt>
    <dgm:pt modelId="{64231095-4B83-448E-9FDE-8C7951228421}" type="parTrans" cxnId="{97E44C5D-6D01-433E-951C-B312EAC7AAFA}">
      <dgm:prSet/>
      <dgm:spPr/>
      <dgm:t>
        <a:bodyPr/>
        <a:lstStyle/>
        <a:p>
          <a:endParaRPr lang="en-US"/>
        </a:p>
      </dgm:t>
    </dgm:pt>
    <dgm:pt modelId="{95CA290E-A943-4BB7-9DC5-2CE0C570D2C9}" type="sibTrans" cxnId="{97E44C5D-6D01-433E-951C-B312EAC7AAFA}">
      <dgm:prSet/>
      <dgm:spPr/>
      <dgm:t>
        <a:bodyPr/>
        <a:lstStyle/>
        <a:p>
          <a:endParaRPr lang="en-US"/>
        </a:p>
      </dgm:t>
    </dgm:pt>
    <dgm:pt modelId="{56D95FD3-96FD-4379-9E48-07DFD6A2F699}">
      <dgm:prSet phldrT="[Text]" custT="1"/>
      <dgm:spPr/>
      <dgm:t>
        <a:bodyPr/>
        <a:lstStyle/>
        <a:p>
          <a:r>
            <a:rPr lang="en-US" sz="2000" dirty="0" smtClean="0"/>
            <a:t>Types (</a:t>
          </a:r>
          <a:r>
            <a:rPr lang="en-US" sz="2000" u="sng" dirty="0" smtClean="0"/>
            <a:t>Single Digital Gateway</a:t>
          </a:r>
          <a:r>
            <a:rPr lang="en-US" sz="2000" dirty="0" smtClean="0"/>
            <a:t>, </a:t>
          </a:r>
          <a:r>
            <a:rPr lang="en-US" sz="2000" u="sng" dirty="0" smtClean="0"/>
            <a:t>Good</a:t>
          </a:r>
          <a:r>
            <a:rPr lang="en-US" sz="2000" dirty="0" smtClean="0"/>
            <a:t>s, </a:t>
          </a:r>
          <a:r>
            <a:rPr lang="en-US" sz="2000" u="sng" dirty="0" smtClean="0"/>
            <a:t>Barriers to Trade</a:t>
          </a:r>
          <a:r>
            <a:rPr lang="en-US" sz="2000" dirty="0" smtClean="0"/>
            <a:t>, </a:t>
          </a:r>
          <a:r>
            <a:rPr lang="en-US" sz="2000" u="sng" dirty="0" smtClean="0"/>
            <a:t>Public Procurement</a:t>
          </a:r>
          <a:r>
            <a:rPr lang="en-US" sz="2000" dirty="0" smtClean="0"/>
            <a:t>) </a:t>
          </a:r>
          <a:endParaRPr lang="en-US" sz="2000" dirty="0"/>
        </a:p>
      </dgm:t>
    </dgm:pt>
    <dgm:pt modelId="{2947ED2B-92BA-41E5-8332-8DA1D9DAD5DB}" type="parTrans" cxnId="{C429521F-B2CA-4951-A694-46E8FC11323F}">
      <dgm:prSet/>
      <dgm:spPr/>
      <dgm:t>
        <a:bodyPr/>
        <a:lstStyle/>
        <a:p>
          <a:endParaRPr lang="en-US"/>
        </a:p>
      </dgm:t>
    </dgm:pt>
    <dgm:pt modelId="{7D55E2DF-7D8B-4E48-A811-B92A750E7CE1}" type="sibTrans" cxnId="{C429521F-B2CA-4951-A694-46E8FC11323F}">
      <dgm:prSet/>
      <dgm:spPr/>
      <dgm:t>
        <a:bodyPr/>
        <a:lstStyle/>
        <a:p>
          <a:endParaRPr lang="en-US"/>
        </a:p>
      </dgm:t>
    </dgm:pt>
    <dgm:pt modelId="{240088FC-D30A-4FC1-87DD-5E20012A7447}">
      <dgm:prSet phldrT="[Text]" custT="1"/>
      <dgm:spPr/>
      <dgm:t>
        <a:bodyPr/>
        <a:lstStyle/>
        <a:p>
          <a:r>
            <a:rPr lang="en-US" sz="2000" dirty="0" smtClean="0"/>
            <a:t>Bodies involved.</a:t>
          </a:r>
          <a:endParaRPr lang="en-US" sz="2000" dirty="0"/>
        </a:p>
      </dgm:t>
    </dgm:pt>
    <dgm:pt modelId="{20EA4DDE-6FA9-405E-AA6E-6A8A643BD2A2}" type="parTrans" cxnId="{82AF8C01-EE26-4433-8762-36DEF16B6CDE}">
      <dgm:prSet/>
      <dgm:spPr/>
      <dgm:t>
        <a:bodyPr/>
        <a:lstStyle/>
        <a:p>
          <a:endParaRPr lang="en-US"/>
        </a:p>
      </dgm:t>
    </dgm:pt>
    <dgm:pt modelId="{013374E3-0420-4A4C-AB93-25923536F2E3}" type="sibTrans" cxnId="{82AF8C01-EE26-4433-8762-36DEF16B6CDE}">
      <dgm:prSet/>
      <dgm:spPr/>
      <dgm:t>
        <a:bodyPr/>
        <a:lstStyle/>
        <a:p>
          <a:endParaRPr lang="en-US"/>
        </a:p>
      </dgm:t>
    </dgm:pt>
    <dgm:pt modelId="{B3F49BE1-3BFC-443A-809B-3B9D87D6F7E1}">
      <dgm:prSet phldrT="[Text]" custT="1"/>
      <dgm:spPr/>
      <dgm:t>
        <a:bodyPr/>
        <a:lstStyle/>
        <a:p>
          <a:r>
            <a:rPr lang="en-US" sz="1950" dirty="0" smtClean="0"/>
            <a:t>Duty on goods  within EU and outside EU.</a:t>
          </a:r>
          <a:endParaRPr lang="en-US" sz="1950" dirty="0"/>
        </a:p>
      </dgm:t>
    </dgm:pt>
    <dgm:pt modelId="{B209B26D-0A61-44D5-8C32-F16CDB678EF8}" type="parTrans" cxnId="{0DCF3CB0-A9FA-498D-8055-5069816E7A7F}">
      <dgm:prSet/>
      <dgm:spPr/>
      <dgm:t>
        <a:bodyPr/>
        <a:lstStyle/>
        <a:p>
          <a:endParaRPr lang="en-US"/>
        </a:p>
      </dgm:t>
    </dgm:pt>
    <dgm:pt modelId="{2358409D-3132-4BE0-A8CE-0C088C466FA9}" type="sibTrans" cxnId="{0DCF3CB0-A9FA-498D-8055-5069816E7A7F}">
      <dgm:prSet/>
      <dgm:spPr/>
      <dgm:t>
        <a:bodyPr/>
        <a:lstStyle/>
        <a:p>
          <a:endParaRPr lang="en-US"/>
        </a:p>
      </dgm:t>
    </dgm:pt>
    <dgm:pt modelId="{15272436-8969-493E-AD77-E8FA543D5097}">
      <dgm:prSet phldrT="[Text]" custT="1"/>
      <dgm:spPr/>
      <dgm:t>
        <a:bodyPr/>
        <a:lstStyle/>
        <a:p>
          <a:r>
            <a:rPr lang="en-US" sz="1950" b="1" i="1" u="sng" dirty="0" smtClean="0"/>
            <a:t>Question: Difference between Single Market and Custom Union</a:t>
          </a:r>
          <a:r>
            <a:rPr lang="en-US" sz="2000" b="1" i="1" u="sng" dirty="0" smtClean="0"/>
            <a:t>?</a:t>
          </a:r>
          <a:endParaRPr lang="en-US" sz="2000" b="1" i="1" u="sng" dirty="0"/>
        </a:p>
      </dgm:t>
    </dgm:pt>
    <dgm:pt modelId="{64F84E3D-EA84-4838-B0A4-5B160C94A441}" type="parTrans" cxnId="{E0140FCB-87A3-499E-AFE7-CA15A7B85DD2}">
      <dgm:prSet/>
      <dgm:spPr/>
      <dgm:t>
        <a:bodyPr/>
        <a:lstStyle/>
        <a:p>
          <a:endParaRPr lang="en-US"/>
        </a:p>
      </dgm:t>
    </dgm:pt>
    <dgm:pt modelId="{2D7710ED-2D3D-499D-B84A-EEEE499D4F62}" type="sibTrans" cxnId="{E0140FCB-87A3-499E-AFE7-CA15A7B85DD2}">
      <dgm:prSet/>
      <dgm:spPr/>
      <dgm:t>
        <a:bodyPr/>
        <a:lstStyle/>
        <a:p>
          <a:endParaRPr lang="en-US"/>
        </a:p>
      </dgm:t>
    </dgm:pt>
    <dgm:pt modelId="{78706EE6-103B-431C-A3F5-C5DF48FD70F6}">
      <dgm:prSet phldrT="[Text]" custT="1"/>
      <dgm:spPr/>
      <dgm:t>
        <a:bodyPr/>
        <a:lstStyle/>
        <a:p>
          <a:r>
            <a:rPr lang="en-US" sz="1950" dirty="0" smtClean="0"/>
            <a:t>Policy and Immigration Service</a:t>
          </a:r>
          <a:endParaRPr lang="en-US" sz="1950" dirty="0"/>
        </a:p>
      </dgm:t>
    </dgm:pt>
    <dgm:pt modelId="{976B6122-04B9-4741-99A6-59BF124FDC61}" type="parTrans" cxnId="{50F0E5FB-87BA-49C2-BE1E-A8AC68E8420A}">
      <dgm:prSet/>
      <dgm:spPr/>
      <dgm:t>
        <a:bodyPr/>
        <a:lstStyle/>
        <a:p>
          <a:endParaRPr lang="en-US"/>
        </a:p>
      </dgm:t>
    </dgm:pt>
    <dgm:pt modelId="{3CDF4C42-06A5-4C0D-AEBD-D1AB9DFF04F6}" type="sibTrans" cxnId="{50F0E5FB-87BA-49C2-BE1E-A8AC68E8420A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 custLinFactNeighborX="-103" custLinFactNeighborY="-8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B04A2FDF-E600-4619-828B-0A3DB1697E66}" type="presOf" srcId="{78706EE6-103B-431C-A3F5-C5DF48FD70F6}" destId="{CC98D034-A368-4710-B50E-FF88B72C00E1}" srcOrd="0" destOrd="2" presId="urn:microsoft.com/office/officeart/2005/8/layout/hList1"/>
    <dgm:cxn modelId="{766DB432-5FCF-4C98-8CF6-CCD3E2EF7E52}" type="presOf" srcId="{240088FC-D30A-4FC1-87DD-5E20012A7447}" destId="{1FCCE9BE-EAD3-46EB-9098-D168BF571DC1}" srcOrd="0" destOrd="1" presId="urn:microsoft.com/office/officeart/2005/8/layout/hList1"/>
    <dgm:cxn modelId="{0A596C16-F14E-48B3-89FA-E68E6501207A}" type="presOf" srcId="{936CCB1B-14EE-4750-9196-AA315D1A3272}" destId="{6C5B7475-BA1B-4203-BF4F-9789897CEF25}" srcOrd="0" destOrd="0" presId="urn:microsoft.com/office/officeart/2005/8/layout/hList1"/>
    <dgm:cxn modelId="{D58050DC-CAC3-4FFD-8C08-18C70DCB1688}" type="presOf" srcId="{9158F7E1-4BDB-4A6D-9DCA-DF5BB0D2401A}" destId="{1FCCE9BE-EAD3-46EB-9098-D168BF571DC1}" srcOrd="0" destOrd="0" presId="urn:microsoft.com/office/officeart/2005/8/layout/hList1"/>
    <dgm:cxn modelId="{2A7FB58F-1148-41D6-8EDE-4803BA9FF084}" type="presOf" srcId="{3927EF92-50CA-4D34-A0D5-B055C59638FD}" destId="{F4A4284B-CA62-4A8A-9573-B720E8ABC5BD}" srcOrd="0" destOrd="0" presId="urn:microsoft.com/office/officeart/2005/8/layout/hList1"/>
    <dgm:cxn modelId="{0DCF3CB0-A9FA-498D-8055-5069816E7A7F}" srcId="{CBDF5276-B45D-4808-AA4C-B5E747E48C04}" destId="{B3F49BE1-3BFC-443A-809B-3B9D87D6F7E1}" srcOrd="1" destOrd="0" parTransId="{B209B26D-0A61-44D5-8C32-F16CDB678EF8}" sibTransId="{2358409D-3132-4BE0-A8CE-0C088C466FA9}"/>
    <dgm:cxn modelId="{82AF8C01-EE26-4433-8762-36DEF16B6CDE}" srcId="{3B53D07F-1DD9-441F-A9A3-1DC0D1533D64}" destId="{240088FC-D30A-4FC1-87DD-5E20012A7447}" srcOrd="1" destOrd="0" parTransId="{20EA4DDE-6FA9-405E-AA6E-6A8A643BD2A2}" sibTransId="{013374E3-0420-4A4C-AB93-25923536F2E3}"/>
    <dgm:cxn modelId="{15AD2DD4-CF9D-45FE-B33A-04A5F0484E62}" type="presOf" srcId="{3B53D07F-1DD9-441F-A9A3-1DC0D1533D64}" destId="{5806AE2C-6314-42BB-8C42-2EC7FA6896C7}" srcOrd="0" destOrd="0" presId="urn:microsoft.com/office/officeart/2005/8/layout/hList1"/>
    <dgm:cxn modelId="{2066F0FD-EDCA-41DF-8070-D226A0192365}" type="presOf" srcId="{15272436-8969-493E-AD77-E8FA543D5097}" destId="{CC98D034-A368-4710-B50E-FF88B72C00E1}" srcOrd="0" destOrd="3" presId="urn:microsoft.com/office/officeart/2005/8/layout/hList1"/>
    <dgm:cxn modelId="{C00D47F0-8386-4AC0-A9DE-1BBCBC53DBBA}" type="presOf" srcId="{56D95FD3-96FD-4379-9E48-07DFD6A2F699}" destId="{6C5B7475-BA1B-4203-BF4F-9789897CEF25}" srcOrd="0" destOrd="2" presId="urn:microsoft.com/office/officeart/2005/8/layout/hList1"/>
    <dgm:cxn modelId="{1A9747F0-B1FF-476E-9CAA-336CC843E6BD}" type="presOf" srcId="{7B8DF17B-346B-460A-9B69-2CBB4561F84B}" destId="{6C5B7475-BA1B-4203-BF4F-9789897CEF25}" srcOrd="0" destOrd="1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A7C9F764-C453-429B-ABDC-C07638FEE3F1}" type="presOf" srcId="{B3F49BE1-3BFC-443A-809B-3B9D87D6F7E1}" destId="{CC98D034-A368-4710-B50E-FF88B72C00E1}" srcOrd="0" destOrd="1" presId="urn:microsoft.com/office/officeart/2005/8/layout/hList1"/>
    <dgm:cxn modelId="{97E44C5D-6D01-433E-951C-B312EAC7AAFA}" srcId="{082E01DB-F4A7-4828-9AF4-27CECBE65C04}" destId="{7B8DF17B-346B-460A-9B69-2CBB4561F84B}" srcOrd="1" destOrd="0" parTransId="{64231095-4B83-448E-9FDE-8C7951228421}" sibTransId="{95CA290E-A943-4BB7-9DC5-2CE0C570D2C9}"/>
    <dgm:cxn modelId="{465C9B6F-7D5D-405C-A9EF-481ED0751371}" type="presOf" srcId="{082E01DB-F4A7-4828-9AF4-27CECBE65C04}" destId="{430510F9-9FB5-4C57-A32B-72D71B37BB29}" srcOrd="0" destOrd="0" presId="urn:microsoft.com/office/officeart/2005/8/layout/hList1"/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37765315-785D-41C5-B97F-C5B9675D1F0B}" type="presOf" srcId="{CBDF5276-B45D-4808-AA4C-B5E747E48C04}" destId="{E48D8AF7-0288-447B-8738-89AAAA98D6C3}" srcOrd="0" destOrd="0" presId="urn:microsoft.com/office/officeart/2005/8/layout/hList1"/>
    <dgm:cxn modelId="{C429521F-B2CA-4951-A694-46E8FC11323F}" srcId="{082E01DB-F4A7-4828-9AF4-27CECBE65C04}" destId="{56D95FD3-96FD-4379-9E48-07DFD6A2F699}" srcOrd="2" destOrd="0" parTransId="{2947ED2B-92BA-41E5-8332-8DA1D9DAD5DB}" sibTransId="{7D55E2DF-7D8B-4E48-A811-B92A750E7CE1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0F0E5FB-87BA-49C2-BE1E-A8AC68E8420A}" srcId="{CBDF5276-B45D-4808-AA4C-B5E747E48C04}" destId="{78706EE6-103B-431C-A3F5-C5DF48FD70F6}" srcOrd="2" destOrd="0" parTransId="{976B6122-04B9-4741-99A6-59BF124FDC61}" sibTransId="{3CDF4C42-06A5-4C0D-AEBD-D1AB9DFF04F6}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E0140FCB-87A3-499E-AFE7-CA15A7B85DD2}" srcId="{CBDF5276-B45D-4808-AA4C-B5E747E48C04}" destId="{15272436-8969-493E-AD77-E8FA543D5097}" srcOrd="3" destOrd="0" parTransId="{64F84E3D-EA84-4838-B0A4-5B160C94A441}" sibTransId="{2D7710ED-2D3D-499D-B84A-EEEE499D4F62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0293D792-164E-4FEC-A6F5-50F9A60BCA52}" type="presOf" srcId="{F389F520-A791-45CB-9FC3-2655967910E5}" destId="{CC98D034-A368-4710-B50E-FF88B72C00E1}" srcOrd="0" destOrd="0" presId="urn:microsoft.com/office/officeart/2005/8/layout/hList1"/>
    <dgm:cxn modelId="{029E96BC-99D5-4635-AF67-A9CAFB801F2B}" type="presParOf" srcId="{F4A4284B-CA62-4A8A-9573-B720E8ABC5BD}" destId="{815CEF00-E0F4-4BCF-9CBF-DE1568AB2DAC}" srcOrd="0" destOrd="0" presId="urn:microsoft.com/office/officeart/2005/8/layout/hList1"/>
    <dgm:cxn modelId="{34AE7C03-C5F0-4963-9083-3442CE3C343D}" type="presParOf" srcId="{815CEF00-E0F4-4BCF-9CBF-DE1568AB2DAC}" destId="{430510F9-9FB5-4C57-A32B-72D71B37BB29}" srcOrd="0" destOrd="0" presId="urn:microsoft.com/office/officeart/2005/8/layout/hList1"/>
    <dgm:cxn modelId="{AE425D4C-40B9-4FC5-BFEB-03C79FEBFAC9}" type="presParOf" srcId="{815CEF00-E0F4-4BCF-9CBF-DE1568AB2DAC}" destId="{6C5B7475-BA1B-4203-BF4F-9789897CEF25}" srcOrd="1" destOrd="0" presId="urn:microsoft.com/office/officeart/2005/8/layout/hList1"/>
    <dgm:cxn modelId="{D848F47B-2C8B-4A57-BAA8-3E2B157559D1}" type="presParOf" srcId="{F4A4284B-CA62-4A8A-9573-B720E8ABC5BD}" destId="{36FE8E73-B250-4A83-84E7-7A3CDCE95E06}" srcOrd="1" destOrd="0" presId="urn:microsoft.com/office/officeart/2005/8/layout/hList1"/>
    <dgm:cxn modelId="{90366A77-FA52-4765-83C0-74C5C57C6186}" type="presParOf" srcId="{F4A4284B-CA62-4A8A-9573-B720E8ABC5BD}" destId="{FFE34DED-B492-424F-AD70-29BBF09FFF3A}" srcOrd="2" destOrd="0" presId="urn:microsoft.com/office/officeart/2005/8/layout/hList1"/>
    <dgm:cxn modelId="{79C54A2E-65EA-4124-AA76-B1AE6D34D7B0}" type="presParOf" srcId="{FFE34DED-B492-424F-AD70-29BBF09FFF3A}" destId="{5806AE2C-6314-42BB-8C42-2EC7FA6896C7}" srcOrd="0" destOrd="0" presId="urn:microsoft.com/office/officeart/2005/8/layout/hList1"/>
    <dgm:cxn modelId="{4DAC2B4F-BC15-4C1F-A84F-B7F1D03F74E3}" type="presParOf" srcId="{FFE34DED-B492-424F-AD70-29BBF09FFF3A}" destId="{1FCCE9BE-EAD3-46EB-9098-D168BF571DC1}" srcOrd="1" destOrd="0" presId="urn:microsoft.com/office/officeart/2005/8/layout/hList1"/>
    <dgm:cxn modelId="{446B4D7D-CD2A-48EB-A934-D1771E05A0E0}" type="presParOf" srcId="{F4A4284B-CA62-4A8A-9573-B720E8ABC5BD}" destId="{ED2C084F-3E30-45BA-B000-428EC5873AD1}" srcOrd="3" destOrd="0" presId="urn:microsoft.com/office/officeart/2005/8/layout/hList1"/>
    <dgm:cxn modelId="{A9293396-B31D-4C4C-8660-BB3DECB43DDD}" type="presParOf" srcId="{F4A4284B-CA62-4A8A-9573-B720E8ABC5BD}" destId="{2B691363-57CE-434A-80F5-402C3D788A16}" srcOrd="4" destOrd="0" presId="urn:microsoft.com/office/officeart/2005/8/layout/hList1"/>
    <dgm:cxn modelId="{70C3398C-EA71-4481-B5D7-7A6D40DA9736}" type="presParOf" srcId="{2B691363-57CE-434A-80F5-402C3D788A16}" destId="{E48D8AF7-0288-447B-8738-89AAAA98D6C3}" srcOrd="0" destOrd="0" presId="urn:microsoft.com/office/officeart/2005/8/layout/hList1"/>
    <dgm:cxn modelId="{005505A2-B9B6-4A2C-96D3-132023957BC3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European Education Policy</a:t>
          </a:r>
          <a:endParaRPr lang="en-US" sz="2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1900" dirty="0" smtClean="0"/>
            <a:t> Aim and Objective</a:t>
          </a:r>
          <a:endParaRPr lang="en-US" sz="19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European Health  Policy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Treaty of Amsterdam, Article-152.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European</a:t>
          </a:r>
          <a:r>
            <a:rPr lang="en-US" sz="2400" baseline="0" dirty="0" smtClean="0"/>
            <a:t> Pillars of Social Rights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1950" dirty="0" smtClean="0"/>
            <a:t>20 key principles and rights </a:t>
          </a:r>
          <a:endParaRPr lang="en-US" sz="195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240088FC-D30A-4FC1-87DD-5E20012A7447}">
      <dgm:prSet phldrT="[Text]" custT="1"/>
      <dgm:spPr/>
      <dgm:t>
        <a:bodyPr/>
        <a:lstStyle/>
        <a:p>
          <a:r>
            <a:rPr lang="en-US" sz="2000" dirty="0" smtClean="0"/>
            <a:t>Aims and Objectives.</a:t>
          </a:r>
          <a:endParaRPr lang="en-US" sz="2000" dirty="0"/>
        </a:p>
      </dgm:t>
    </dgm:pt>
    <dgm:pt modelId="{20EA4DDE-6FA9-405E-AA6E-6A8A643BD2A2}" type="parTrans" cxnId="{82AF8C01-EE26-4433-8762-36DEF16B6CDE}">
      <dgm:prSet/>
      <dgm:spPr/>
      <dgm:t>
        <a:bodyPr/>
        <a:lstStyle/>
        <a:p>
          <a:endParaRPr lang="en-US"/>
        </a:p>
      </dgm:t>
    </dgm:pt>
    <dgm:pt modelId="{013374E3-0420-4A4C-AB93-25923536F2E3}" type="sibTrans" cxnId="{82AF8C01-EE26-4433-8762-36DEF16B6CDE}">
      <dgm:prSet/>
      <dgm:spPr/>
      <dgm:t>
        <a:bodyPr/>
        <a:lstStyle/>
        <a:p>
          <a:endParaRPr lang="en-US"/>
        </a:p>
      </dgm:t>
    </dgm:pt>
    <dgm:pt modelId="{D0F222E0-F937-40CC-96CF-B68FD60FA208}">
      <dgm:prSet phldrT="[Text]" custT="1"/>
      <dgm:spPr/>
      <dgm:t>
        <a:bodyPr/>
        <a:lstStyle/>
        <a:p>
          <a:r>
            <a:rPr lang="en-US" sz="1900" dirty="0" smtClean="0"/>
            <a:t>Current Educational Programs (Comenius, Erasmus, Leonardo Da Vinci, Grundtvig, Jean Monnet Program)</a:t>
          </a:r>
          <a:endParaRPr lang="en-US" sz="1900" dirty="0"/>
        </a:p>
      </dgm:t>
    </dgm:pt>
    <dgm:pt modelId="{66DC805A-8689-4066-AE06-BD6EE1BE0A26}" type="parTrans" cxnId="{A2195FA4-1341-4996-9AAE-EA100711719B}">
      <dgm:prSet/>
      <dgm:spPr/>
      <dgm:t>
        <a:bodyPr/>
        <a:lstStyle/>
        <a:p>
          <a:endParaRPr lang="en-US"/>
        </a:p>
      </dgm:t>
    </dgm:pt>
    <dgm:pt modelId="{2C87E11F-1DD9-46BB-A829-7527740CF3ED}" type="sibTrans" cxnId="{A2195FA4-1341-4996-9AAE-EA100711719B}">
      <dgm:prSet/>
      <dgm:spPr/>
      <dgm:t>
        <a:bodyPr/>
        <a:lstStyle/>
        <a:p>
          <a:endParaRPr lang="en-US"/>
        </a:p>
      </dgm:t>
    </dgm:pt>
    <dgm:pt modelId="{3ABA8195-40AF-44ED-AF44-CCF30B29631B}">
      <dgm:prSet phldrT="[Text]" custT="1"/>
      <dgm:spPr/>
      <dgm:t>
        <a:bodyPr/>
        <a:lstStyle/>
        <a:p>
          <a:r>
            <a:rPr lang="en-US" sz="1950" dirty="0" smtClean="0"/>
            <a:t>Three categories.</a:t>
          </a:r>
          <a:endParaRPr lang="en-US" sz="1950" dirty="0"/>
        </a:p>
      </dgm:t>
    </dgm:pt>
    <dgm:pt modelId="{FF4A576E-825F-47E1-BF2A-065EAE7A9C06}" type="parTrans" cxnId="{3CB3A266-AD28-4699-86BA-EB420A9EB429}">
      <dgm:prSet/>
      <dgm:spPr/>
      <dgm:t>
        <a:bodyPr/>
        <a:lstStyle/>
        <a:p>
          <a:endParaRPr lang="en-US"/>
        </a:p>
      </dgm:t>
    </dgm:pt>
    <dgm:pt modelId="{0EFBE3F7-EB21-471A-8DEE-2ADEC94C8741}" type="sibTrans" cxnId="{3CB3A266-AD28-4699-86BA-EB420A9EB429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 custLinFactNeighborX="-103" custLinFactNeighborY="-8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4CB1AD79-8D7D-4375-A1F4-FA17E0967B6F}" type="presOf" srcId="{3ABA8195-40AF-44ED-AF44-CCF30B29631B}" destId="{CC98D034-A368-4710-B50E-FF88B72C00E1}" srcOrd="0" destOrd="1" presId="urn:microsoft.com/office/officeart/2005/8/layout/hList1"/>
    <dgm:cxn modelId="{16A120CC-5CE0-4CA5-871F-F57CD682BC32}" type="presOf" srcId="{082E01DB-F4A7-4828-9AF4-27CECBE65C04}" destId="{430510F9-9FB5-4C57-A32B-72D71B37BB29}" srcOrd="0" destOrd="0" presId="urn:microsoft.com/office/officeart/2005/8/layout/hList1"/>
    <dgm:cxn modelId="{3EE37150-B44D-4A84-A0F6-0C3147FF7DBD}" type="presOf" srcId="{240088FC-D30A-4FC1-87DD-5E20012A7447}" destId="{1FCCE9BE-EAD3-46EB-9098-D168BF571DC1}" srcOrd="0" destOrd="1" presId="urn:microsoft.com/office/officeart/2005/8/layout/hList1"/>
    <dgm:cxn modelId="{F37AC812-D6B4-4093-8B51-C2FD0878B680}" type="presOf" srcId="{D0F222E0-F937-40CC-96CF-B68FD60FA208}" destId="{6C5B7475-BA1B-4203-BF4F-9789897CEF25}" srcOrd="0" destOrd="1" presId="urn:microsoft.com/office/officeart/2005/8/layout/hList1"/>
    <dgm:cxn modelId="{3CB3A266-AD28-4699-86BA-EB420A9EB429}" srcId="{CBDF5276-B45D-4808-AA4C-B5E747E48C04}" destId="{3ABA8195-40AF-44ED-AF44-CCF30B29631B}" srcOrd="1" destOrd="0" parTransId="{FF4A576E-825F-47E1-BF2A-065EAE7A9C06}" sibTransId="{0EFBE3F7-EB21-471A-8DEE-2ADEC94C8741}"/>
    <dgm:cxn modelId="{11CC99F2-67BC-4C3E-A0F7-309211C9B798}" type="presOf" srcId="{CBDF5276-B45D-4808-AA4C-B5E747E48C04}" destId="{E48D8AF7-0288-447B-8738-89AAAA98D6C3}" srcOrd="0" destOrd="0" presId="urn:microsoft.com/office/officeart/2005/8/layout/hList1"/>
    <dgm:cxn modelId="{B9D55DBE-3DC2-4FC2-BAC1-BA2000B70431}" type="presOf" srcId="{3B53D07F-1DD9-441F-A9A3-1DC0D1533D64}" destId="{5806AE2C-6314-42BB-8C42-2EC7FA6896C7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A2195FA4-1341-4996-9AAE-EA100711719B}" srcId="{082E01DB-F4A7-4828-9AF4-27CECBE65C04}" destId="{D0F222E0-F937-40CC-96CF-B68FD60FA208}" srcOrd="1" destOrd="0" parTransId="{66DC805A-8689-4066-AE06-BD6EE1BE0A26}" sibTransId="{2C87E11F-1DD9-46BB-A829-7527740CF3ED}"/>
    <dgm:cxn modelId="{82AF8C01-EE26-4433-8762-36DEF16B6CDE}" srcId="{3B53D07F-1DD9-441F-A9A3-1DC0D1533D64}" destId="{240088FC-D30A-4FC1-87DD-5E20012A7447}" srcOrd="1" destOrd="0" parTransId="{20EA4DDE-6FA9-405E-AA6E-6A8A643BD2A2}" sibTransId="{013374E3-0420-4A4C-AB93-25923536F2E3}"/>
    <dgm:cxn modelId="{B6E6C765-89B1-407E-8306-6361EC83C44F}" type="presOf" srcId="{3927EF92-50CA-4D34-A0D5-B055C59638FD}" destId="{F4A4284B-CA62-4A8A-9573-B720E8ABC5BD}" srcOrd="0" destOrd="0" presId="urn:microsoft.com/office/officeart/2005/8/layout/hList1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17727CDB-6FF6-4E5D-A887-A2A3DFD4618F}" type="presOf" srcId="{9158F7E1-4BDB-4A6D-9DCA-DF5BB0D2401A}" destId="{1FCCE9BE-EAD3-46EB-9098-D168BF571DC1}" srcOrd="0" destOrd="0" presId="urn:microsoft.com/office/officeart/2005/8/layout/hList1"/>
    <dgm:cxn modelId="{0B87787A-BD2B-442D-BA23-D1249E335E3A}" type="presOf" srcId="{F389F520-A791-45CB-9FC3-2655967910E5}" destId="{CC98D034-A368-4710-B50E-FF88B72C00E1}" srcOrd="0" destOrd="0" presId="urn:microsoft.com/office/officeart/2005/8/layout/hList1"/>
    <dgm:cxn modelId="{7D45342E-61C2-4D3E-BFA5-F91A307E8540}" type="presOf" srcId="{936CCB1B-14EE-4750-9196-AA315D1A3272}" destId="{6C5B7475-BA1B-4203-BF4F-9789897CEF25}" srcOrd="0" destOrd="0" presId="urn:microsoft.com/office/officeart/2005/8/layout/hList1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524068D0-C593-42F0-B99C-094D2D5A88D5}" type="presParOf" srcId="{F4A4284B-CA62-4A8A-9573-B720E8ABC5BD}" destId="{815CEF00-E0F4-4BCF-9CBF-DE1568AB2DAC}" srcOrd="0" destOrd="0" presId="urn:microsoft.com/office/officeart/2005/8/layout/hList1"/>
    <dgm:cxn modelId="{0FD9A312-3934-4FA6-9582-4DC25DF2D1BC}" type="presParOf" srcId="{815CEF00-E0F4-4BCF-9CBF-DE1568AB2DAC}" destId="{430510F9-9FB5-4C57-A32B-72D71B37BB29}" srcOrd="0" destOrd="0" presId="urn:microsoft.com/office/officeart/2005/8/layout/hList1"/>
    <dgm:cxn modelId="{A9BE41B2-42EA-4C5C-AF74-AB28BAB8E3A3}" type="presParOf" srcId="{815CEF00-E0F4-4BCF-9CBF-DE1568AB2DAC}" destId="{6C5B7475-BA1B-4203-BF4F-9789897CEF25}" srcOrd="1" destOrd="0" presId="urn:microsoft.com/office/officeart/2005/8/layout/hList1"/>
    <dgm:cxn modelId="{B014FC64-EC33-4A94-BA90-DB02C4F5885D}" type="presParOf" srcId="{F4A4284B-CA62-4A8A-9573-B720E8ABC5BD}" destId="{36FE8E73-B250-4A83-84E7-7A3CDCE95E06}" srcOrd="1" destOrd="0" presId="urn:microsoft.com/office/officeart/2005/8/layout/hList1"/>
    <dgm:cxn modelId="{05CB26E8-E1B0-491A-825F-2875C032F791}" type="presParOf" srcId="{F4A4284B-CA62-4A8A-9573-B720E8ABC5BD}" destId="{FFE34DED-B492-424F-AD70-29BBF09FFF3A}" srcOrd="2" destOrd="0" presId="urn:microsoft.com/office/officeart/2005/8/layout/hList1"/>
    <dgm:cxn modelId="{63C9D626-8E5E-44FB-B052-4B443ABC1B2C}" type="presParOf" srcId="{FFE34DED-B492-424F-AD70-29BBF09FFF3A}" destId="{5806AE2C-6314-42BB-8C42-2EC7FA6896C7}" srcOrd="0" destOrd="0" presId="urn:microsoft.com/office/officeart/2005/8/layout/hList1"/>
    <dgm:cxn modelId="{346DE7A6-8DDD-456D-B737-73F51CC1D081}" type="presParOf" srcId="{FFE34DED-B492-424F-AD70-29BBF09FFF3A}" destId="{1FCCE9BE-EAD3-46EB-9098-D168BF571DC1}" srcOrd="1" destOrd="0" presId="urn:microsoft.com/office/officeart/2005/8/layout/hList1"/>
    <dgm:cxn modelId="{053DB766-FE1F-4975-89E6-AD14F7805D01}" type="presParOf" srcId="{F4A4284B-CA62-4A8A-9573-B720E8ABC5BD}" destId="{ED2C084F-3E30-45BA-B000-428EC5873AD1}" srcOrd="3" destOrd="0" presId="urn:microsoft.com/office/officeart/2005/8/layout/hList1"/>
    <dgm:cxn modelId="{AA5FBAC5-9422-46DB-965A-CE01063E0885}" type="presParOf" srcId="{F4A4284B-CA62-4A8A-9573-B720E8ABC5BD}" destId="{2B691363-57CE-434A-80F5-402C3D788A16}" srcOrd="4" destOrd="0" presId="urn:microsoft.com/office/officeart/2005/8/layout/hList1"/>
    <dgm:cxn modelId="{4C4CDF86-13E2-465E-A917-2AEDBB15AE9D}" type="presParOf" srcId="{2B691363-57CE-434A-80F5-402C3D788A16}" destId="{E48D8AF7-0288-447B-8738-89AAAA98D6C3}" srcOrd="0" destOrd="0" presId="urn:microsoft.com/office/officeart/2005/8/layout/hList1"/>
    <dgm:cxn modelId="{50321BCB-F958-4FB0-9A30-247B0CC7F27D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Treaty of Lisbon and Social Policy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1950" dirty="0" smtClean="0"/>
            <a:t>Product of all Community treaties.</a:t>
          </a:r>
          <a:endParaRPr lang="en-US" sz="195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4AF73677-1CBE-449D-A841-7C1ECEF4AB71}">
      <dgm:prSet phldrT="[Text]" custT="1"/>
      <dgm:spPr/>
      <dgm:t>
        <a:bodyPr/>
        <a:lstStyle/>
        <a:p>
          <a:r>
            <a:rPr lang="en-US" sz="1950" dirty="0" smtClean="0"/>
            <a:t>Social Policy under Treaty of Lisbon</a:t>
          </a:r>
          <a:endParaRPr lang="en-US" sz="1950" dirty="0"/>
        </a:p>
      </dgm:t>
    </dgm:pt>
    <dgm:pt modelId="{C18DEE61-1C33-4189-BE07-923E1DBECFC6}" type="parTrans" cxnId="{2EE15582-13E2-42E2-860F-E6F3C5D00D76}">
      <dgm:prSet/>
      <dgm:spPr/>
    </dgm:pt>
    <dgm:pt modelId="{22ED0D31-DD47-4FFF-9D0A-1DF8C2879DC6}" type="sibTrans" cxnId="{2EE15582-13E2-42E2-860F-E6F3C5D00D76}">
      <dgm:prSet/>
      <dgm:spPr/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0" presStyleCnt="1" custScaleY="1121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E15582-13E2-42E2-860F-E6F3C5D00D76}" srcId="{CBDF5276-B45D-4808-AA4C-B5E747E48C04}" destId="{4AF73677-1CBE-449D-A841-7C1ECEF4AB71}" srcOrd="1" destOrd="0" parTransId="{C18DEE61-1C33-4189-BE07-923E1DBECFC6}" sibTransId="{22ED0D31-DD47-4FFF-9D0A-1DF8C2879DC6}"/>
    <dgm:cxn modelId="{183B063B-EB4E-4F62-BE65-33E9B543DCE3}" type="presOf" srcId="{4AF73677-1CBE-449D-A841-7C1ECEF4AB71}" destId="{CC98D034-A368-4710-B50E-FF88B72C00E1}" srcOrd="0" destOrd="1" presId="urn:microsoft.com/office/officeart/2005/8/layout/hList1"/>
    <dgm:cxn modelId="{0B9EC5C4-8C85-4DDA-9AE6-4805A08DF153}" type="presOf" srcId="{F389F520-A791-45CB-9FC3-2655967910E5}" destId="{CC98D034-A368-4710-B50E-FF88B72C00E1}" srcOrd="0" destOrd="0" presId="urn:microsoft.com/office/officeart/2005/8/layout/hList1"/>
    <dgm:cxn modelId="{587795DF-3CFB-4606-857A-174D0BF5AFA1}" srcId="{3927EF92-50CA-4D34-A0D5-B055C59638FD}" destId="{CBDF5276-B45D-4808-AA4C-B5E747E48C04}" srcOrd="0" destOrd="0" parTransId="{CE611005-C2BA-4DD7-8703-FA713F71D7F8}" sibTransId="{FF273B9E-1A2B-44B7-AFF8-8BEF6DE1EFF7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85481C39-EE08-4ED4-A30F-086F8A88EE18}" type="presOf" srcId="{CBDF5276-B45D-4808-AA4C-B5E747E48C04}" destId="{E48D8AF7-0288-447B-8738-89AAAA98D6C3}" srcOrd="0" destOrd="0" presId="urn:microsoft.com/office/officeart/2005/8/layout/hList1"/>
    <dgm:cxn modelId="{678640A2-3665-43A2-A299-214D8269DDC5}" type="presOf" srcId="{3927EF92-50CA-4D34-A0D5-B055C59638FD}" destId="{F4A4284B-CA62-4A8A-9573-B720E8ABC5BD}" srcOrd="0" destOrd="0" presId="urn:microsoft.com/office/officeart/2005/8/layout/hList1"/>
    <dgm:cxn modelId="{E6BC9CCF-D874-4C76-90E9-AF0E58C2AABA}" type="presParOf" srcId="{F4A4284B-CA62-4A8A-9573-B720E8ABC5BD}" destId="{2B691363-57CE-434A-80F5-402C3D788A16}" srcOrd="0" destOrd="0" presId="urn:microsoft.com/office/officeart/2005/8/layout/hList1"/>
    <dgm:cxn modelId="{086D12FE-DC89-404C-9D7E-274A08BF67D7}" type="presParOf" srcId="{2B691363-57CE-434A-80F5-402C3D788A16}" destId="{E48D8AF7-0288-447B-8738-89AAAA98D6C3}" srcOrd="0" destOrd="0" presId="urn:microsoft.com/office/officeart/2005/8/layout/hList1"/>
    <dgm:cxn modelId="{6972A93D-B8E6-431B-9449-CE765AE18E59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Euro-Debt Crisis, 2009</a:t>
          </a:r>
          <a:r>
            <a:rPr lang="en-US" sz="3400" dirty="0" smtClean="0"/>
            <a:t>.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500" dirty="0" smtClean="0"/>
            <a:t> </a:t>
          </a:r>
          <a:r>
            <a:rPr lang="en-US" sz="2000" dirty="0" smtClean="0"/>
            <a:t>Weak economic growth (</a:t>
          </a:r>
          <a:r>
            <a:rPr lang="en-US" sz="2000" b="1" dirty="0" smtClean="0"/>
            <a:t>PIIGS</a:t>
          </a:r>
          <a:r>
            <a:rPr lang="en-US" sz="2000" b="0" dirty="0" smtClean="0"/>
            <a:t>)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EAB01A54-3AA2-4D96-BB9F-6C7AF22B8A75}">
      <dgm:prSet phldrT="[Text]" custT="1"/>
      <dgm:spPr/>
      <dgm:t>
        <a:bodyPr/>
        <a:lstStyle/>
        <a:p>
          <a:r>
            <a:rPr lang="en-US" sz="2000" dirty="0" smtClean="0"/>
            <a:t>Single Currency under question.</a:t>
          </a:r>
          <a:endParaRPr lang="en-US" sz="2000" dirty="0"/>
        </a:p>
      </dgm:t>
    </dgm:pt>
    <dgm:pt modelId="{CE64D505-5FC1-43FB-B03D-0F16B3D2505C}" type="parTrans" cxnId="{C9841535-E8CB-4A64-ABBE-94F440D9A333}">
      <dgm:prSet/>
      <dgm:spPr/>
      <dgm:t>
        <a:bodyPr/>
        <a:lstStyle/>
        <a:p>
          <a:endParaRPr lang="en-US"/>
        </a:p>
      </dgm:t>
    </dgm:pt>
    <dgm:pt modelId="{01FFDFF8-39BF-4846-8FC3-014609A2788F}" type="sibTrans" cxnId="{C9841535-E8CB-4A64-ABBE-94F440D9A333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BREXIT (Economic)</a:t>
          </a:r>
        </a:p>
        <a:p>
          <a:r>
            <a:rPr lang="en-US" sz="2400" dirty="0" smtClean="0"/>
            <a:t>2016.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Voluntary Disintegration Process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14F2ABF7-CE6E-417A-AAE8-EF900CC846DA}">
      <dgm:prSet phldrT="[Text]" custT="1"/>
      <dgm:spPr/>
      <dgm:t>
        <a:bodyPr/>
        <a:lstStyle/>
        <a:p>
          <a:r>
            <a:rPr lang="en-US" sz="2000" dirty="0" smtClean="0"/>
            <a:t>Distrust on EU economic entity.</a:t>
          </a:r>
          <a:endParaRPr lang="en-US" sz="2000" dirty="0"/>
        </a:p>
      </dgm:t>
    </dgm:pt>
    <dgm:pt modelId="{7834907E-B581-41AC-9B84-018D7C7B40CD}" type="parTrans" cxnId="{00E522E4-B61D-4B76-842B-D81DB3D9C19C}">
      <dgm:prSet/>
      <dgm:spPr/>
      <dgm:t>
        <a:bodyPr/>
        <a:lstStyle/>
        <a:p>
          <a:endParaRPr lang="en-US"/>
        </a:p>
      </dgm:t>
    </dgm:pt>
    <dgm:pt modelId="{8A78EE98-64D4-4B25-B4C4-FFA7B287C9ED}" type="sibTrans" cxnId="{00E522E4-B61D-4B76-842B-D81DB3D9C19C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Italy’s Case</a:t>
          </a:r>
        </a:p>
        <a:p>
          <a:r>
            <a:rPr lang="en-US" sz="2400" dirty="0" smtClean="0"/>
            <a:t>2018. 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New coalition government bold steps.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F96DD524-8F9C-4E99-8D35-307C913528F2}">
      <dgm:prSet phldrT="[Text]" custT="1"/>
      <dgm:spPr/>
      <dgm:t>
        <a:bodyPr/>
        <a:lstStyle/>
        <a:p>
          <a:r>
            <a:rPr lang="en-US" sz="2000" dirty="0" smtClean="0"/>
            <a:t>EU’s response</a:t>
          </a:r>
          <a:r>
            <a:rPr lang="en-US" sz="2500" dirty="0" smtClean="0"/>
            <a:t>.</a:t>
          </a:r>
          <a:endParaRPr lang="en-US" sz="2500" dirty="0"/>
        </a:p>
      </dgm:t>
    </dgm:pt>
    <dgm:pt modelId="{D006325C-5F3E-46E4-80B1-DE2B0CDD6F9D}" type="parTrans" cxnId="{159F81F9-275D-4082-9C6F-C34D700582D3}">
      <dgm:prSet/>
      <dgm:spPr/>
      <dgm:t>
        <a:bodyPr/>
        <a:lstStyle/>
        <a:p>
          <a:endParaRPr lang="en-US"/>
        </a:p>
      </dgm:t>
    </dgm:pt>
    <dgm:pt modelId="{D3E77A05-01AF-4A81-8118-F48B2BE884C8}" type="sibTrans" cxnId="{159F81F9-275D-4082-9C6F-C34D700582D3}">
      <dgm:prSet/>
      <dgm:spPr/>
      <dgm:t>
        <a:bodyPr/>
        <a:lstStyle/>
        <a:p>
          <a:endParaRPr lang="en-US"/>
        </a:p>
      </dgm:t>
    </dgm:pt>
    <dgm:pt modelId="{8AD4CA55-BD08-4DD6-87F9-7BD509B00D2A}">
      <dgm:prSet phldrT="[Text]" custT="1"/>
      <dgm:spPr/>
      <dgm:t>
        <a:bodyPr/>
        <a:lstStyle/>
        <a:p>
          <a:r>
            <a:rPr lang="en-US" sz="2000" b="1" dirty="0" smtClean="0"/>
            <a:t>GREXIT, </a:t>
          </a:r>
          <a:r>
            <a:rPr lang="en-US" sz="2000" b="0" dirty="0" smtClean="0"/>
            <a:t>2015.</a:t>
          </a:r>
          <a:endParaRPr lang="en-US" sz="2000" b="1" dirty="0"/>
        </a:p>
      </dgm:t>
    </dgm:pt>
    <dgm:pt modelId="{2359DDD6-1E03-4D7D-A67F-6A223A011713}" type="parTrans" cxnId="{F0CE73B7-9D87-4E3F-88E8-552565F19D15}">
      <dgm:prSet/>
      <dgm:spPr/>
      <dgm:t>
        <a:bodyPr/>
        <a:lstStyle/>
        <a:p>
          <a:endParaRPr lang="en-US"/>
        </a:p>
      </dgm:t>
    </dgm:pt>
    <dgm:pt modelId="{D9ADFEA0-89DC-44B2-8AA8-797D0C5E22D4}" type="sibTrans" cxnId="{F0CE73B7-9D87-4E3F-88E8-552565F19D15}">
      <dgm:prSet/>
      <dgm:spPr/>
      <dgm:t>
        <a:bodyPr/>
        <a:lstStyle/>
        <a:p>
          <a:endParaRPr lang="en-US"/>
        </a:p>
      </dgm:t>
    </dgm:pt>
    <dgm:pt modelId="{7C86D5C0-B753-45F0-B758-42AE42AD6EFB}">
      <dgm:prSet phldrT="[Text]" custT="1"/>
      <dgm:spPr/>
      <dgm:t>
        <a:bodyPr/>
        <a:lstStyle/>
        <a:p>
          <a:r>
            <a:rPr lang="en-US" sz="2000" dirty="0" smtClean="0"/>
            <a:t>Urge for market freedom</a:t>
          </a:r>
          <a:endParaRPr lang="en-US" sz="2000" dirty="0"/>
        </a:p>
      </dgm:t>
    </dgm:pt>
    <dgm:pt modelId="{58DAFA23-BAC1-423B-AB33-EB8188866876}" type="parTrans" cxnId="{154AC2E0-F5E9-4350-A0E4-B4C496B36C66}">
      <dgm:prSet/>
      <dgm:spPr/>
      <dgm:t>
        <a:bodyPr/>
        <a:lstStyle/>
        <a:p>
          <a:endParaRPr lang="en-US"/>
        </a:p>
      </dgm:t>
    </dgm:pt>
    <dgm:pt modelId="{755E0141-E00A-4CCA-9AA8-FD4FDD7F988A}" type="sibTrans" cxnId="{154AC2E0-F5E9-4350-A0E4-B4C496B36C66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00E522E4-B61D-4B76-842B-D81DB3D9C19C}" srcId="{3B53D07F-1DD9-441F-A9A3-1DC0D1533D64}" destId="{14F2ABF7-CE6E-417A-AAE8-EF900CC846DA}" srcOrd="1" destOrd="0" parTransId="{7834907E-B581-41AC-9B84-018D7C7B40CD}" sibTransId="{8A78EE98-64D4-4B25-B4C4-FFA7B287C9ED}"/>
    <dgm:cxn modelId="{4D298E31-FCE6-4072-BDF7-FA5AEC114D31}" type="presOf" srcId="{9158F7E1-4BDB-4A6D-9DCA-DF5BB0D2401A}" destId="{1FCCE9BE-EAD3-46EB-9098-D168BF571DC1}" srcOrd="0" destOrd="0" presId="urn:microsoft.com/office/officeart/2005/8/layout/hList1"/>
    <dgm:cxn modelId="{BCEC2F64-9777-49E9-A844-F995425DC1AA}" type="presOf" srcId="{082E01DB-F4A7-4828-9AF4-27CECBE65C04}" destId="{430510F9-9FB5-4C57-A32B-72D71B37BB29}" srcOrd="0" destOrd="0" presId="urn:microsoft.com/office/officeart/2005/8/layout/hList1"/>
    <dgm:cxn modelId="{B6722484-E363-45E2-9600-B24AE2690BB4}" type="presOf" srcId="{14F2ABF7-CE6E-417A-AAE8-EF900CC846DA}" destId="{1FCCE9BE-EAD3-46EB-9098-D168BF571DC1}" srcOrd="0" destOrd="1" presId="urn:microsoft.com/office/officeart/2005/8/layout/hList1"/>
    <dgm:cxn modelId="{C9841535-E8CB-4A64-ABBE-94F440D9A333}" srcId="{082E01DB-F4A7-4828-9AF4-27CECBE65C04}" destId="{EAB01A54-3AA2-4D96-BB9F-6C7AF22B8A75}" srcOrd="1" destOrd="0" parTransId="{CE64D505-5FC1-43FB-B03D-0F16B3D2505C}" sibTransId="{01FFDFF8-39BF-4846-8FC3-014609A2788F}"/>
    <dgm:cxn modelId="{154AC2E0-F5E9-4350-A0E4-B4C496B36C66}" srcId="{3B53D07F-1DD9-441F-A9A3-1DC0D1533D64}" destId="{7C86D5C0-B753-45F0-B758-42AE42AD6EFB}" srcOrd="2" destOrd="0" parTransId="{58DAFA23-BAC1-423B-AB33-EB8188866876}" sibTransId="{755E0141-E00A-4CCA-9AA8-FD4FDD7F988A}"/>
    <dgm:cxn modelId="{58A7CE72-3638-4CF5-9C5D-A12BE4AADFA1}" type="presOf" srcId="{3B53D07F-1DD9-441F-A9A3-1DC0D1533D64}" destId="{5806AE2C-6314-42BB-8C42-2EC7FA6896C7}" srcOrd="0" destOrd="0" presId="urn:microsoft.com/office/officeart/2005/8/layout/hList1"/>
    <dgm:cxn modelId="{1FE3577E-697C-44BC-B291-95FFE2F54D06}" type="presOf" srcId="{3927EF92-50CA-4D34-A0D5-B055C59638FD}" destId="{F4A4284B-CA62-4A8A-9573-B720E8ABC5BD}" srcOrd="0" destOrd="0" presId="urn:microsoft.com/office/officeart/2005/8/layout/hList1"/>
    <dgm:cxn modelId="{EE6A5D5A-8548-49CE-BB45-E578A46B7282}" type="presOf" srcId="{F96DD524-8F9C-4E99-8D35-307C913528F2}" destId="{CC98D034-A368-4710-B50E-FF88B72C00E1}" srcOrd="0" destOrd="1" presId="urn:microsoft.com/office/officeart/2005/8/layout/hList1"/>
    <dgm:cxn modelId="{A73D8F67-8DC9-48A9-BC67-D64759556A1E}" type="presOf" srcId="{EAB01A54-3AA2-4D96-BB9F-6C7AF22B8A75}" destId="{6C5B7475-BA1B-4203-BF4F-9789897CEF25}" srcOrd="0" destOrd="1" presId="urn:microsoft.com/office/officeart/2005/8/layout/hList1"/>
    <dgm:cxn modelId="{8B1456E8-9CFC-49F5-9557-FECD077FF5FF}" type="presOf" srcId="{F389F520-A791-45CB-9FC3-2655967910E5}" destId="{CC98D034-A368-4710-B50E-FF88B72C00E1}" srcOrd="0" destOrd="0" presId="urn:microsoft.com/office/officeart/2005/8/layout/hList1"/>
    <dgm:cxn modelId="{F0CE73B7-9D87-4E3F-88E8-552565F19D15}" srcId="{082E01DB-F4A7-4828-9AF4-27CECBE65C04}" destId="{8AD4CA55-BD08-4DD6-87F9-7BD509B00D2A}" srcOrd="2" destOrd="0" parTransId="{2359DDD6-1E03-4D7D-A67F-6A223A011713}" sibTransId="{D9ADFEA0-89DC-44B2-8AA8-797D0C5E22D4}"/>
    <dgm:cxn modelId="{31A54596-229B-495F-9CD1-2DE96D143CCA}" type="presOf" srcId="{8AD4CA55-BD08-4DD6-87F9-7BD509B00D2A}" destId="{6C5B7475-BA1B-4203-BF4F-9789897CEF25}" srcOrd="0" destOrd="2" presId="urn:microsoft.com/office/officeart/2005/8/layout/hList1"/>
    <dgm:cxn modelId="{08967395-E7A6-430B-B38E-57867BB61342}" type="presOf" srcId="{CBDF5276-B45D-4808-AA4C-B5E747E48C04}" destId="{E48D8AF7-0288-447B-8738-89AAAA98D6C3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159F81F9-275D-4082-9C6F-C34D700582D3}" srcId="{CBDF5276-B45D-4808-AA4C-B5E747E48C04}" destId="{F96DD524-8F9C-4E99-8D35-307C913528F2}" srcOrd="1" destOrd="0" parTransId="{D006325C-5F3E-46E4-80B1-DE2B0CDD6F9D}" sibTransId="{D3E77A05-01AF-4A81-8118-F48B2BE884C8}"/>
    <dgm:cxn modelId="{D8B178AE-86AF-4DF7-8ED7-E6ECC7CD4C4B}" type="presOf" srcId="{7C86D5C0-B753-45F0-B758-42AE42AD6EFB}" destId="{1FCCE9BE-EAD3-46EB-9098-D168BF571DC1}" srcOrd="0" destOrd="2" presId="urn:microsoft.com/office/officeart/2005/8/layout/hList1"/>
    <dgm:cxn modelId="{846C9B1B-0376-43C3-8A59-05B603F202A5}" type="presOf" srcId="{936CCB1B-14EE-4750-9196-AA315D1A3272}" destId="{6C5B7475-BA1B-4203-BF4F-9789897CEF25}" srcOrd="0" destOrd="0" presId="urn:microsoft.com/office/officeart/2005/8/layout/hList1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4DF7779A-1B65-4800-9262-F7CD13F0E42C}" type="presParOf" srcId="{F4A4284B-CA62-4A8A-9573-B720E8ABC5BD}" destId="{815CEF00-E0F4-4BCF-9CBF-DE1568AB2DAC}" srcOrd="0" destOrd="0" presId="urn:microsoft.com/office/officeart/2005/8/layout/hList1"/>
    <dgm:cxn modelId="{EF6B733D-2F9E-429B-AF18-51A18A243F33}" type="presParOf" srcId="{815CEF00-E0F4-4BCF-9CBF-DE1568AB2DAC}" destId="{430510F9-9FB5-4C57-A32B-72D71B37BB29}" srcOrd="0" destOrd="0" presId="urn:microsoft.com/office/officeart/2005/8/layout/hList1"/>
    <dgm:cxn modelId="{1057B70A-9BC0-43C8-9FB9-5B43E059E4F4}" type="presParOf" srcId="{815CEF00-E0F4-4BCF-9CBF-DE1568AB2DAC}" destId="{6C5B7475-BA1B-4203-BF4F-9789897CEF25}" srcOrd="1" destOrd="0" presId="urn:microsoft.com/office/officeart/2005/8/layout/hList1"/>
    <dgm:cxn modelId="{3C38B29A-73C6-4BD2-8A4F-CE3B047696A0}" type="presParOf" srcId="{F4A4284B-CA62-4A8A-9573-B720E8ABC5BD}" destId="{36FE8E73-B250-4A83-84E7-7A3CDCE95E06}" srcOrd="1" destOrd="0" presId="urn:microsoft.com/office/officeart/2005/8/layout/hList1"/>
    <dgm:cxn modelId="{BB61157B-72F9-40E6-B6A7-49BE9343E95D}" type="presParOf" srcId="{F4A4284B-CA62-4A8A-9573-B720E8ABC5BD}" destId="{FFE34DED-B492-424F-AD70-29BBF09FFF3A}" srcOrd="2" destOrd="0" presId="urn:microsoft.com/office/officeart/2005/8/layout/hList1"/>
    <dgm:cxn modelId="{92FE53FF-95C3-4389-85F0-C959085EBDDC}" type="presParOf" srcId="{FFE34DED-B492-424F-AD70-29BBF09FFF3A}" destId="{5806AE2C-6314-42BB-8C42-2EC7FA6896C7}" srcOrd="0" destOrd="0" presId="urn:microsoft.com/office/officeart/2005/8/layout/hList1"/>
    <dgm:cxn modelId="{895B291A-4F9C-4363-A1FC-F84906807429}" type="presParOf" srcId="{FFE34DED-B492-424F-AD70-29BBF09FFF3A}" destId="{1FCCE9BE-EAD3-46EB-9098-D168BF571DC1}" srcOrd="1" destOrd="0" presId="urn:microsoft.com/office/officeart/2005/8/layout/hList1"/>
    <dgm:cxn modelId="{323F37A5-459B-468A-9D72-DC1F19F625E3}" type="presParOf" srcId="{F4A4284B-CA62-4A8A-9573-B720E8ABC5BD}" destId="{ED2C084F-3E30-45BA-B000-428EC5873AD1}" srcOrd="3" destOrd="0" presId="urn:microsoft.com/office/officeart/2005/8/layout/hList1"/>
    <dgm:cxn modelId="{24CC2F78-8E62-4CD5-A784-7EB7D83877BC}" type="presParOf" srcId="{F4A4284B-CA62-4A8A-9573-B720E8ABC5BD}" destId="{2B691363-57CE-434A-80F5-402C3D788A16}" srcOrd="4" destOrd="0" presId="urn:microsoft.com/office/officeart/2005/8/layout/hList1"/>
    <dgm:cxn modelId="{F2107A9E-F98B-47B6-9D8B-59C2F098EB3A}" type="presParOf" srcId="{2B691363-57CE-434A-80F5-402C3D788A16}" destId="{E48D8AF7-0288-447B-8738-89AAAA98D6C3}" srcOrd="0" destOrd="0" presId="urn:microsoft.com/office/officeart/2005/8/layout/hList1"/>
    <dgm:cxn modelId="{505DF52B-CB05-455A-89DF-28AFFDAA9CE8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European Political Doctrine</a:t>
          </a:r>
          <a:r>
            <a:rPr lang="en-US" sz="3400" dirty="0" smtClean="0"/>
            <a:t>.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500" dirty="0" smtClean="0"/>
            <a:t> </a:t>
          </a:r>
          <a:r>
            <a:rPr lang="en-US" sz="2000" dirty="0" smtClean="0"/>
            <a:t>Hard Euroscepticism.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Agendas of Eurosceptic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Political &amp; Institutional Autonomy.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Populist Parties. 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Italy (Five Star)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8AD4CA55-BD08-4DD6-87F9-7BD509B00D2A}">
      <dgm:prSet phldrT="[Text]" custT="1"/>
      <dgm:spPr/>
      <dgm:t>
        <a:bodyPr/>
        <a:lstStyle/>
        <a:p>
          <a:r>
            <a:rPr lang="en-US" sz="2000" dirty="0" smtClean="0"/>
            <a:t>Soft Euroscepticism</a:t>
          </a:r>
          <a:r>
            <a:rPr lang="en-US" sz="2000" b="0" dirty="0" smtClean="0"/>
            <a:t>.</a:t>
          </a:r>
          <a:endParaRPr lang="en-US" sz="2000" b="1" dirty="0"/>
        </a:p>
      </dgm:t>
    </dgm:pt>
    <dgm:pt modelId="{D9ADFEA0-89DC-44B2-8AA8-797D0C5E22D4}" type="sibTrans" cxnId="{F0CE73B7-9D87-4E3F-88E8-552565F19D15}">
      <dgm:prSet/>
      <dgm:spPr/>
      <dgm:t>
        <a:bodyPr/>
        <a:lstStyle/>
        <a:p>
          <a:endParaRPr lang="en-US"/>
        </a:p>
      </dgm:t>
    </dgm:pt>
    <dgm:pt modelId="{2359DDD6-1E03-4D7D-A67F-6A223A011713}" type="parTrans" cxnId="{F0CE73B7-9D87-4E3F-88E8-552565F19D15}">
      <dgm:prSet/>
      <dgm:spPr/>
      <dgm:t>
        <a:bodyPr/>
        <a:lstStyle/>
        <a:p>
          <a:endParaRPr lang="en-US"/>
        </a:p>
      </dgm:t>
    </dgm:pt>
    <dgm:pt modelId="{2C0AFE85-7E65-453D-AC94-F558CA79BA40}">
      <dgm:prSet phldrT="[Text]" custT="1"/>
      <dgm:spPr/>
      <dgm:t>
        <a:bodyPr/>
        <a:lstStyle/>
        <a:p>
          <a:r>
            <a:rPr lang="en-US" sz="2000" dirty="0" smtClean="0"/>
            <a:t>Economic Autonomy.</a:t>
          </a:r>
          <a:endParaRPr lang="en-US" sz="2000" dirty="0"/>
        </a:p>
      </dgm:t>
    </dgm:pt>
    <dgm:pt modelId="{33D4F11A-F88E-4A3C-8F8B-41428B169D59}" type="parTrans" cxnId="{3A218E8A-E62A-4F5E-8E46-30EECD95E2EC}">
      <dgm:prSet/>
      <dgm:spPr/>
    </dgm:pt>
    <dgm:pt modelId="{0117C7A0-41FB-42FB-B636-2AC27D02CC67}" type="sibTrans" cxnId="{3A218E8A-E62A-4F5E-8E46-30EECD95E2EC}">
      <dgm:prSet/>
      <dgm:spPr/>
    </dgm:pt>
    <dgm:pt modelId="{230FE48C-9FBB-4D5C-99DE-C4C4A0F653BB}">
      <dgm:prSet phldrT="[Text]" custT="1"/>
      <dgm:spPr/>
      <dgm:t>
        <a:bodyPr/>
        <a:lstStyle/>
        <a:p>
          <a:r>
            <a:rPr lang="en-US" sz="2000" dirty="0" smtClean="0"/>
            <a:t>Immigration Policies</a:t>
          </a:r>
          <a:endParaRPr lang="en-US" sz="2000" dirty="0"/>
        </a:p>
      </dgm:t>
    </dgm:pt>
    <dgm:pt modelId="{585CF85D-63F3-4800-80B1-F0CB1CF54D27}" type="parTrans" cxnId="{94C70795-103F-4045-951B-F27CB3E28195}">
      <dgm:prSet/>
      <dgm:spPr/>
    </dgm:pt>
    <dgm:pt modelId="{BC9556D6-016D-4BF0-BCA7-080FEEFA038A}" type="sibTrans" cxnId="{94C70795-103F-4045-951B-F27CB3E28195}">
      <dgm:prSet/>
      <dgm:spPr/>
    </dgm:pt>
    <dgm:pt modelId="{328ECB71-BFE2-4DFA-8C7E-7718D5BD7BB1}">
      <dgm:prSet phldrT="[Text]" custT="1"/>
      <dgm:spPr/>
      <dgm:t>
        <a:bodyPr/>
        <a:lstStyle/>
        <a:p>
          <a:r>
            <a:rPr lang="en-US" sz="2000" dirty="0" smtClean="0"/>
            <a:t>Germany (</a:t>
          </a:r>
          <a:r>
            <a:rPr lang="en-US" sz="2000" dirty="0" err="1" smtClean="0"/>
            <a:t>AfD</a:t>
          </a:r>
          <a:r>
            <a:rPr lang="en-US" sz="2000" dirty="0" smtClean="0"/>
            <a:t>)</a:t>
          </a:r>
          <a:endParaRPr lang="en-US" sz="2000" dirty="0"/>
        </a:p>
      </dgm:t>
    </dgm:pt>
    <dgm:pt modelId="{F1CBD21F-BE7F-48C0-8DE1-F61D48EC2235}" type="parTrans" cxnId="{9833A03C-0067-4946-A9D0-7EBB0561EADA}">
      <dgm:prSet/>
      <dgm:spPr/>
    </dgm:pt>
    <dgm:pt modelId="{9B1ABC86-2180-4D24-846C-8941FAC36CAB}" type="sibTrans" cxnId="{9833A03C-0067-4946-A9D0-7EBB0561EADA}">
      <dgm:prSet/>
      <dgm:spPr/>
    </dgm:pt>
    <dgm:pt modelId="{D5C5C39F-5784-4184-8F51-374F2C0817AA}">
      <dgm:prSet phldrT="[Text]" custT="1"/>
      <dgm:spPr/>
      <dgm:t>
        <a:bodyPr/>
        <a:lstStyle/>
        <a:p>
          <a:r>
            <a:rPr lang="en-US" sz="2000" dirty="0" smtClean="0"/>
            <a:t>France (National front)</a:t>
          </a:r>
          <a:endParaRPr lang="en-US" sz="2000" dirty="0"/>
        </a:p>
      </dgm:t>
    </dgm:pt>
    <dgm:pt modelId="{55CB9FD0-30E6-49E9-8678-69A754966A55}" type="parTrans" cxnId="{594627DC-AD54-4618-8073-834FDB3CBC0A}">
      <dgm:prSet/>
      <dgm:spPr/>
    </dgm:pt>
    <dgm:pt modelId="{8D240BD7-754C-48A7-838D-ACA9B5201F6E}" type="sibTrans" cxnId="{594627DC-AD54-4618-8073-834FDB3CBC0A}">
      <dgm:prSet/>
      <dgm:spPr/>
    </dgm:pt>
    <dgm:pt modelId="{A296165B-CF4A-4BA5-BDA1-A39CF5AFDF03}">
      <dgm:prSet phldrT="[Text]" custT="1"/>
      <dgm:spPr/>
      <dgm:t>
        <a:bodyPr/>
        <a:lstStyle/>
        <a:p>
          <a:r>
            <a:rPr lang="en-US" sz="2000" dirty="0" smtClean="0"/>
            <a:t>Spain (</a:t>
          </a:r>
          <a:r>
            <a:rPr lang="en-US" sz="2000" dirty="0" err="1" smtClean="0"/>
            <a:t>Vox</a:t>
          </a:r>
          <a:r>
            <a:rPr lang="en-US" sz="2000" dirty="0" smtClean="0"/>
            <a:t>)</a:t>
          </a:r>
          <a:endParaRPr lang="en-US" sz="2000" dirty="0"/>
        </a:p>
      </dgm:t>
    </dgm:pt>
    <dgm:pt modelId="{BEE44098-9CE4-4A8D-A991-1847FD1F84BA}" type="parTrans" cxnId="{5B9D5260-BE21-49CB-9AA8-6D046CA3A996}">
      <dgm:prSet/>
      <dgm:spPr/>
    </dgm:pt>
    <dgm:pt modelId="{6410CAEF-F55C-45F6-BC48-63FE158CD974}" type="sibTrans" cxnId="{5B9D5260-BE21-49CB-9AA8-6D046CA3A996}">
      <dgm:prSet/>
      <dgm:spPr/>
    </dgm:pt>
    <dgm:pt modelId="{BBEEDC60-0966-43C6-A935-906BFD0A7185}">
      <dgm:prSet phldrT="[Text]" custT="1"/>
      <dgm:spPr/>
      <dgm:t>
        <a:bodyPr/>
        <a:lstStyle/>
        <a:p>
          <a:r>
            <a:rPr lang="en-US" sz="2000" dirty="0" smtClean="0"/>
            <a:t>Austria (Freedom Party).</a:t>
          </a:r>
          <a:endParaRPr lang="en-US" sz="2000" dirty="0"/>
        </a:p>
      </dgm:t>
    </dgm:pt>
    <dgm:pt modelId="{F455B429-4BCF-45AD-810E-66854D82599C}" type="parTrans" cxnId="{9E379CB8-3199-40E4-ACB1-E2D1CCBA8D43}">
      <dgm:prSet/>
      <dgm:spPr/>
    </dgm:pt>
    <dgm:pt modelId="{219BB902-4FFE-47F3-AC3F-FB30A97261A2}" type="sibTrans" cxnId="{9E379CB8-3199-40E4-ACB1-E2D1CCBA8D43}">
      <dgm:prSet/>
      <dgm:spPr/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1090" custLinFactNeighborY="-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B7C7AEC7-D96C-48A5-8A9D-DEC1D4043C10}" type="presOf" srcId="{936CCB1B-14EE-4750-9196-AA315D1A3272}" destId="{6C5B7475-BA1B-4203-BF4F-9789897CEF25}" srcOrd="0" destOrd="0" presId="urn:microsoft.com/office/officeart/2005/8/layout/hList1"/>
    <dgm:cxn modelId="{ED8A64D4-902E-4A5D-9598-D766F2A0C60A}" type="presOf" srcId="{082E01DB-F4A7-4828-9AF4-27CECBE65C04}" destId="{430510F9-9FB5-4C57-A32B-72D71B37BB29}" srcOrd="0" destOrd="0" presId="urn:microsoft.com/office/officeart/2005/8/layout/hList1"/>
    <dgm:cxn modelId="{1CBC67F0-C41D-4FC4-9EA6-C00775536EEE}" type="presOf" srcId="{8AD4CA55-BD08-4DD6-87F9-7BD509B00D2A}" destId="{6C5B7475-BA1B-4203-BF4F-9789897CEF25}" srcOrd="0" destOrd="1" presId="urn:microsoft.com/office/officeart/2005/8/layout/hList1"/>
    <dgm:cxn modelId="{5B9D5260-BE21-49CB-9AA8-6D046CA3A996}" srcId="{CBDF5276-B45D-4808-AA4C-B5E747E48C04}" destId="{A296165B-CF4A-4BA5-BDA1-A39CF5AFDF03}" srcOrd="3" destOrd="0" parTransId="{BEE44098-9CE4-4A8D-A991-1847FD1F84BA}" sibTransId="{6410CAEF-F55C-45F6-BC48-63FE158CD974}"/>
    <dgm:cxn modelId="{94C70795-103F-4045-951B-F27CB3E28195}" srcId="{3B53D07F-1DD9-441F-A9A3-1DC0D1533D64}" destId="{230FE48C-9FBB-4D5C-99DE-C4C4A0F653BB}" srcOrd="2" destOrd="0" parTransId="{585CF85D-63F3-4800-80B1-F0CB1CF54D27}" sibTransId="{BC9556D6-016D-4BF0-BCA7-080FEEFA038A}"/>
    <dgm:cxn modelId="{594627DC-AD54-4618-8073-834FDB3CBC0A}" srcId="{CBDF5276-B45D-4808-AA4C-B5E747E48C04}" destId="{D5C5C39F-5784-4184-8F51-374F2C0817AA}" srcOrd="2" destOrd="0" parTransId="{55CB9FD0-30E6-49E9-8678-69A754966A55}" sibTransId="{8D240BD7-754C-48A7-838D-ACA9B5201F6E}"/>
    <dgm:cxn modelId="{04C88EDA-D414-49F1-9F0F-3AC9F5231FE8}" type="presOf" srcId="{2C0AFE85-7E65-453D-AC94-F558CA79BA40}" destId="{1FCCE9BE-EAD3-46EB-9098-D168BF571DC1}" srcOrd="0" destOrd="1" presId="urn:microsoft.com/office/officeart/2005/8/layout/hList1"/>
    <dgm:cxn modelId="{46CF1D69-0BEC-431B-A4E7-4C928008822E}" type="presOf" srcId="{D5C5C39F-5784-4184-8F51-374F2C0817AA}" destId="{CC98D034-A368-4710-B50E-FF88B72C00E1}" srcOrd="0" destOrd="2" presId="urn:microsoft.com/office/officeart/2005/8/layout/hList1"/>
    <dgm:cxn modelId="{EDDF2512-506D-443A-857B-ADF13435C47D}" type="presOf" srcId="{BBEEDC60-0966-43C6-A935-906BFD0A7185}" destId="{CC98D034-A368-4710-B50E-FF88B72C00E1}" srcOrd="0" destOrd="4" presId="urn:microsoft.com/office/officeart/2005/8/layout/hList1"/>
    <dgm:cxn modelId="{9833A03C-0067-4946-A9D0-7EBB0561EADA}" srcId="{CBDF5276-B45D-4808-AA4C-B5E747E48C04}" destId="{328ECB71-BFE2-4DFA-8C7E-7718D5BD7BB1}" srcOrd="1" destOrd="0" parTransId="{F1CBD21F-BE7F-48C0-8DE1-F61D48EC2235}" sibTransId="{9B1ABC86-2180-4D24-846C-8941FAC36CAB}"/>
    <dgm:cxn modelId="{F0CE73B7-9D87-4E3F-88E8-552565F19D15}" srcId="{082E01DB-F4A7-4828-9AF4-27CECBE65C04}" destId="{8AD4CA55-BD08-4DD6-87F9-7BD509B00D2A}" srcOrd="1" destOrd="0" parTransId="{2359DDD6-1E03-4D7D-A67F-6A223A011713}" sibTransId="{D9ADFEA0-89DC-44B2-8AA8-797D0C5E22D4}"/>
    <dgm:cxn modelId="{9ED09716-F660-4922-9662-FF7CD05B7352}" type="presOf" srcId="{A296165B-CF4A-4BA5-BDA1-A39CF5AFDF03}" destId="{CC98D034-A368-4710-B50E-FF88B72C00E1}" srcOrd="0" destOrd="3" presId="urn:microsoft.com/office/officeart/2005/8/layout/hList1"/>
    <dgm:cxn modelId="{A43342E6-E340-4B55-BA63-4DA3D9BE6477}" type="presOf" srcId="{9158F7E1-4BDB-4A6D-9DCA-DF5BB0D2401A}" destId="{1FCCE9BE-EAD3-46EB-9098-D168BF571DC1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284AF875-A090-46CC-AE78-19E6AEB21A75}" type="presOf" srcId="{3927EF92-50CA-4D34-A0D5-B055C59638FD}" destId="{F4A4284B-CA62-4A8A-9573-B720E8ABC5BD}" srcOrd="0" destOrd="0" presId="urn:microsoft.com/office/officeart/2005/8/layout/hList1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092019C3-66AB-4426-B912-E73D62CC90C9}" type="presOf" srcId="{328ECB71-BFE2-4DFA-8C7E-7718D5BD7BB1}" destId="{CC98D034-A368-4710-B50E-FF88B72C00E1}" srcOrd="0" destOrd="1" presId="urn:microsoft.com/office/officeart/2005/8/layout/hList1"/>
    <dgm:cxn modelId="{7CA9CAEB-E704-437D-9778-B748000E3668}" type="presOf" srcId="{3B53D07F-1DD9-441F-A9A3-1DC0D1533D64}" destId="{5806AE2C-6314-42BB-8C42-2EC7FA6896C7}" srcOrd="0" destOrd="0" presId="urn:microsoft.com/office/officeart/2005/8/layout/hList1"/>
    <dgm:cxn modelId="{9E379CB8-3199-40E4-ACB1-E2D1CCBA8D43}" srcId="{CBDF5276-B45D-4808-AA4C-B5E747E48C04}" destId="{BBEEDC60-0966-43C6-A935-906BFD0A7185}" srcOrd="4" destOrd="0" parTransId="{F455B429-4BCF-45AD-810E-66854D82599C}" sibTransId="{219BB902-4FFE-47F3-AC3F-FB30A97261A2}"/>
    <dgm:cxn modelId="{B50CEE13-3397-4251-8E96-433DF0CB4965}" type="presOf" srcId="{230FE48C-9FBB-4D5C-99DE-C4C4A0F653BB}" destId="{1FCCE9BE-EAD3-46EB-9098-D168BF571DC1}" srcOrd="0" destOrd="2" presId="urn:microsoft.com/office/officeart/2005/8/layout/hList1"/>
    <dgm:cxn modelId="{3A218E8A-E62A-4F5E-8E46-30EECD95E2EC}" srcId="{3B53D07F-1DD9-441F-A9A3-1DC0D1533D64}" destId="{2C0AFE85-7E65-453D-AC94-F558CA79BA40}" srcOrd="1" destOrd="0" parTransId="{33D4F11A-F88E-4A3C-8F8B-41428B169D59}" sibTransId="{0117C7A0-41FB-42FB-B636-2AC27D02CC67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9369CF6-2433-4BE4-A0DD-ECF8D87B0A4A}" type="presOf" srcId="{CBDF5276-B45D-4808-AA4C-B5E747E48C04}" destId="{E48D8AF7-0288-447B-8738-89AAAA98D6C3}" srcOrd="0" destOrd="0" presId="urn:microsoft.com/office/officeart/2005/8/layout/hList1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A6F19A6F-5DBD-4C28-BFB8-B71E3F3E03E3}" type="presOf" srcId="{F389F520-A791-45CB-9FC3-2655967910E5}" destId="{CC98D034-A368-4710-B50E-FF88B72C00E1}" srcOrd="0" destOrd="0" presId="urn:microsoft.com/office/officeart/2005/8/layout/hList1"/>
    <dgm:cxn modelId="{CDB21BE6-50C9-46AE-9F16-7C0FB5B6EAA1}" type="presParOf" srcId="{F4A4284B-CA62-4A8A-9573-B720E8ABC5BD}" destId="{815CEF00-E0F4-4BCF-9CBF-DE1568AB2DAC}" srcOrd="0" destOrd="0" presId="urn:microsoft.com/office/officeart/2005/8/layout/hList1"/>
    <dgm:cxn modelId="{2B3F0848-E9D6-4B9C-844F-92EFDCE07385}" type="presParOf" srcId="{815CEF00-E0F4-4BCF-9CBF-DE1568AB2DAC}" destId="{430510F9-9FB5-4C57-A32B-72D71B37BB29}" srcOrd="0" destOrd="0" presId="urn:microsoft.com/office/officeart/2005/8/layout/hList1"/>
    <dgm:cxn modelId="{AF69AB6E-BAA5-48E6-BD4C-0A7766E25DCA}" type="presParOf" srcId="{815CEF00-E0F4-4BCF-9CBF-DE1568AB2DAC}" destId="{6C5B7475-BA1B-4203-BF4F-9789897CEF25}" srcOrd="1" destOrd="0" presId="urn:microsoft.com/office/officeart/2005/8/layout/hList1"/>
    <dgm:cxn modelId="{4AC360FF-15A4-4B0A-8321-9AFEA39FF6A2}" type="presParOf" srcId="{F4A4284B-CA62-4A8A-9573-B720E8ABC5BD}" destId="{36FE8E73-B250-4A83-84E7-7A3CDCE95E06}" srcOrd="1" destOrd="0" presId="urn:microsoft.com/office/officeart/2005/8/layout/hList1"/>
    <dgm:cxn modelId="{47A437FE-5509-46D1-9697-6B40DA65F67A}" type="presParOf" srcId="{F4A4284B-CA62-4A8A-9573-B720E8ABC5BD}" destId="{FFE34DED-B492-424F-AD70-29BBF09FFF3A}" srcOrd="2" destOrd="0" presId="urn:microsoft.com/office/officeart/2005/8/layout/hList1"/>
    <dgm:cxn modelId="{CB0BCEB1-7C61-4490-9DED-B7C643872C76}" type="presParOf" srcId="{FFE34DED-B492-424F-AD70-29BBF09FFF3A}" destId="{5806AE2C-6314-42BB-8C42-2EC7FA6896C7}" srcOrd="0" destOrd="0" presId="urn:microsoft.com/office/officeart/2005/8/layout/hList1"/>
    <dgm:cxn modelId="{F5FF994D-DB1E-4B23-B026-F5851C8806B9}" type="presParOf" srcId="{FFE34DED-B492-424F-AD70-29BBF09FFF3A}" destId="{1FCCE9BE-EAD3-46EB-9098-D168BF571DC1}" srcOrd="1" destOrd="0" presId="urn:microsoft.com/office/officeart/2005/8/layout/hList1"/>
    <dgm:cxn modelId="{2B25AD0A-2964-4ADD-B1A4-A599C509BC70}" type="presParOf" srcId="{F4A4284B-CA62-4A8A-9573-B720E8ABC5BD}" destId="{ED2C084F-3E30-45BA-B000-428EC5873AD1}" srcOrd="3" destOrd="0" presId="urn:microsoft.com/office/officeart/2005/8/layout/hList1"/>
    <dgm:cxn modelId="{7373F6E0-E3C9-410F-BD1C-FA6FF387B5E9}" type="presParOf" srcId="{F4A4284B-CA62-4A8A-9573-B720E8ABC5BD}" destId="{2B691363-57CE-434A-80F5-402C3D788A16}" srcOrd="4" destOrd="0" presId="urn:microsoft.com/office/officeart/2005/8/layout/hList1"/>
    <dgm:cxn modelId="{6803AC86-D3AA-42F9-BE22-7413C316975E}" type="presParOf" srcId="{2B691363-57CE-434A-80F5-402C3D788A16}" destId="{E48D8AF7-0288-447B-8738-89AAAA98D6C3}" srcOrd="0" destOrd="0" presId="urn:microsoft.com/office/officeart/2005/8/layout/hList1"/>
    <dgm:cxn modelId="{42FC8BFB-5BF6-467E-8397-1CFDF143DE2F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Poland Case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 Increased Government Control.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Hungary Case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Power centralization around the Government.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2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8A5E29D4-E5A8-493A-9447-FF4F3F8B7637}" type="presOf" srcId="{3927EF92-50CA-4D34-A0D5-B055C59638FD}" destId="{F4A4284B-CA62-4A8A-9573-B720E8ABC5BD}" srcOrd="0" destOrd="0" presId="urn:microsoft.com/office/officeart/2005/8/layout/hList1"/>
    <dgm:cxn modelId="{3DF7368C-04B7-49B5-9856-ECAFA23CC1C4}" type="presOf" srcId="{9158F7E1-4BDB-4A6D-9DCA-DF5BB0D2401A}" destId="{1FCCE9BE-EAD3-46EB-9098-D168BF571DC1}" srcOrd="0" destOrd="0" presId="urn:microsoft.com/office/officeart/2005/8/layout/hList1"/>
    <dgm:cxn modelId="{BEEE4972-1640-44D0-AE73-2A670B0E31CA}" type="presOf" srcId="{3B53D07F-1DD9-441F-A9A3-1DC0D1533D64}" destId="{5806AE2C-6314-42BB-8C42-2EC7FA6896C7}" srcOrd="0" destOrd="0" presId="urn:microsoft.com/office/officeart/2005/8/layout/hList1"/>
    <dgm:cxn modelId="{BB29CDE2-06BE-44EA-9428-B1933E6C68FC}" type="presOf" srcId="{082E01DB-F4A7-4828-9AF4-27CECBE65C04}" destId="{430510F9-9FB5-4C57-A32B-72D71B37BB29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C6E11885-0097-4C50-B7C0-90E6BEC9E7BA}" type="presOf" srcId="{936CCB1B-14EE-4750-9196-AA315D1A3272}" destId="{6C5B7475-BA1B-4203-BF4F-9789897CEF25}" srcOrd="0" destOrd="0" presId="urn:microsoft.com/office/officeart/2005/8/layout/hList1"/>
    <dgm:cxn modelId="{7C95D667-1F04-448E-A23E-AEF5409F7603}" type="presParOf" srcId="{F4A4284B-CA62-4A8A-9573-B720E8ABC5BD}" destId="{815CEF00-E0F4-4BCF-9CBF-DE1568AB2DAC}" srcOrd="0" destOrd="0" presId="urn:microsoft.com/office/officeart/2005/8/layout/hList1"/>
    <dgm:cxn modelId="{4F43DC48-7A56-49B8-A5C7-571DBA9DCA57}" type="presParOf" srcId="{815CEF00-E0F4-4BCF-9CBF-DE1568AB2DAC}" destId="{430510F9-9FB5-4C57-A32B-72D71B37BB29}" srcOrd="0" destOrd="0" presId="urn:microsoft.com/office/officeart/2005/8/layout/hList1"/>
    <dgm:cxn modelId="{46EA2B8C-8430-440A-8CD0-4F2A27AC4F62}" type="presParOf" srcId="{815CEF00-E0F4-4BCF-9CBF-DE1568AB2DAC}" destId="{6C5B7475-BA1B-4203-BF4F-9789897CEF25}" srcOrd="1" destOrd="0" presId="urn:microsoft.com/office/officeart/2005/8/layout/hList1"/>
    <dgm:cxn modelId="{8A92341B-C62E-4A41-AA97-3B03B8B271AC}" type="presParOf" srcId="{F4A4284B-CA62-4A8A-9573-B720E8ABC5BD}" destId="{36FE8E73-B250-4A83-84E7-7A3CDCE95E06}" srcOrd="1" destOrd="0" presId="urn:microsoft.com/office/officeart/2005/8/layout/hList1"/>
    <dgm:cxn modelId="{7386F805-B1F4-4EF9-B448-8EC15DE68E4F}" type="presParOf" srcId="{F4A4284B-CA62-4A8A-9573-B720E8ABC5BD}" destId="{FFE34DED-B492-424F-AD70-29BBF09FFF3A}" srcOrd="2" destOrd="0" presId="urn:microsoft.com/office/officeart/2005/8/layout/hList1"/>
    <dgm:cxn modelId="{5C8FF09B-E8EE-43C2-AD9E-AC30ED564B16}" type="presParOf" srcId="{FFE34DED-B492-424F-AD70-29BBF09FFF3A}" destId="{5806AE2C-6314-42BB-8C42-2EC7FA6896C7}" srcOrd="0" destOrd="0" presId="urn:microsoft.com/office/officeart/2005/8/layout/hList1"/>
    <dgm:cxn modelId="{DA4E50DD-F618-4764-A2F2-F3434F07843D}" type="presParOf" srcId="{FFE34DED-B492-424F-AD70-29BBF09FFF3A}" destId="{1FCCE9BE-EAD3-46EB-9098-D168BF571D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Migration Trends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 Migrants from Conflict and poverty ridden countries.</a:t>
          </a:r>
          <a:endParaRPr lang="en-US" sz="2000" dirty="0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1" custLinFactNeighborX="15143" custLinFactNeighborY="-59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1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A19EBE3E-8A33-4C27-BC90-B7F637482F38}" type="presOf" srcId="{936CCB1B-14EE-4750-9196-AA315D1A3272}" destId="{6C5B7475-BA1B-4203-BF4F-9789897CEF25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D4DB9DF7-F9F0-4CD4-B198-BF5E0CBF3DBA}" type="presOf" srcId="{3927EF92-50CA-4D34-A0D5-B055C59638FD}" destId="{F4A4284B-CA62-4A8A-9573-B720E8ABC5BD}" srcOrd="0" destOrd="0" presId="urn:microsoft.com/office/officeart/2005/8/layout/hList1"/>
    <dgm:cxn modelId="{868EA920-3732-44C8-87F5-B53589DC7736}" type="presOf" srcId="{082E01DB-F4A7-4828-9AF4-27CECBE65C04}" destId="{430510F9-9FB5-4C57-A32B-72D71B37BB29}" srcOrd="0" destOrd="0" presId="urn:microsoft.com/office/officeart/2005/8/layout/hList1"/>
    <dgm:cxn modelId="{76AAEF2B-90F8-4176-8BD1-3CD26E0A1519}" type="presParOf" srcId="{F4A4284B-CA62-4A8A-9573-B720E8ABC5BD}" destId="{815CEF00-E0F4-4BCF-9CBF-DE1568AB2DAC}" srcOrd="0" destOrd="0" presId="urn:microsoft.com/office/officeart/2005/8/layout/hList1"/>
    <dgm:cxn modelId="{1106455F-3526-4213-8B40-C3FAE810D784}" type="presParOf" srcId="{815CEF00-E0F4-4BCF-9CBF-DE1568AB2DAC}" destId="{430510F9-9FB5-4C57-A32B-72D71B37BB29}" srcOrd="0" destOrd="0" presId="urn:microsoft.com/office/officeart/2005/8/layout/hList1"/>
    <dgm:cxn modelId="{8C15FF12-8D30-41CF-B592-4505BDBE4642}" type="presParOf" srcId="{815CEF00-E0F4-4BCF-9CBF-DE1568AB2DAC}" destId="{6C5B7475-BA1B-4203-BF4F-9789897CEF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3400" dirty="0" smtClean="0"/>
            <a:t>Countering terrorism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000" dirty="0" smtClean="0"/>
            <a:t>Islamic</a:t>
          </a:r>
          <a:r>
            <a:rPr lang="en-US" sz="2000" baseline="0" dirty="0" smtClean="0"/>
            <a:t> State Organizations and Europe.</a:t>
          </a:r>
          <a:endParaRPr lang="en-US" sz="2000" dirty="0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98C90182-BE09-4B2E-8656-17028801C13A}">
      <dgm:prSet phldrT="[Text]" custT="1"/>
      <dgm:spPr/>
      <dgm:t>
        <a:bodyPr/>
        <a:lstStyle/>
        <a:p>
          <a:r>
            <a:rPr lang="en-US" sz="2000" dirty="0" smtClean="0"/>
            <a:t>Irregular Immigrants and attacks.</a:t>
          </a:r>
          <a:endParaRPr lang="en-US" sz="2000" dirty="0"/>
        </a:p>
      </dgm:t>
    </dgm:pt>
    <dgm:pt modelId="{A89C1FBE-D69C-442F-8D8D-8404C05E21D3}" type="parTrans" cxnId="{78DED54E-2742-4F82-81C7-0E0022087CC2}">
      <dgm:prSet/>
      <dgm:spPr/>
      <dgm:t>
        <a:bodyPr/>
        <a:lstStyle/>
        <a:p>
          <a:endParaRPr lang="en-US"/>
        </a:p>
      </dgm:t>
    </dgm:pt>
    <dgm:pt modelId="{CDBB03BA-ADE6-4481-B9C4-CED42937C9BB}" type="sibTrans" cxnId="{78DED54E-2742-4F82-81C7-0E0022087CC2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1" custLinFactNeighborY="4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1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FA1BB2-8FD6-4049-954D-6C93AB5C1829}" type="presOf" srcId="{082E01DB-F4A7-4828-9AF4-27CECBE65C04}" destId="{430510F9-9FB5-4C57-A32B-72D71B37BB29}" srcOrd="0" destOrd="0" presId="urn:microsoft.com/office/officeart/2005/8/layout/hList1"/>
    <dgm:cxn modelId="{C8B409D9-DF4B-4059-B4B6-F49F029A1F02}" type="presOf" srcId="{3927EF92-50CA-4D34-A0D5-B055C59638FD}" destId="{F4A4284B-CA62-4A8A-9573-B720E8ABC5BD}" srcOrd="0" destOrd="0" presId="urn:microsoft.com/office/officeart/2005/8/layout/hList1"/>
    <dgm:cxn modelId="{FCC0AD3C-C4F4-4442-9CB2-0FEC226C6A8F}" type="presOf" srcId="{98C90182-BE09-4B2E-8656-17028801C13A}" destId="{6C5B7475-BA1B-4203-BF4F-9789897CEF25}" srcOrd="0" destOrd="1" presId="urn:microsoft.com/office/officeart/2005/8/layout/hList1"/>
    <dgm:cxn modelId="{78DED54E-2742-4F82-81C7-0E0022087CC2}" srcId="{082E01DB-F4A7-4828-9AF4-27CECBE65C04}" destId="{98C90182-BE09-4B2E-8656-17028801C13A}" srcOrd="1" destOrd="0" parTransId="{A89C1FBE-D69C-442F-8D8D-8404C05E21D3}" sibTransId="{CDBB03BA-ADE6-4481-B9C4-CED42937C9BB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F00ED949-AF26-474A-B365-C27822E2FFB3}" type="presOf" srcId="{936CCB1B-14EE-4750-9196-AA315D1A3272}" destId="{6C5B7475-BA1B-4203-BF4F-9789897CEF25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F6C497B0-7C9E-48F1-81C7-0F0580B06C2F}" type="presParOf" srcId="{F4A4284B-CA62-4A8A-9573-B720E8ABC5BD}" destId="{815CEF00-E0F4-4BCF-9CBF-DE1568AB2DAC}" srcOrd="0" destOrd="0" presId="urn:microsoft.com/office/officeart/2005/8/layout/hList1"/>
    <dgm:cxn modelId="{7CB7A1A0-4437-42AD-B0CF-A59BAF68DE8F}" type="presParOf" srcId="{815CEF00-E0F4-4BCF-9CBF-DE1568AB2DAC}" destId="{430510F9-9FB5-4C57-A32B-72D71B37BB29}" srcOrd="0" destOrd="0" presId="urn:microsoft.com/office/officeart/2005/8/layout/hList1"/>
    <dgm:cxn modelId="{1B29BC77-8FAC-4F6B-8614-0C7D7ABE8C3E}" type="presParOf" srcId="{815CEF00-E0F4-4BCF-9CBF-DE1568AB2DAC}" destId="{6C5B7475-BA1B-4203-BF4F-9789897CEF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Improving Economies and Monetary Union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500" dirty="0" smtClean="0"/>
            <a:t> What is EMU?</a:t>
          </a:r>
          <a:r>
            <a:rPr lang="en-US" sz="2000" dirty="0" smtClean="0"/>
            <a:t> 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Greater Political Integration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Rise of Populism.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Migration Problems. 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Burden Sharing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5E85D4A3-DB34-4902-BD80-10E1B7CC7706}">
      <dgm:prSet phldrT="[Text]" custT="1"/>
      <dgm:spPr/>
      <dgm:t>
        <a:bodyPr/>
        <a:lstStyle/>
        <a:p>
          <a:r>
            <a:rPr lang="en-US" sz="2000" b="0" dirty="0" smtClean="0"/>
            <a:t>Addressing economic insecurities.</a:t>
          </a:r>
          <a:endParaRPr lang="en-US" sz="2000" dirty="0"/>
        </a:p>
      </dgm:t>
    </dgm:pt>
    <dgm:pt modelId="{85F91373-16EE-4E96-9C57-3D7FE6073602}" type="parTrans" cxnId="{F751F9A2-8633-4D89-88F2-F97581FB8A91}">
      <dgm:prSet/>
      <dgm:spPr/>
      <dgm:t>
        <a:bodyPr/>
        <a:lstStyle/>
        <a:p>
          <a:endParaRPr lang="en-US"/>
        </a:p>
      </dgm:t>
    </dgm:pt>
    <dgm:pt modelId="{6569B24D-B839-402A-8B14-BE6624BA68E9}" type="sibTrans" cxnId="{F751F9A2-8633-4D89-88F2-F97581FB8A91}">
      <dgm:prSet/>
      <dgm:spPr/>
      <dgm:t>
        <a:bodyPr/>
        <a:lstStyle/>
        <a:p>
          <a:endParaRPr lang="en-US"/>
        </a:p>
      </dgm:t>
    </dgm:pt>
    <dgm:pt modelId="{662D73AD-AD6D-4419-8E04-63F90D97ADB9}">
      <dgm:prSet phldrT="[Text]" custT="1"/>
      <dgm:spPr/>
      <dgm:t>
        <a:bodyPr/>
        <a:lstStyle/>
        <a:p>
          <a:r>
            <a:rPr lang="en-US" sz="2000" dirty="0" smtClean="0"/>
            <a:t>Common Convergence Criteria.</a:t>
          </a:r>
          <a:endParaRPr lang="en-US" sz="2000" dirty="0"/>
        </a:p>
      </dgm:t>
    </dgm:pt>
    <dgm:pt modelId="{B91767C5-9085-4739-8B3D-8F9142BBA48B}" type="parTrans" cxnId="{DAD8FA8C-E402-4F30-9908-9B1E716185AA}">
      <dgm:prSet/>
      <dgm:spPr/>
      <dgm:t>
        <a:bodyPr/>
        <a:lstStyle/>
        <a:p>
          <a:endParaRPr lang="en-US"/>
        </a:p>
      </dgm:t>
    </dgm:pt>
    <dgm:pt modelId="{30DE5D73-8B52-4B47-AD12-1E0DEABC1F60}" type="sibTrans" cxnId="{DAD8FA8C-E402-4F30-9908-9B1E716185AA}">
      <dgm:prSet/>
      <dgm:spPr/>
      <dgm:t>
        <a:bodyPr/>
        <a:lstStyle/>
        <a:p>
          <a:endParaRPr lang="en-US"/>
        </a:p>
      </dgm:t>
    </dgm:pt>
    <dgm:pt modelId="{3417940B-1D78-4EF7-9669-067EC4290BB5}">
      <dgm:prSet phldrT="[Text]" custT="1"/>
      <dgm:spPr/>
      <dgm:t>
        <a:bodyPr/>
        <a:lstStyle/>
        <a:p>
          <a:r>
            <a:rPr lang="en-US" sz="2000" dirty="0" smtClean="0"/>
            <a:t>Political-Diplomatic Efforts</a:t>
          </a:r>
          <a:endParaRPr lang="en-US" sz="2000" dirty="0"/>
        </a:p>
      </dgm:t>
    </dgm:pt>
    <dgm:pt modelId="{674D7BA0-60FB-45FD-A037-8FC1369534F5}" type="parTrans" cxnId="{740F67C6-5DA3-4DC9-816A-00F50E814F36}">
      <dgm:prSet/>
      <dgm:spPr/>
      <dgm:t>
        <a:bodyPr/>
        <a:lstStyle/>
        <a:p>
          <a:endParaRPr lang="en-US"/>
        </a:p>
      </dgm:t>
    </dgm:pt>
    <dgm:pt modelId="{D7619ABA-7BEB-4AF6-B5DC-390FF89D2982}" type="sibTrans" cxnId="{740F67C6-5DA3-4DC9-816A-00F50E814F36}">
      <dgm:prSet/>
      <dgm:spPr/>
      <dgm:t>
        <a:bodyPr/>
        <a:lstStyle/>
        <a:p>
          <a:endParaRPr lang="en-US"/>
        </a:p>
      </dgm:t>
    </dgm:pt>
    <dgm:pt modelId="{20037F1D-2BC2-4C61-BEB2-015B5CD24C69}">
      <dgm:prSet phldrT="[Text]" custT="1"/>
      <dgm:spPr/>
      <dgm:t>
        <a:bodyPr/>
        <a:lstStyle/>
        <a:p>
          <a:r>
            <a:rPr lang="en-US" sz="2000" dirty="0" smtClean="0"/>
            <a:t>Take it as an Opportunity.</a:t>
          </a:r>
          <a:endParaRPr lang="en-US" sz="2000" dirty="0"/>
        </a:p>
      </dgm:t>
    </dgm:pt>
    <dgm:pt modelId="{DDF2FD48-0386-4C89-A349-C805A7E38F55}" type="parTrans" cxnId="{D730B767-E2A9-47B5-844F-E46C9DEA88A3}">
      <dgm:prSet/>
      <dgm:spPr/>
      <dgm:t>
        <a:bodyPr/>
        <a:lstStyle/>
        <a:p>
          <a:endParaRPr lang="en-US"/>
        </a:p>
      </dgm:t>
    </dgm:pt>
    <dgm:pt modelId="{751198E0-75B7-452A-BEB5-D523A4169A22}" type="sibTrans" cxnId="{D730B767-E2A9-47B5-844F-E46C9DEA88A3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LinFactNeighborX="-17682" custLinFactNeighborY="14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F8A3AEB2-5051-4BA9-91B0-840E3DDF9BB7}" type="presOf" srcId="{5E85D4A3-DB34-4902-BD80-10E1B7CC7706}" destId="{6C5B7475-BA1B-4203-BF4F-9789897CEF25}" srcOrd="0" destOrd="1" presId="urn:microsoft.com/office/officeart/2005/8/layout/hList1"/>
    <dgm:cxn modelId="{FE644662-C28B-4C85-94F5-6F0EB40FCDB4}" type="presOf" srcId="{CBDF5276-B45D-4808-AA4C-B5E747E48C04}" destId="{E48D8AF7-0288-447B-8738-89AAAA98D6C3}" srcOrd="0" destOrd="0" presId="urn:microsoft.com/office/officeart/2005/8/layout/hList1"/>
    <dgm:cxn modelId="{96BC166D-C685-4158-B236-F32150F446B7}" type="presOf" srcId="{936CCB1B-14EE-4750-9196-AA315D1A3272}" destId="{6C5B7475-BA1B-4203-BF4F-9789897CEF25}" srcOrd="0" destOrd="0" presId="urn:microsoft.com/office/officeart/2005/8/layout/hList1"/>
    <dgm:cxn modelId="{DAD8FA8C-E402-4F30-9908-9B1E716185AA}" srcId="{3B53D07F-1DD9-441F-A9A3-1DC0D1533D64}" destId="{662D73AD-AD6D-4419-8E04-63F90D97ADB9}" srcOrd="1" destOrd="0" parTransId="{B91767C5-9085-4739-8B3D-8F9142BBA48B}" sibTransId="{30DE5D73-8B52-4B47-AD12-1E0DEABC1F60}"/>
    <dgm:cxn modelId="{7114AAE6-5CF5-4557-8911-A9AE474006F5}" type="presOf" srcId="{662D73AD-AD6D-4419-8E04-63F90D97ADB9}" destId="{1FCCE9BE-EAD3-46EB-9098-D168BF571DC1}" srcOrd="0" destOrd="1" presId="urn:microsoft.com/office/officeart/2005/8/layout/hList1"/>
    <dgm:cxn modelId="{2D4A32DD-0447-4344-B5FB-12AA60AB297F}" type="presOf" srcId="{082E01DB-F4A7-4828-9AF4-27CECBE65C04}" destId="{430510F9-9FB5-4C57-A32B-72D71B37BB29}" srcOrd="0" destOrd="0" presId="urn:microsoft.com/office/officeart/2005/8/layout/hList1"/>
    <dgm:cxn modelId="{D730B767-E2A9-47B5-844F-E46C9DEA88A3}" srcId="{CBDF5276-B45D-4808-AA4C-B5E747E48C04}" destId="{20037F1D-2BC2-4C61-BEB2-015B5CD24C69}" srcOrd="2" destOrd="0" parTransId="{DDF2FD48-0386-4C89-A349-C805A7E38F55}" sibTransId="{751198E0-75B7-452A-BEB5-D523A4169A22}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740F67C6-5DA3-4DC9-816A-00F50E814F36}" srcId="{CBDF5276-B45D-4808-AA4C-B5E747E48C04}" destId="{3417940B-1D78-4EF7-9669-067EC4290BB5}" srcOrd="1" destOrd="0" parTransId="{674D7BA0-60FB-45FD-A037-8FC1369534F5}" sibTransId="{D7619ABA-7BEB-4AF6-B5DC-390FF89D2982}"/>
    <dgm:cxn modelId="{674A63ED-8FAF-4473-BFE3-D995FEC6B9B0}" type="presOf" srcId="{9158F7E1-4BDB-4A6D-9DCA-DF5BB0D2401A}" destId="{1FCCE9BE-EAD3-46EB-9098-D168BF571DC1}" srcOrd="0" destOrd="0" presId="urn:microsoft.com/office/officeart/2005/8/layout/hList1"/>
    <dgm:cxn modelId="{06C758E5-CB1F-407E-9E1C-45F43379AF8B}" type="presOf" srcId="{3927EF92-50CA-4D34-A0D5-B055C59638FD}" destId="{F4A4284B-CA62-4A8A-9573-B720E8ABC5BD}" srcOrd="0" destOrd="0" presId="urn:microsoft.com/office/officeart/2005/8/layout/hList1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C7E37077-0212-4201-83BA-32279967D6FB}" type="presOf" srcId="{3B53D07F-1DD9-441F-A9A3-1DC0D1533D64}" destId="{5806AE2C-6314-42BB-8C42-2EC7FA6896C7}" srcOrd="0" destOrd="0" presId="urn:microsoft.com/office/officeart/2005/8/layout/hList1"/>
    <dgm:cxn modelId="{30CF7A2F-C007-4CCC-872F-28C4AB0D3302}" type="presOf" srcId="{F389F520-A791-45CB-9FC3-2655967910E5}" destId="{CC98D034-A368-4710-B50E-FF88B72C00E1}" srcOrd="0" destOrd="0" presId="urn:microsoft.com/office/officeart/2005/8/layout/hList1"/>
    <dgm:cxn modelId="{F751F9A2-8633-4D89-88F2-F97581FB8A91}" srcId="{082E01DB-F4A7-4828-9AF4-27CECBE65C04}" destId="{5E85D4A3-DB34-4902-BD80-10E1B7CC7706}" srcOrd="1" destOrd="0" parTransId="{85F91373-16EE-4E96-9C57-3D7FE6073602}" sibTransId="{6569B24D-B839-402A-8B14-BE6624BA68E9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FCDC8BD0-FA0A-411F-A6BF-8DE990798324}" type="presOf" srcId="{20037F1D-2BC2-4C61-BEB2-015B5CD24C69}" destId="{CC98D034-A368-4710-B50E-FF88B72C00E1}" srcOrd="0" destOrd="2" presId="urn:microsoft.com/office/officeart/2005/8/layout/hList1"/>
    <dgm:cxn modelId="{0F295EE5-34AC-4E26-BDEE-13F2FFA4B03E}" type="presOf" srcId="{3417940B-1D78-4EF7-9669-067EC4290BB5}" destId="{CC98D034-A368-4710-B50E-FF88B72C00E1}" srcOrd="0" destOrd="1" presId="urn:microsoft.com/office/officeart/2005/8/layout/hList1"/>
    <dgm:cxn modelId="{D2E166DC-E6A6-4717-B8E3-0907B5EF20D1}" type="presParOf" srcId="{F4A4284B-CA62-4A8A-9573-B720E8ABC5BD}" destId="{815CEF00-E0F4-4BCF-9CBF-DE1568AB2DAC}" srcOrd="0" destOrd="0" presId="urn:microsoft.com/office/officeart/2005/8/layout/hList1"/>
    <dgm:cxn modelId="{4A41EFF8-73A5-43FA-A823-81C2272E5D13}" type="presParOf" srcId="{815CEF00-E0F4-4BCF-9CBF-DE1568AB2DAC}" destId="{430510F9-9FB5-4C57-A32B-72D71B37BB29}" srcOrd="0" destOrd="0" presId="urn:microsoft.com/office/officeart/2005/8/layout/hList1"/>
    <dgm:cxn modelId="{4BF12E85-6CC5-425E-8765-D6FC25F4039C}" type="presParOf" srcId="{815CEF00-E0F4-4BCF-9CBF-DE1568AB2DAC}" destId="{6C5B7475-BA1B-4203-BF4F-9789897CEF25}" srcOrd="1" destOrd="0" presId="urn:microsoft.com/office/officeart/2005/8/layout/hList1"/>
    <dgm:cxn modelId="{591D0B47-4BB4-4622-87FD-3B01DD2CCA68}" type="presParOf" srcId="{F4A4284B-CA62-4A8A-9573-B720E8ABC5BD}" destId="{36FE8E73-B250-4A83-84E7-7A3CDCE95E06}" srcOrd="1" destOrd="0" presId="urn:microsoft.com/office/officeart/2005/8/layout/hList1"/>
    <dgm:cxn modelId="{8781D051-7892-4186-8CF1-32A80F3484E6}" type="presParOf" srcId="{F4A4284B-CA62-4A8A-9573-B720E8ABC5BD}" destId="{FFE34DED-B492-424F-AD70-29BBF09FFF3A}" srcOrd="2" destOrd="0" presId="urn:microsoft.com/office/officeart/2005/8/layout/hList1"/>
    <dgm:cxn modelId="{8AD42B8C-E8E0-4F30-A42B-D43473ADD51E}" type="presParOf" srcId="{FFE34DED-B492-424F-AD70-29BBF09FFF3A}" destId="{5806AE2C-6314-42BB-8C42-2EC7FA6896C7}" srcOrd="0" destOrd="0" presId="urn:microsoft.com/office/officeart/2005/8/layout/hList1"/>
    <dgm:cxn modelId="{B1DCA04E-EB67-4059-A827-C0E00947FAAB}" type="presParOf" srcId="{FFE34DED-B492-424F-AD70-29BBF09FFF3A}" destId="{1FCCE9BE-EAD3-46EB-9098-D168BF571DC1}" srcOrd="1" destOrd="0" presId="urn:microsoft.com/office/officeart/2005/8/layout/hList1"/>
    <dgm:cxn modelId="{D250EE5F-DA86-4AF8-8768-9BF1ED40D136}" type="presParOf" srcId="{F4A4284B-CA62-4A8A-9573-B720E8ABC5BD}" destId="{ED2C084F-3E30-45BA-B000-428EC5873AD1}" srcOrd="3" destOrd="0" presId="urn:microsoft.com/office/officeart/2005/8/layout/hList1"/>
    <dgm:cxn modelId="{75D7830F-169D-493C-B30B-B3652ECCE63E}" type="presParOf" srcId="{F4A4284B-CA62-4A8A-9573-B720E8ABC5BD}" destId="{2B691363-57CE-434A-80F5-402C3D788A16}" srcOrd="4" destOrd="0" presId="urn:microsoft.com/office/officeart/2005/8/layout/hList1"/>
    <dgm:cxn modelId="{6CA19831-160A-41ED-B047-83A31CE1EBCB}" type="presParOf" srcId="{2B691363-57CE-434A-80F5-402C3D788A16}" destId="{E48D8AF7-0288-447B-8738-89AAAA98D6C3}" srcOrd="0" destOrd="0" presId="urn:microsoft.com/office/officeart/2005/8/layout/hList1"/>
    <dgm:cxn modelId="{6DFE58B5-4216-47B3-ACD4-B906CEEA6277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Schuman Declaration</a:t>
          </a:r>
        </a:p>
        <a:p>
          <a:r>
            <a:rPr lang="en-US" sz="1600" b="1" dirty="0" smtClean="0"/>
            <a:t>1950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Preventing another war via economic-political collaboration.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6047E280-4EDE-4B31-BC7B-436F4FC2DBC7}">
      <dgm:prSet phldrT="[Text]" custT="1"/>
      <dgm:spPr/>
      <dgm:t>
        <a:bodyPr/>
        <a:lstStyle/>
        <a:p>
          <a:r>
            <a:rPr lang="en-US" sz="1800" dirty="0" smtClean="0"/>
            <a:t>Resource pooling; Coal and </a:t>
          </a:r>
          <a:r>
            <a:rPr lang="en-US" sz="1800" dirty="0" smtClean="0"/>
            <a:t>Steel</a:t>
          </a:r>
          <a:endParaRPr lang="en-US" sz="1800" dirty="0"/>
        </a:p>
      </dgm:t>
    </dgm:pt>
    <dgm:pt modelId="{A07F853B-5C18-407D-BC18-DD62491BA9AB}" type="parTrans" cxnId="{3BCD9A5B-80EE-411D-9F9F-C8E848B5484A}">
      <dgm:prSet/>
      <dgm:spPr/>
      <dgm:t>
        <a:bodyPr/>
        <a:lstStyle/>
        <a:p>
          <a:endParaRPr lang="en-US"/>
        </a:p>
      </dgm:t>
    </dgm:pt>
    <dgm:pt modelId="{E9F02933-0FDF-4A8E-BEE1-7C6EA0A74B44}" type="sibTrans" cxnId="{3BCD9A5B-80EE-411D-9F9F-C8E848B5484A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CD9A5B-80EE-411D-9F9F-C8E848B5484A}" srcId="{64929E3B-1F11-4638-AF19-4EE7AC46124E}" destId="{6047E280-4EDE-4B31-BC7B-436F4FC2DBC7}" srcOrd="1" destOrd="0" parTransId="{A07F853B-5C18-407D-BC18-DD62491BA9AB}" sibTransId="{E9F02933-0FDF-4A8E-BEE1-7C6EA0A74B44}"/>
    <dgm:cxn modelId="{CAF6C3C2-8CE0-4091-B8C7-F116C0CCE6C2}" type="presOf" srcId="{6047E280-4EDE-4B31-BC7B-436F4FC2DBC7}" destId="{929689BD-ABC7-414C-9C6C-5892639A139C}" srcOrd="0" destOrd="1" presId="urn:microsoft.com/office/officeart/2005/8/layout/chevron2"/>
    <dgm:cxn modelId="{540DABE7-676A-4B86-A916-8A628FF82163}" type="presOf" srcId="{64929E3B-1F11-4638-AF19-4EE7AC46124E}" destId="{AC7AEE76-5974-4628-B9A5-109709B38A07}" srcOrd="0" destOrd="0" presId="urn:microsoft.com/office/officeart/2005/8/layout/chevron2"/>
    <dgm:cxn modelId="{C76E18E6-4C52-4F1E-B720-A56CECB2C817}" type="presOf" srcId="{DEFFDD56-A81F-4051-A386-F75D3B980BD6}" destId="{F30F3D47-FBF5-4734-A8C8-27194E8DED43}" srcOrd="0" destOrd="0" presId="urn:microsoft.com/office/officeart/2005/8/layout/chevron2"/>
    <dgm:cxn modelId="{EB3FA7F9-7245-4E8A-93DF-C53EFF2C4678}" type="presOf" srcId="{B7EE763A-4D2F-4B4E-AD56-E619285BC6BD}" destId="{929689BD-ABC7-414C-9C6C-5892639A139C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55ADE73F-7157-47DB-924C-075631F15EAB}" type="presParOf" srcId="{F30F3D47-FBF5-4734-A8C8-27194E8DED43}" destId="{93242ED3-EA45-494C-AFF7-2243C77BAF17}" srcOrd="0" destOrd="0" presId="urn:microsoft.com/office/officeart/2005/8/layout/chevron2"/>
    <dgm:cxn modelId="{CB5B429C-8648-44AD-8469-6F52A4CE8D9E}" type="presParOf" srcId="{93242ED3-EA45-494C-AFF7-2243C77BAF17}" destId="{AC7AEE76-5974-4628-B9A5-109709B38A07}" srcOrd="0" destOrd="0" presId="urn:microsoft.com/office/officeart/2005/8/layout/chevron2"/>
    <dgm:cxn modelId="{98D8FFDB-18AB-4EA1-BA8B-E7140E9AF1C6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ECSC</a:t>
          </a:r>
        </a:p>
        <a:p>
          <a:r>
            <a:rPr lang="en-US" sz="1600" b="1" dirty="0" smtClean="0"/>
            <a:t>1952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Soon others join; Belgium, Italy, Luxembourg, Netherlands.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6047E280-4EDE-4B31-BC7B-436F4FC2DBC7}">
      <dgm:prSet phldrT="[Text]" custT="1"/>
      <dgm:spPr/>
      <dgm:t>
        <a:bodyPr/>
        <a:lstStyle/>
        <a:p>
          <a:r>
            <a:rPr lang="en-US" sz="1800" dirty="0" smtClean="0"/>
            <a:t>Free-trade for resources.</a:t>
          </a:r>
          <a:endParaRPr lang="en-US" sz="1800" dirty="0"/>
        </a:p>
      </dgm:t>
    </dgm:pt>
    <dgm:pt modelId="{A07F853B-5C18-407D-BC18-DD62491BA9AB}" type="parTrans" cxnId="{3BCD9A5B-80EE-411D-9F9F-C8E848B5484A}">
      <dgm:prSet/>
      <dgm:spPr/>
      <dgm:t>
        <a:bodyPr/>
        <a:lstStyle/>
        <a:p>
          <a:endParaRPr lang="en-US"/>
        </a:p>
      </dgm:t>
    </dgm:pt>
    <dgm:pt modelId="{E9F02933-0FDF-4A8E-BEE1-7C6EA0A74B44}" type="sibTrans" cxnId="{3BCD9A5B-80EE-411D-9F9F-C8E848B5484A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21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CD9A5B-80EE-411D-9F9F-C8E848B5484A}" srcId="{64929E3B-1F11-4638-AF19-4EE7AC46124E}" destId="{6047E280-4EDE-4B31-BC7B-436F4FC2DBC7}" srcOrd="1" destOrd="0" parTransId="{A07F853B-5C18-407D-BC18-DD62491BA9AB}" sibTransId="{E9F02933-0FDF-4A8E-BEE1-7C6EA0A74B44}"/>
    <dgm:cxn modelId="{B76604DD-AB79-480B-B579-20D307A25E6F}" type="presOf" srcId="{DEFFDD56-A81F-4051-A386-F75D3B980BD6}" destId="{F30F3D47-FBF5-4734-A8C8-27194E8DED43}" srcOrd="0" destOrd="0" presId="urn:microsoft.com/office/officeart/2005/8/layout/chevron2"/>
    <dgm:cxn modelId="{2C4BAA4F-3ADF-4323-BDB6-D7085DC2BA3B}" type="presOf" srcId="{6047E280-4EDE-4B31-BC7B-436F4FC2DBC7}" destId="{929689BD-ABC7-414C-9C6C-5892639A139C}" srcOrd="0" destOrd="1" presId="urn:microsoft.com/office/officeart/2005/8/layout/chevron2"/>
    <dgm:cxn modelId="{FF298F56-AECB-441C-8D7F-86BF54132BA3}" type="presOf" srcId="{64929E3B-1F11-4638-AF19-4EE7AC46124E}" destId="{AC7AEE76-5974-4628-B9A5-109709B38A07}" srcOrd="0" destOrd="0" presId="urn:microsoft.com/office/officeart/2005/8/layout/chevron2"/>
    <dgm:cxn modelId="{54F56FAF-5342-41AE-AF43-2098447D7715}" type="presOf" srcId="{B7EE763A-4D2F-4B4E-AD56-E619285BC6BD}" destId="{929689BD-ABC7-414C-9C6C-5892639A139C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09BD05CB-4DEF-4C90-B923-066353A90923}" type="presParOf" srcId="{F30F3D47-FBF5-4734-A8C8-27194E8DED43}" destId="{93242ED3-EA45-494C-AFF7-2243C77BAF17}" srcOrd="0" destOrd="0" presId="urn:microsoft.com/office/officeart/2005/8/layout/chevron2"/>
    <dgm:cxn modelId="{0DEACB62-1190-4975-9792-4589B5A4D15D}" type="presParOf" srcId="{93242ED3-EA45-494C-AFF7-2243C77BAF17}" destId="{AC7AEE76-5974-4628-B9A5-109709B38A07}" srcOrd="0" destOrd="0" presId="urn:microsoft.com/office/officeart/2005/8/layout/chevron2"/>
    <dgm:cxn modelId="{802860C7-3023-4388-8385-90B53CFC5172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Treaty of Rome</a:t>
          </a:r>
        </a:p>
        <a:p>
          <a:r>
            <a:rPr lang="en-US" sz="1600" b="1" dirty="0" smtClean="0"/>
            <a:t>1957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Further enhancing the development:</a:t>
          </a:r>
          <a:r>
            <a:rPr lang="en-US" sz="1800" baseline="0" dirty="0" smtClean="0"/>
            <a:t> 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6047E280-4EDE-4B31-BC7B-436F4FC2DBC7}">
      <dgm:prSet phldrT="[Text]" custT="1"/>
      <dgm:spPr/>
      <dgm:t>
        <a:bodyPr/>
        <a:lstStyle/>
        <a:p>
          <a:endParaRPr lang="en-US" sz="1800" dirty="0"/>
        </a:p>
      </dgm:t>
    </dgm:pt>
    <dgm:pt modelId="{A07F853B-5C18-407D-BC18-DD62491BA9AB}" type="parTrans" cxnId="{3BCD9A5B-80EE-411D-9F9F-C8E848B5484A}">
      <dgm:prSet/>
      <dgm:spPr/>
      <dgm:t>
        <a:bodyPr/>
        <a:lstStyle/>
        <a:p>
          <a:endParaRPr lang="en-US"/>
        </a:p>
      </dgm:t>
    </dgm:pt>
    <dgm:pt modelId="{E9F02933-0FDF-4A8E-BEE1-7C6EA0A74B44}" type="sibTrans" cxnId="{3BCD9A5B-80EE-411D-9F9F-C8E848B5484A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-1628" custLinFactNeighborY="45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E53DB9-187D-44DA-B7A3-15FAAFB9EDA1}" type="presOf" srcId="{B7EE763A-4D2F-4B4E-AD56-E619285BC6BD}" destId="{929689BD-ABC7-414C-9C6C-5892639A139C}" srcOrd="0" destOrd="0" presId="urn:microsoft.com/office/officeart/2005/8/layout/chevron2"/>
    <dgm:cxn modelId="{3BCD9A5B-80EE-411D-9F9F-C8E848B5484A}" srcId="{64929E3B-1F11-4638-AF19-4EE7AC46124E}" destId="{6047E280-4EDE-4B31-BC7B-436F4FC2DBC7}" srcOrd="1" destOrd="0" parTransId="{A07F853B-5C18-407D-BC18-DD62491BA9AB}" sibTransId="{E9F02933-0FDF-4A8E-BEE1-7C6EA0A74B44}"/>
    <dgm:cxn modelId="{D6B744E5-0352-49D9-B30A-065EE69176A3}" type="presOf" srcId="{DEFFDD56-A81F-4051-A386-F75D3B980BD6}" destId="{F30F3D47-FBF5-4734-A8C8-27194E8DED43}" srcOrd="0" destOrd="0" presId="urn:microsoft.com/office/officeart/2005/8/layout/chevron2"/>
    <dgm:cxn modelId="{A1486E54-A4D9-4233-AC1C-4719B2FF4BA4}" type="presOf" srcId="{64929E3B-1F11-4638-AF19-4EE7AC46124E}" destId="{AC7AEE76-5974-4628-B9A5-109709B38A07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51FE2979-6D8A-4082-8403-7E57248A4DB7}" type="presOf" srcId="{6047E280-4EDE-4B31-BC7B-436F4FC2DBC7}" destId="{929689BD-ABC7-414C-9C6C-5892639A139C}" srcOrd="0" destOrd="1" presId="urn:microsoft.com/office/officeart/2005/8/layout/chevron2"/>
    <dgm:cxn modelId="{19EA449A-9881-4265-BDC5-79556716703B}" type="presParOf" srcId="{F30F3D47-FBF5-4734-A8C8-27194E8DED43}" destId="{93242ED3-EA45-494C-AFF7-2243C77BAF17}" srcOrd="0" destOrd="0" presId="urn:microsoft.com/office/officeart/2005/8/layout/chevron2"/>
    <dgm:cxn modelId="{C4B39ADD-F6B6-40C7-9359-1F3C85FB0933}" type="presParOf" srcId="{93242ED3-EA45-494C-AFF7-2243C77BAF17}" destId="{AC7AEE76-5974-4628-B9A5-109709B38A07}" srcOrd="0" destOrd="0" presId="urn:microsoft.com/office/officeart/2005/8/layout/chevron2"/>
    <dgm:cxn modelId="{2691E35A-210F-48C1-943F-E18BA3F533CD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Merger</a:t>
          </a:r>
        </a:p>
        <a:p>
          <a:r>
            <a:rPr lang="en-US" sz="1600" b="1" dirty="0" smtClean="0"/>
            <a:t>Treaty</a:t>
          </a:r>
        </a:p>
        <a:p>
          <a:r>
            <a:rPr lang="en-US" sz="1600" b="1" dirty="0" smtClean="0"/>
            <a:t>1965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Combining the Executive Institutions of </a:t>
          </a:r>
          <a:r>
            <a:rPr lang="en-US" sz="1800" b="1" dirty="0" smtClean="0"/>
            <a:t>ECSC+EEC+EURATOM</a:t>
          </a:r>
          <a:endParaRPr lang="en-US" sz="1800" b="1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E2E70439-F861-46EA-8A36-E473581BF1CF}">
      <dgm:prSet phldrT="[Text]" custT="1"/>
      <dgm:spPr/>
      <dgm:t>
        <a:bodyPr/>
        <a:lstStyle/>
        <a:p>
          <a:r>
            <a:rPr lang="en-US" sz="1800" b="0" dirty="0" smtClean="0"/>
            <a:t>Single Commission(</a:t>
          </a:r>
          <a:r>
            <a:rPr lang="en-US" sz="1800" b="1" dirty="0" smtClean="0"/>
            <a:t>European Commission</a:t>
          </a:r>
          <a:r>
            <a:rPr lang="en-US" sz="1800" b="0" dirty="0" smtClean="0"/>
            <a:t>)</a:t>
          </a:r>
          <a:endParaRPr lang="en-US" sz="1800" b="0" dirty="0"/>
        </a:p>
      </dgm:t>
    </dgm:pt>
    <dgm:pt modelId="{174C540E-EF50-464A-8D09-D84A6BFD3B6F}" type="parTrans" cxnId="{0DBA93B6-E27E-4566-AA76-1B8DCB0B8C7D}">
      <dgm:prSet/>
      <dgm:spPr/>
      <dgm:t>
        <a:bodyPr/>
        <a:lstStyle/>
        <a:p>
          <a:endParaRPr lang="en-US"/>
        </a:p>
      </dgm:t>
    </dgm:pt>
    <dgm:pt modelId="{B08E5C2C-B6A8-4E3C-8F32-170BAB058ADC}" type="sibTrans" cxnId="{0DBA93B6-E27E-4566-AA76-1B8DCB0B8C7D}">
      <dgm:prSet/>
      <dgm:spPr/>
      <dgm:t>
        <a:bodyPr/>
        <a:lstStyle/>
        <a:p>
          <a:endParaRPr lang="en-US"/>
        </a:p>
      </dgm:t>
    </dgm:pt>
    <dgm:pt modelId="{1564372D-C377-4895-9945-29046521E2B6}">
      <dgm:prSet phldrT="[Text]" custT="1"/>
      <dgm:spPr/>
      <dgm:t>
        <a:bodyPr/>
        <a:lstStyle/>
        <a:p>
          <a:r>
            <a:rPr lang="en-US" sz="1800" i="1" dirty="0" smtClean="0"/>
            <a:t>“A Single Council A Single Commission.”</a:t>
          </a:r>
          <a:endParaRPr lang="en-US" sz="1800" b="1" dirty="0"/>
        </a:p>
      </dgm:t>
    </dgm:pt>
    <dgm:pt modelId="{DCBCA318-0378-4E4A-88F7-9D88E8F0F43B}" type="parTrans" cxnId="{67318C66-148D-409D-8F1E-94F4E578C5B9}">
      <dgm:prSet/>
      <dgm:spPr/>
      <dgm:t>
        <a:bodyPr/>
        <a:lstStyle/>
        <a:p>
          <a:endParaRPr lang="en-US"/>
        </a:p>
      </dgm:t>
    </dgm:pt>
    <dgm:pt modelId="{47416A1D-6A82-462A-B127-E678267DFAB9}" type="sibTrans" cxnId="{67318C66-148D-409D-8F1E-94F4E578C5B9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21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DB25C0-DE77-449E-A07F-993DF3B14397}" type="presOf" srcId="{B7EE763A-4D2F-4B4E-AD56-E619285BC6BD}" destId="{929689BD-ABC7-414C-9C6C-5892639A139C}" srcOrd="0" destOrd="0" presId="urn:microsoft.com/office/officeart/2005/8/layout/chevron2"/>
    <dgm:cxn modelId="{0DBA93B6-E27E-4566-AA76-1B8DCB0B8C7D}" srcId="{64929E3B-1F11-4638-AF19-4EE7AC46124E}" destId="{E2E70439-F861-46EA-8A36-E473581BF1CF}" srcOrd="2" destOrd="0" parTransId="{174C540E-EF50-464A-8D09-D84A6BFD3B6F}" sibTransId="{B08E5C2C-B6A8-4E3C-8F32-170BAB058ADC}"/>
    <dgm:cxn modelId="{5F15EC53-660A-4ADC-8F7F-4B050A7F22C1}" type="presOf" srcId="{1564372D-C377-4895-9945-29046521E2B6}" destId="{929689BD-ABC7-414C-9C6C-5892639A139C}" srcOrd="0" destOrd="1" presId="urn:microsoft.com/office/officeart/2005/8/layout/chevron2"/>
    <dgm:cxn modelId="{67318C66-148D-409D-8F1E-94F4E578C5B9}" srcId="{64929E3B-1F11-4638-AF19-4EE7AC46124E}" destId="{1564372D-C377-4895-9945-29046521E2B6}" srcOrd="1" destOrd="0" parTransId="{DCBCA318-0378-4E4A-88F7-9D88E8F0F43B}" sibTransId="{47416A1D-6A82-462A-B127-E678267DFAB9}"/>
    <dgm:cxn modelId="{01E5D221-FE89-4C29-A07D-7F914C896D22}" type="presOf" srcId="{E2E70439-F861-46EA-8A36-E473581BF1CF}" destId="{929689BD-ABC7-414C-9C6C-5892639A139C}" srcOrd="0" destOrd="2" presId="urn:microsoft.com/office/officeart/2005/8/layout/chevron2"/>
    <dgm:cxn modelId="{8E6EDD65-100A-4212-A69C-A6C4E0A24E26}" type="presOf" srcId="{64929E3B-1F11-4638-AF19-4EE7AC46124E}" destId="{AC7AEE76-5974-4628-B9A5-109709B38A07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E350ED0-D5CA-4806-BD09-762A0D3D2A0C}" type="presOf" srcId="{DEFFDD56-A81F-4051-A386-F75D3B980BD6}" destId="{F30F3D47-FBF5-4734-A8C8-27194E8DED43}" srcOrd="0" destOrd="0" presId="urn:microsoft.com/office/officeart/2005/8/layout/chevron2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D37B1357-8313-4454-8F27-EBD0555612A7}" type="presParOf" srcId="{F30F3D47-FBF5-4734-A8C8-27194E8DED43}" destId="{93242ED3-EA45-494C-AFF7-2243C77BAF17}" srcOrd="0" destOrd="0" presId="urn:microsoft.com/office/officeart/2005/8/layout/chevron2"/>
    <dgm:cxn modelId="{4A6FDE0E-B968-4679-B89C-54AB960ED935}" type="presParOf" srcId="{93242ED3-EA45-494C-AFF7-2243C77BAF17}" destId="{AC7AEE76-5974-4628-B9A5-109709B38A07}" srcOrd="0" destOrd="0" presId="urn:microsoft.com/office/officeart/2005/8/layout/chevron2"/>
    <dgm:cxn modelId="{91032B08-A14C-410D-B99C-EB463392A605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Maastricht Treaty</a:t>
          </a:r>
        </a:p>
        <a:p>
          <a:r>
            <a:rPr lang="en-US" sz="1600" b="1" dirty="0" smtClean="0"/>
            <a:t>1993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0EAADAA0-4CE7-4456-A663-11A923B10C88}">
      <dgm:prSet custT="1"/>
      <dgm:spPr/>
      <dgm:t>
        <a:bodyPr/>
        <a:lstStyle/>
        <a:p>
          <a:r>
            <a:rPr lang="en-US" sz="1800" dirty="0" smtClean="0"/>
            <a:t>Birth of the European Union.</a:t>
          </a:r>
          <a:endParaRPr lang="en-US" sz="1800" dirty="0"/>
        </a:p>
      </dgm:t>
    </dgm:pt>
    <dgm:pt modelId="{D6FA2BAB-547A-4515-83C2-E15AB93B20E5}" type="parTrans" cxnId="{21661A74-A82E-43CC-8D76-F5F6BCA95D72}">
      <dgm:prSet/>
      <dgm:spPr/>
      <dgm:t>
        <a:bodyPr/>
        <a:lstStyle/>
        <a:p>
          <a:endParaRPr lang="en-US"/>
        </a:p>
      </dgm:t>
    </dgm:pt>
    <dgm:pt modelId="{28660DAC-A20A-422D-BE77-BC98BF8CF103}" type="sibTrans" cxnId="{21661A74-A82E-43CC-8D76-F5F6BCA95D72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3312" custLinFactNeighborY="8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350A9E-642A-4607-A32C-6E122CF0B204}" type="presOf" srcId="{DEFFDD56-A81F-4051-A386-F75D3B980BD6}" destId="{F30F3D47-FBF5-4734-A8C8-27194E8DED43}" srcOrd="0" destOrd="0" presId="urn:microsoft.com/office/officeart/2005/8/layout/chevron2"/>
    <dgm:cxn modelId="{ED451600-E712-4AE7-B070-4AB9014ED094}" type="presOf" srcId="{0EAADAA0-4CE7-4456-A663-11A923B10C88}" destId="{929689BD-ABC7-414C-9C6C-5892639A139C}" srcOrd="0" destOrd="0" presId="urn:microsoft.com/office/officeart/2005/8/layout/chevron2"/>
    <dgm:cxn modelId="{21661A74-A82E-43CC-8D76-F5F6BCA95D72}" srcId="{64929E3B-1F11-4638-AF19-4EE7AC46124E}" destId="{0EAADAA0-4CE7-4456-A663-11A923B10C88}" srcOrd="0" destOrd="0" parTransId="{D6FA2BAB-547A-4515-83C2-E15AB93B20E5}" sibTransId="{28660DAC-A20A-422D-BE77-BC98BF8CF103}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8A3F069E-D5B5-404B-A874-5041C37249DC}" type="presOf" srcId="{64929E3B-1F11-4638-AF19-4EE7AC46124E}" destId="{AC7AEE76-5974-4628-B9A5-109709B38A07}" srcOrd="0" destOrd="0" presId="urn:microsoft.com/office/officeart/2005/8/layout/chevron2"/>
    <dgm:cxn modelId="{3A786071-6E77-4C21-8F16-88B271304353}" type="presParOf" srcId="{F30F3D47-FBF5-4734-A8C8-27194E8DED43}" destId="{93242ED3-EA45-494C-AFF7-2243C77BAF17}" srcOrd="0" destOrd="0" presId="urn:microsoft.com/office/officeart/2005/8/layout/chevron2"/>
    <dgm:cxn modelId="{C19FE256-C9CD-4005-BDBB-28FD740275ED}" type="presParOf" srcId="{93242ED3-EA45-494C-AFF7-2243C77BAF17}" destId="{AC7AEE76-5974-4628-B9A5-109709B38A07}" srcOrd="0" destOrd="0" presId="urn:microsoft.com/office/officeart/2005/8/layout/chevron2"/>
    <dgm:cxn modelId="{B3893485-7D35-4244-A0FF-02F2BF3F9681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/>
      <dgm:spPr/>
      <dgm:t>
        <a:bodyPr/>
        <a:lstStyle/>
        <a:p>
          <a:r>
            <a:rPr lang="en-US" dirty="0" smtClean="0"/>
            <a:t>European Council</a:t>
          </a:r>
          <a:endParaRPr lang="en-US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/>
      <dgm:spPr/>
      <dgm:t>
        <a:bodyPr/>
        <a:lstStyle/>
        <a:p>
          <a:r>
            <a:rPr lang="en-US" dirty="0" smtClean="0"/>
            <a:t>Coordination of EU policies and </a:t>
          </a:r>
          <a:r>
            <a:rPr lang="en-US" dirty="0" err="1" smtClean="0"/>
            <a:t>Activites</a:t>
          </a:r>
          <a:endParaRPr lang="en-US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/>
      <dgm:spPr/>
      <dgm:t>
        <a:bodyPr/>
        <a:lstStyle/>
        <a:p>
          <a:r>
            <a:rPr lang="en-US" dirty="0" smtClean="0"/>
            <a:t>Meetings/ Summits</a:t>
          </a:r>
          <a:endParaRPr lang="en-US" dirty="0"/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/>
      <dgm:spPr/>
      <dgm:t>
        <a:bodyPr/>
        <a:lstStyle/>
        <a:p>
          <a:r>
            <a:rPr lang="en-US" dirty="0" smtClean="0"/>
            <a:t>European Commission</a:t>
          </a:r>
          <a:endParaRPr lang="en-US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/>
      <dgm:spPr/>
      <dgm:t>
        <a:bodyPr/>
        <a:lstStyle/>
        <a:p>
          <a:r>
            <a:rPr lang="en-US" dirty="0" smtClean="0"/>
            <a:t>Legislations and Policies</a:t>
          </a:r>
          <a:endParaRPr lang="en-US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/>
      <dgm:spPr/>
      <dgm:t>
        <a:bodyPr/>
        <a:lstStyle/>
        <a:p>
          <a:r>
            <a:rPr lang="en-US" dirty="0" smtClean="0"/>
            <a:t>Structure</a:t>
          </a:r>
          <a:endParaRPr lang="en-US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4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4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87EEB8-AC4C-4A10-A99D-C36D57843E40}" type="presOf" srcId="{7F6F2526-036F-48D7-9E03-479DF9E3187B}" destId="{CB889B48-3308-4D11-A5B0-5D5BD9DBBDEC}" srcOrd="0" destOrd="0" presId="urn:microsoft.com/office/officeart/2005/8/layout/hierarchy3"/>
    <dgm:cxn modelId="{FC7BE96C-8D37-4D54-A77A-6B76887A2339}" type="presOf" srcId="{2D3BB505-D1F5-4A14-9017-5B06131CB2B6}" destId="{B86A9358-536C-4627-8C42-F9C292EFC43A}" srcOrd="1" destOrd="0" presId="urn:microsoft.com/office/officeart/2005/8/layout/hierarchy3"/>
    <dgm:cxn modelId="{747D823A-5C92-46DF-9295-ED27A9C9D8AB}" type="presOf" srcId="{2D3BB505-D1F5-4A14-9017-5B06131CB2B6}" destId="{ED134D20-52F6-4AC6-B147-97DE6682D48E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0C104DCF-D003-427A-94F2-5DBB4EBFB0D1}" type="presOf" srcId="{0EA48328-9A09-40F3-9A4A-903BF151B772}" destId="{68E9BD11-0E74-482F-94F2-B4A10B5D780F}" srcOrd="0" destOrd="0" presId="urn:microsoft.com/office/officeart/2005/8/layout/hierarchy3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4C22202B-E82E-400A-B64E-C98453563533}" type="presOf" srcId="{79E307D1-6604-46BE-92D4-8C73AEBC41AF}" destId="{B78BE712-A477-49A6-989D-3AE76C1680E1}" srcOrd="0" destOrd="0" presId="urn:microsoft.com/office/officeart/2005/8/layout/hierarchy3"/>
    <dgm:cxn modelId="{2E716F4C-E709-4488-9075-E19CDDC93D39}" type="presOf" srcId="{4942183D-C846-4B17-8006-80A499CA8BC9}" destId="{C7288E0F-D53E-4759-8275-8A604AA9993E}" srcOrd="0" destOrd="0" presId="urn:microsoft.com/office/officeart/2005/8/layout/hierarchy3"/>
    <dgm:cxn modelId="{6E2C28FA-9B44-44E0-B991-4EC321A1D0CF}" type="presOf" srcId="{B2513A37-5B24-4ADF-950B-073E44B8E648}" destId="{F0E5A266-29E8-4FCE-BF17-DB34EDD4DC89}" srcOrd="0" destOrd="0" presId="urn:microsoft.com/office/officeart/2005/8/layout/hierarchy3"/>
    <dgm:cxn modelId="{DC4CD715-BB81-45DA-B084-F5287DCB5F0F}" type="presOf" srcId="{6D1B326D-8C84-46D7-BF9F-301BE88D0ED4}" destId="{906DC639-010D-4CF6-8C3C-957D617AD6E3}" srcOrd="0" destOrd="0" presId="urn:microsoft.com/office/officeart/2005/8/layout/hierarchy3"/>
    <dgm:cxn modelId="{96ED15EB-2E9F-449C-B8D7-EA9899A41B74}" type="presOf" srcId="{D1AE6DA1-9B23-41E4-A3E1-16DCECD22070}" destId="{D25C27AD-A3E3-4109-9295-CBC8F1757D24}" srcOrd="1" destOrd="0" presId="urn:microsoft.com/office/officeart/2005/8/layout/hierarchy3"/>
    <dgm:cxn modelId="{A1C3B3CE-7B74-4158-A407-07938582A778}" type="presOf" srcId="{B26253F1-58E6-46F0-8129-47F989327DD9}" destId="{40605794-4A31-44C6-A1D5-838F28DBEC8F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BB917F7C-C4DB-4FD7-8111-61673674AD6A}" type="presOf" srcId="{D1AE6DA1-9B23-41E4-A3E1-16DCECD22070}" destId="{394F39C9-8D3F-4C56-818E-CB51C7723DAC}" srcOrd="0" destOrd="0" presId="urn:microsoft.com/office/officeart/2005/8/layout/hierarchy3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9CFB0E89-AB85-419B-8B3B-0352F46D0507}" type="presOf" srcId="{573B40DD-B823-4C4C-8652-E741085F6C51}" destId="{13D86D70-D20E-4F3E-9AC4-0AD2204B2ECE}" srcOrd="0" destOrd="0" presId="urn:microsoft.com/office/officeart/2005/8/layout/hierarchy3"/>
    <dgm:cxn modelId="{6EE66D04-2008-4497-8C1F-B17E499CFB31}" type="presOf" srcId="{5FAAB32A-7F65-4AC2-9651-672B89D87982}" destId="{A7A79166-D39F-4032-9022-917981F80CDE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E9CF7ACB-D591-4DF9-9277-6B0C6D65CDB0}" type="presParOf" srcId="{68E9BD11-0E74-482F-94F2-B4A10B5D780F}" destId="{DD32D398-269C-4CC8-937B-8B7AA4BFC815}" srcOrd="0" destOrd="0" presId="urn:microsoft.com/office/officeart/2005/8/layout/hierarchy3"/>
    <dgm:cxn modelId="{DD0D4E5E-390A-4BC2-8AAB-3F1B2DB65433}" type="presParOf" srcId="{DD32D398-269C-4CC8-937B-8B7AA4BFC815}" destId="{BB5C5016-005E-4AB2-AD6E-B69B461103EC}" srcOrd="0" destOrd="0" presId="urn:microsoft.com/office/officeart/2005/8/layout/hierarchy3"/>
    <dgm:cxn modelId="{BE67A662-52CE-47AA-B7BC-E77C3589341C}" type="presParOf" srcId="{BB5C5016-005E-4AB2-AD6E-B69B461103EC}" destId="{394F39C9-8D3F-4C56-818E-CB51C7723DAC}" srcOrd="0" destOrd="0" presId="urn:microsoft.com/office/officeart/2005/8/layout/hierarchy3"/>
    <dgm:cxn modelId="{B1631CB8-FD38-4113-90A0-1A8A942DBBA8}" type="presParOf" srcId="{BB5C5016-005E-4AB2-AD6E-B69B461103EC}" destId="{D25C27AD-A3E3-4109-9295-CBC8F1757D24}" srcOrd="1" destOrd="0" presId="urn:microsoft.com/office/officeart/2005/8/layout/hierarchy3"/>
    <dgm:cxn modelId="{D9013B61-6198-4008-989D-3288198D68FA}" type="presParOf" srcId="{DD32D398-269C-4CC8-937B-8B7AA4BFC815}" destId="{CF166C16-AB70-41DA-A958-7FF782B65C41}" srcOrd="1" destOrd="0" presId="urn:microsoft.com/office/officeart/2005/8/layout/hierarchy3"/>
    <dgm:cxn modelId="{155388B1-B581-46AB-988A-A96BC4DB7B1C}" type="presParOf" srcId="{CF166C16-AB70-41DA-A958-7FF782B65C41}" destId="{40605794-4A31-44C6-A1D5-838F28DBEC8F}" srcOrd="0" destOrd="0" presId="urn:microsoft.com/office/officeart/2005/8/layout/hierarchy3"/>
    <dgm:cxn modelId="{328C688C-9E4C-44FE-8CDD-CA3296F53C3E}" type="presParOf" srcId="{CF166C16-AB70-41DA-A958-7FF782B65C41}" destId="{13D86D70-D20E-4F3E-9AC4-0AD2204B2ECE}" srcOrd="1" destOrd="0" presId="urn:microsoft.com/office/officeart/2005/8/layout/hierarchy3"/>
    <dgm:cxn modelId="{F6ED16FF-433F-4866-8278-62FA34934E77}" type="presParOf" srcId="{CF166C16-AB70-41DA-A958-7FF782B65C41}" destId="{F0E5A266-29E8-4FCE-BF17-DB34EDD4DC89}" srcOrd="2" destOrd="0" presId="urn:microsoft.com/office/officeart/2005/8/layout/hierarchy3"/>
    <dgm:cxn modelId="{C577A518-2006-45C8-80A9-8D4FAFCDC946}" type="presParOf" srcId="{CF166C16-AB70-41DA-A958-7FF782B65C41}" destId="{CB889B48-3308-4D11-A5B0-5D5BD9DBBDEC}" srcOrd="3" destOrd="0" presId="urn:microsoft.com/office/officeart/2005/8/layout/hierarchy3"/>
    <dgm:cxn modelId="{B17C932B-AACA-4FFE-A517-C10E10790035}" type="presParOf" srcId="{68E9BD11-0E74-482F-94F2-B4A10B5D780F}" destId="{13863704-E2A0-48F0-8523-C1A55A685C12}" srcOrd="1" destOrd="0" presId="urn:microsoft.com/office/officeart/2005/8/layout/hierarchy3"/>
    <dgm:cxn modelId="{1947918F-BE4F-4EFA-B64B-3159025676ED}" type="presParOf" srcId="{13863704-E2A0-48F0-8523-C1A55A685C12}" destId="{F596D06F-2F44-41CA-BE56-7DBBDA368EA4}" srcOrd="0" destOrd="0" presId="urn:microsoft.com/office/officeart/2005/8/layout/hierarchy3"/>
    <dgm:cxn modelId="{438112A3-964E-467F-A469-892E86019FBB}" type="presParOf" srcId="{F596D06F-2F44-41CA-BE56-7DBBDA368EA4}" destId="{ED134D20-52F6-4AC6-B147-97DE6682D48E}" srcOrd="0" destOrd="0" presId="urn:microsoft.com/office/officeart/2005/8/layout/hierarchy3"/>
    <dgm:cxn modelId="{773144EC-4104-4822-B3A9-1E7923EC880F}" type="presParOf" srcId="{F596D06F-2F44-41CA-BE56-7DBBDA368EA4}" destId="{B86A9358-536C-4627-8C42-F9C292EFC43A}" srcOrd="1" destOrd="0" presId="urn:microsoft.com/office/officeart/2005/8/layout/hierarchy3"/>
    <dgm:cxn modelId="{DB052425-4D5F-454A-BEA4-F5568664A4FD}" type="presParOf" srcId="{13863704-E2A0-48F0-8523-C1A55A685C12}" destId="{9B41BFD6-817D-4E86-A0DD-4805B768B521}" srcOrd="1" destOrd="0" presId="urn:microsoft.com/office/officeart/2005/8/layout/hierarchy3"/>
    <dgm:cxn modelId="{47D54569-E2EE-4125-947A-C77FD3223271}" type="presParOf" srcId="{9B41BFD6-817D-4E86-A0DD-4805B768B521}" destId="{B78BE712-A477-49A6-989D-3AE76C1680E1}" srcOrd="0" destOrd="0" presId="urn:microsoft.com/office/officeart/2005/8/layout/hierarchy3"/>
    <dgm:cxn modelId="{05F6F913-FB2B-4E31-9D16-E57444E2A111}" type="presParOf" srcId="{9B41BFD6-817D-4E86-A0DD-4805B768B521}" destId="{A7A79166-D39F-4032-9022-917981F80CDE}" srcOrd="1" destOrd="0" presId="urn:microsoft.com/office/officeart/2005/8/layout/hierarchy3"/>
    <dgm:cxn modelId="{8DFB28D4-4612-4470-8218-6CFD5372424F}" type="presParOf" srcId="{9B41BFD6-817D-4E86-A0DD-4805B768B521}" destId="{C7288E0F-D53E-4759-8275-8A604AA9993E}" srcOrd="2" destOrd="0" presId="urn:microsoft.com/office/officeart/2005/8/layout/hierarchy3"/>
    <dgm:cxn modelId="{58A9D69C-B4AB-4CD9-A14D-8EF27EE5AB44}" type="presParOf" srcId="{9B41BFD6-817D-4E86-A0DD-4805B768B521}" destId="{906DC639-010D-4CF6-8C3C-957D617AD6E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 custT="1"/>
      <dgm:spPr/>
      <dgm:t>
        <a:bodyPr/>
        <a:lstStyle/>
        <a:p>
          <a:r>
            <a:rPr lang="en-US" sz="2700" dirty="0" smtClean="0"/>
            <a:t>The Council</a:t>
          </a:r>
          <a:endParaRPr lang="en-US" sz="2700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/>
      <dgm:spPr/>
      <dgm:t>
        <a:bodyPr/>
        <a:lstStyle/>
        <a:p>
          <a:r>
            <a:rPr lang="en-US" dirty="0" smtClean="0"/>
            <a:t>Council of Ministers</a:t>
          </a:r>
          <a:endParaRPr lang="en-US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/>
      <dgm:spPr/>
      <dgm:t>
        <a:bodyPr/>
        <a:lstStyle/>
        <a:p>
          <a:r>
            <a:rPr lang="en-US" dirty="0" smtClean="0"/>
            <a:t>Passing laws, coordination of other policies</a:t>
          </a:r>
          <a:endParaRPr lang="en-US" dirty="0"/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 custT="1"/>
      <dgm:spPr/>
      <dgm:t>
        <a:bodyPr/>
        <a:lstStyle/>
        <a:p>
          <a:r>
            <a:rPr lang="en-US" sz="2700" dirty="0" smtClean="0"/>
            <a:t>European Parliament</a:t>
          </a:r>
          <a:endParaRPr lang="en-US" sz="2700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/>
      <dgm:spPr/>
      <dgm:t>
        <a:bodyPr/>
        <a:lstStyle/>
        <a:p>
          <a:r>
            <a:rPr lang="en-US" dirty="0" smtClean="0"/>
            <a:t>Composition </a:t>
          </a:r>
          <a:endParaRPr lang="en-US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/>
      <dgm:spPr/>
      <dgm:t>
        <a:bodyPr/>
        <a:lstStyle/>
        <a:p>
          <a:r>
            <a:rPr lang="en-US" dirty="0" smtClean="0"/>
            <a:t>Budgetary and Debates</a:t>
          </a:r>
          <a:endParaRPr lang="en-US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4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4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60A49-18BD-48B8-8944-FABBD0F369FF}" type="presOf" srcId="{2D3BB505-D1F5-4A14-9017-5B06131CB2B6}" destId="{B86A9358-536C-4627-8C42-F9C292EFC43A}" srcOrd="1" destOrd="0" presId="urn:microsoft.com/office/officeart/2005/8/layout/hierarchy3"/>
    <dgm:cxn modelId="{4E4A0208-A084-4F1D-916A-2A3107CA46BF}" type="presOf" srcId="{79E307D1-6604-46BE-92D4-8C73AEBC41AF}" destId="{B78BE712-A477-49A6-989D-3AE76C1680E1}" srcOrd="0" destOrd="0" presId="urn:microsoft.com/office/officeart/2005/8/layout/hierarchy3"/>
    <dgm:cxn modelId="{3DBE11C0-861F-40DD-837A-76DC1244FCB8}" type="presOf" srcId="{D1AE6DA1-9B23-41E4-A3E1-16DCECD22070}" destId="{D25C27AD-A3E3-4109-9295-CBC8F1757D24}" srcOrd="1" destOrd="0" presId="urn:microsoft.com/office/officeart/2005/8/layout/hierarchy3"/>
    <dgm:cxn modelId="{44643C96-4992-4D42-9562-CA2B1E347BED}" type="presOf" srcId="{B26253F1-58E6-46F0-8129-47F989327DD9}" destId="{40605794-4A31-44C6-A1D5-838F28DBEC8F}" srcOrd="0" destOrd="0" presId="urn:microsoft.com/office/officeart/2005/8/layout/hierarchy3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7BA3D046-8F02-40EA-AB30-DBAC8F9BC803}" type="presOf" srcId="{B2513A37-5B24-4ADF-950B-073E44B8E648}" destId="{F0E5A266-29E8-4FCE-BF17-DB34EDD4DC89}" srcOrd="0" destOrd="0" presId="urn:microsoft.com/office/officeart/2005/8/layout/hierarchy3"/>
    <dgm:cxn modelId="{254FBD53-5A87-404A-8345-A7B543D89F3C}" type="presOf" srcId="{2D3BB505-D1F5-4A14-9017-5B06131CB2B6}" destId="{ED134D20-52F6-4AC6-B147-97DE6682D48E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12B53FAD-C48B-4CA8-AB0D-82317887C9FE}" type="presOf" srcId="{5FAAB32A-7F65-4AC2-9651-672B89D87982}" destId="{A7A79166-D39F-4032-9022-917981F80CDE}" srcOrd="0" destOrd="0" presId="urn:microsoft.com/office/officeart/2005/8/layout/hierarchy3"/>
    <dgm:cxn modelId="{FB7B93A5-2C0B-4E61-8EC1-3D2A71A625CE}" type="presOf" srcId="{6D1B326D-8C84-46D7-BF9F-301BE88D0ED4}" destId="{906DC639-010D-4CF6-8C3C-957D617AD6E3}" srcOrd="0" destOrd="0" presId="urn:microsoft.com/office/officeart/2005/8/layout/hierarchy3"/>
    <dgm:cxn modelId="{446BAD63-C2F5-482A-BE59-A574B41333A1}" type="presOf" srcId="{D1AE6DA1-9B23-41E4-A3E1-16DCECD22070}" destId="{394F39C9-8D3F-4C56-818E-CB51C7723DAC}" srcOrd="0" destOrd="0" presId="urn:microsoft.com/office/officeart/2005/8/layout/hierarchy3"/>
    <dgm:cxn modelId="{D2BF1DE1-3CF6-4F90-9315-7DBC4F1748F1}" type="presOf" srcId="{7F6F2526-036F-48D7-9E03-479DF9E3187B}" destId="{CB889B48-3308-4D11-A5B0-5D5BD9DBBDEC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4E634960-0388-4A29-A250-CECBFCCB7E26}" type="presOf" srcId="{573B40DD-B823-4C4C-8652-E741085F6C51}" destId="{13D86D70-D20E-4F3E-9AC4-0AD2204B2ECE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5ED40738-1E1A-484F-9C1E-588D4DC45B81}" type="presOf" srcId="{4942183D-C846-4B17-8006-80A499CA8BC9}" destId="{C7288E0F-D53E-4759-8275-8A604AA9993E}" srcOrd="0" destOrd="0" presId="urn:microsoft.com/office/officeart/2005/8/layout/hierarchy3"/>
    <dgm:cxn modelId="{5CFD783C-9428-4096-9277-F2544129071E}" type="presOf" srcId="{0EA48328-9A09-40F3-9A4A-903BF151B772}" destId="{68E9BD11-0E74-482F-94F2-B4A10B5D780F}" srcOrd="0" destOrd="0" presId="urn:microsoft.com/office/officeart/2005/8/layout/hierarchy3"/>
    <dgm:cxn modelId="{FAEBFCAD-81B7-42FA-97D4-FE6146048A89}" type="presParOf" srcId="{68E9BD11-0E74-482F-94F2-B4A10B5D780F}" destId="{DD32D398-269C-4CC8-937B-8B7AA4BFC815}" srcOrd="0" destOrd="0" presId="urn:microsoft.com/office/officeart/2005/8/layout/hierarchy3"/>
    <dgm:cxn modelId="{04FEF365-8D84-424F-B198-018BE1BD0859}" type="presParOf" srcId="{DD32D398-269C-4CC8-937B-8B7AA4BFC815}" destId="{BB5C5016-005E-4AB2-AD6E-B69B461103EC}" srcOrd="0" destOrd="0" presId="urn:microsoft.com/office/officeart/2005/8/layout/hierarchy3"/>
    <dgm:cxn modelId="{4B11D86D-06D9-4340-A9F4-4C5C1D82D332}" type="presParOf" srcId="{BB5C5016-005E-4AB2-AD6E-B69B461103EC}" destId="{394F39C9-8D3F-4C56-818E-CB51C7723DAC}" srcOrd="0" destOrd="0" presId="urn:microsoft.com/office/officeart/2005/8/layout/hierarchy3"/>
    <dgm:cxn modelId="{CB9ADCC1-19E0-473B-9F18-2FDE29587AA2}" type="presParOf" srcId="{BB5C5016-005E-4AB2-AD6E-B69B461103EC}" destId="{D25C27AD-A3E3-4109-9295-CBC8F1757D24}" srcOrd="1" destOrd="0" presId="urn:microsoft.com/office/officeart/2005/8/layout/hierarchy3"/>
    <dgm:cxn modelId="{0AC2818E-30E1-423B-AFFB-2A742159DB49}" type="presParOf" srcId="{DD32D398-269C-4CC8-937B-8B7AA4BFC815}" destId="{CF166C16-AB70-41DA-A958-7FF782B65C41}" srcOrd="1" destOrd="0" presId="urn:microsoft.com/office/officeart/2005/8/layout/hierarchy3"/>
    <dgm:cxn modelId="{CED7BA4C-2DA5-451A-9018-2B3E10FC71E3}" type="presParOf" srcId="{CF166C16-AB70-41DA-A958-7FF782B65C41}" destId="{40605794-4A31-44C6-A1D5-838F28DBEC8F}" srcOrd="0" destOrd="0" presId="urn:microsoft.com/office/officeart/2005/8/layout/hierarchy3"/>
    <dgm:cxn modelId="{046BF665-B5FF-44AB-92B6-87229F365B9D}" type="presParOf" srcId="{CF166C16-AB70-41DA-A958-7FF782B65C41}" destId="{13D86D70-D20E-4F3E-9AC4-0AD2204B2ECE}" srcOrd="1" destOrd="0" presId="urn:microsoft.com/office/officeart/2005/8/layout/hierarchy3"/>
    <dgm:cxn modelId="{92BC022D-8368-4753-9C5D-6BC4DFB7756B}" type="presParOf" srcId="{CF166C16-AB70-41DA-A958-7FF782B65C41}" destId="{F0E5A266-29E8-4FCE-BF17-DB34EDD4DC89}" srcOrd="2" destOrd="0" presId="urn:microsoft.com/office/officeart/2005/8/layout/hierarchy3"/>
    <dgm:cxn modelId="{860AFACA-390E-49AE-B687-935BF4A0DDBC}" type="presParOf" srcId="{CF166C16-AB70-41DA-A958-7FF782B65C41}" destId="{CB889B48-3308-4D11-A5B0-5D5BD9DBBDEC}" srcOrd="3" destOrd="0" presId="urn:microsoft.com/office/officeart/2005/8/layout/hierarchy3"/>
    <dgm:cxn modelId="{3D9B985F-5ADC-4A26-8E2A-8EBB7DACAFF8}" type="presParOf" srcId="{68E9BD11-0E74-482F-94F2-B4A10B5D780F}" destId="{13863704-E2A0-48F0-8523-C1A55A685C12}" srcOrd="1" destOrd="0" presId="urn:microsoft.com/office/officeart/2005/8/layout/hierarchy3"/>
    <dgm:cxn modelId="{47598180-4E0A-4756-9BF0-251995298436}" type="presParOf" srcId="{13863704-E2A0-48F0-8523-C1A55A685C12}" destId="{F596D06F-2F44-41CA-BE56-7DBBDA368EA4}" srcOrd="0" destOrd="0" presId="urn:microsoft.com/office/officeart/2005/8/layout/hierarchy3"/>
    <dgm:cxn modelId="{C3BB568A-7BDE-48F9-BF16-DB438B5C0591}" type="presParOf" srcId="{F596D06F-2F44-41CA-BE56-7DBBDA368EA4}" destId="{ED134D20-52F6-4AC6-B147-97DE6682D48E}" srcOrd="0" destOrd="0" presId="urn:microsoft.com/office/officeart/2005/8/layout/hierarchy3"/>
    <dgm:cxn modelId="{A5ABD5AD-D536-4901-8F04-1174D5674442}" type="presParOf" srcId="{F596D06F-2F44-41CA-BE56-7DBBDA368EA4}" destId="{B86A9358-536C-4627-8C42-F9C292EFC43A}" srcOrd="1" destOrd="0" presId="urn:microsoft.com/office/officeart/2005/8/layout/hierarchy3"/>
    <dgm:cxn modelId="{D6084499-121D-4D95-9F69-2540FB3F369E}" type="presParOf" srcId="{13863704-E2A0-48F0-8523-C1A55A685C12}" destId="{9B41BFD6-817D-4E86-A0DD-4805B768B521}" srcOrd="1" destOrd="0" presId="urn:microsoft.com/office/officeart/2005/8/layout/hierarchy3"/>
    <dgm:cxn modelId="{BF11DBBD-1EC0-47DC-8BED-9D26C4278958}" type="presParOf" srcId="{9B41BFD6-817D-4E86-A0DD-4805B768B521}" destId="{B78BE712-A477-49A6-989D-3AE76C1680E1}" srcOrd="0" destOrd="0" presId="urn:microsoft.com/office/officeart/2005/8/layout/hierarchy3"/>
    <dgm:cxn modelId="{1A3BEB88-BA69-4509-A96D-F7919C990030}" type="presParOf" srcId="{9B41BFD6-817D-4E86-A0DD-4805B768B521}" destId="{A7A79166-D39F-4032-9022-917981F80CDE}" srcOrd="1" destOrd="0" presId="urn:microsoft.com/office/officeart/2005/8/layout/hierarchy3"/>
    <dgm:cxn modelId="{A32F2A21-88E0-45EE-9468-985E90DAA339}" type="presParOf" srcId="{9B41BFD6-817D-4E86-A0DD-4805B768B521}" destId="{C7288E0F-D53E-4759-8275-8A604AA9993E}" srcOrd="2" destOrd="0" presId="urn:microsoft.com/office/officeart/2005/8/layout/hierarchy3"/>
    <dgm:cxn modelId="{2B2B8763-14CE-4B7A-BC61-7C003C998CA7}" type="presParOf" srcId="{9B41BFD6-817D-4E86-A0DD-4805B768B521}" destId="{906DC639-010D-4CF6-8C3C-957D617AD6E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/>
      <dgm:spPr/>
      <dgm:t>
        <a:bodyPr/>
        <a:lstStyle/>
        <a:p>
          <a:r>
            <a:rPr lang="en-US" dirty="0" smtClean="0"/>
            <a:t>European Court of Justice</a:t>
          </a:r>
          <a:endParaRPr lang="en-US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 custT="1"/>
      <dgm:spPr/>
      <dgm:t>
        <a:bodyPr/>
        <a:lstStyle/>
        <a:p>
          <a:r>
            <a:rPr lang="en-US" sz="2000" dirty="0" smtClean="0"/>
            <a:t>Treaties</a:t>
          </a:r>
          <a:r>
            <a:rPr lang="en-US" sz="2000" baseline="0" dirty="0" smtClean="0"/>
            <a:t> cases</a:t>
          </a:r>
          <a:endParaRPr lang="en-US" sz="2000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 custT="1"/>
      <dgm:spPr/>
      <dgm:t>
        <a:bodyPr/>
        <a:lstStyle/>
        <a:p>
          <a:r>
            <a:rPr lang="en-US" sz="2000" dirty="0" smtClean="0"/>
            <a:t>Member</a:t>
          </a:r>
          <a:r>
            <a:rPr lang="en-US" sz="2000" baseline="0" dirty="0" smtClean="0"/>
            <a:t> state cases</a:t>
          </a:r>
          <a:endParaRPr lang="en-US" sz="2000" dirty="0"/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/>
      <dgm:spPr/>
      <dgm:t>
        <a:bodyPr/>
        <a:lstStyle/>
        <a:p>
          <a:r>
            <a:rPr lang="en-US" dirty="0" smtClean="0"/>
            <a:t>European Central Bank</a:t>
          </a:r>
          <a:endParaRPr lang="en-US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 custT="1"/>
      <dgm:spPr/>
      <dgm:t>
        <a:bodyPr/>
        <a:lstStyle/>
        <a:p>
          <a:r>
            <a:rPr lang="en-US" sz="2000" dirty="0" smtClean="0"/>
            <a:t>Monetary</a:t>
          </a:r>
          <a:r>
            <a:rPr lang="en-US" sz="2000" baseline="0" dirty="0" smtClean="0"/>
            <a:t> Policies</a:t>
          </a:r>
          <a:endParaRPr lang="en-US" sz="2000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 custT="1"/>
      <dgm:spPr/>
      <dgm:t>
        <a:bodyPr/>
        <a:lstStyle/>
        <a:p>
          <a:r>
            <a:rPr lang="en-US" sz="2000" dirty="0" smtClean="0"/>
            <a:t>Euro</a:t>
          </a:r>
          <a:endParaRPr lang="en-US" sz="2000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4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4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8F77E8-3B55-40E6-B93E-A303EF68FE3B}" type="presOf" srcId="{0EA48328-9A09-40F3-9A4A-903BF151B772}" destId="{68E9BD11-0E74-482F-94F2-B4A10B5D780F}" srcOrd="0" destOrd="0" presId="urn:microsoft.com/office/officeart/2005/8/layout/hierarchy3"/>
    <dgm:cxn modelId="{ACD50B7A-80F9-41A7-B0BD-7A1438562DE5}" type="presOf" srcId="{5FAAB32A-7F65-4AC2-9651-672B89D87982}" destId="{A7A79166-D39F-4032-9022-917981F80CDE}" srcOrd="0" destOrd="0" presId="urn:microsoft.com/office/officeart/2005/8/layout/hierarchy3"/>
    <dgm:cxn modelId="{23217EC1-394D-4D84-A1C9-4B38ADB8DA66}" type="presOf" srcId="{4942183D-C846-4B17-8006-80A499CA8BC9}" destId="{C7288E0F-D53E-4759-8275-8A604AA9993E}" srcOrd="0" destOrd="0" presId="urn:microsoft.com/office/officeart/2005/8/layout/hierarchy3"/>
    <dgm:cxn modelId="{DC217977-8D88-44B1-85E7-9EE7D14113BB}" type="presOf" srcId="{D1AE6DA1-9B23-41E4-A3E1-16DCECD22070}" destId="{D25C27AD-A3E3-4109-9295-CBC8F1757D24}" srcOrd="1" destOrd="0" presId="urn:microsoft.com/office/officeart/2005/8/layout/hierarchy3"/>
    <dgm:cxn modelId="{F8596074-3EDD-418F-AA0A-B6D86FAAE148}" type="presOf" srcId="{7F6F2526-036F-48D7-9E03-479DF9E3187B}" destId="{CB889B48-3308-4D11-A5B0-5D5BD9DBBDEC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5870E200-CFC4-4D1D-8E52-DC74BF0552AF}" type="presOf" srcId="{79E307D1-6604-46BE-92D4-8C73AEBC41AF}" destId="{B78BE712-A477-49A6-989D-3AE76C1680E1}" srcOrd="0" destOrd="0" presId="urn:microsoft.com/office/officeart/2005/8/layout/hierarchy3"/>
    <dgm:cxn modelId="{2DA6C620-EA7C-4C9C-A03F-DD55AA1F69B2}" type="presOf" srcId="{2D3BB505-D1F5-4A14-9017-5B06131CB2B6}" destId="{ED134D20-52F6-4AC6-B147-97DE6682D48E}" srcOrd="0" destOrd="0" presId="urn:microsoft.com/office/officeart/2005/8/layout/hierarchy3"/>
    <dgm:cxn modelId="{FDD92AEC-A80A-4772-B401-57087D29D55F}" type="presOf" srcId="{D1AE6DA1-9B23-41E4-A3E1-16DCECD22070}" destId="{394F39C9-8D3F-4C56-818E-CB51C7723DAC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0B4E576C-A901-430B-B53C-933A8606ED30}" type="presOf" srcId="{B26253F1-58E6-46F0-8129-47F989327DD9}" destId="{40605794-4A31-44C6-A1D5-838F28DBEC8F}" srcOrd="0" destOrd="0" presId="urn:microsoft.com/office/officeart/2005/8/layout/hierarchy3"/>
    <dgm:cxn modelId="{DD975D05-2FC4-4F58-9378-F6D36313693A}" type="presOf" srcId="{573B40DD-B823-4C4C-8652-E741085F6C51}" destId="{13D86D70-D20E-4F3E-9AC4-0AD2204B2ECE}" srcOrd="0" destOrd="0" presId="urn:microsoft.com/office/officeart/2005/8/layout/hierarchy3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C70C43FA-8360-450F-B2A1-03DE9395A9D0}" type="presOf" srcId="{2D3BB505-D1F5-4A14-9017-5B06131CB2B6}" destId="{B86A9358-536C-4627-8C42-F9C292EFC43A}" srcOrd="1" destOrd="0" presId="urn:microsoft.com/office/officeart/2005/8/layout/hierarchy3"/>
    <dgm:cxn modelId="{12D07ECA-D96E-45A3-A96A-AEE522E24578}" type="presOf" srcId="{B2513A37-5B24-4ADF-950B-073E44B8E648}" destId="{F0E5A266-29E8-4FCE-BF17-DB34EDD4DC89}" srcOrd="0" destOrd="0" presId="urn:microsoft.com/office/officeart/2005/8/layout/hierarchy3"/>
    <dgm:cxn modelId="{D1C6B0C6-E6E1-4D84-BF90-3A12BA23A8CB}" type="presOf" srcId="{6D1B326D-8C84-46D7-BF9F-301BE88D0ED4}" destId="{906DC639-010D-4CF6-8C3C-957D617AD6E3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3D53AFCB-5890-42D4-BA21-AFB869474FC3}" type="presParOf" srcId="{68E9BD11-0E74-482F-94F2-B4A10B5D780F}" destId="{DD32D398-269C-4CC8-937B-8B7AA4BFC815}" srcOrd="0" destOrd="0" presId="urn:microsoft.com/office/officeart/2005/8/layout/hierarchy3"/>
    <dgm:cxn modelId="{955EDA68-6953-4FAF-9908-7759AB747105}" type="presParOf" srcId="{DD32D398-269C-4CC8-937B-8B7AA4BFC815}" destId="{BB5C5016-005E-4AB2-AD6E-B69B461103EC}" srcOrd="0" destOrd="0" presId="urn:microsoft.com/office/officeart/2005/8/layout/hierarchy3"/>
    <dgm:cxn modelId="{6B7FA4A7-F937-4EA5-A770-5458E7E90D9C}" type="presParOf" srcId="{BB5C5016-005E-4AB2-AD6E-B69B461103EC}" destId="{394F39C9-8D3F-4C56-818E-CB51C7723DAC}" srcOrd="0" destOrd="0" presId="urn:microsoft.com/office/officeart/2005/8/layout/hierarchy3"/>
    <dgm:cxn modelId="{D8A3C81E-01BE-479A-B256-EEE1116A0F91}" type="presParOf" srcId="{BB5C5016-005E-4AB2-AD6E-B69B461103EC}" destId="{D25C27AD-A3E3-4109-9295-CBC8F1757D24}" srcOrd="1" destOrd="0" presId="urn:microsoft.com/office/officeart/2005/8/layout/hierarchy3"/>
    <dgm:cxn modelId="{CA6C79DE-A49C-459C-8FFF-C186CE8759C2}" type="presParOf" srcId="{DD32D398-269C-4CC8-937B-8B7AA4BFC815}" destId="{CF166C16-AB70-41DA-A958-7FF782B65C41}" srcOrd="1" destOrd="0" presId="urn:microsoft.com/office/officeart/2005/8/layout/hierarchy3"/>
    <dgm:cxn modelId="{49869955-0AFD-420F-9A34-8A616AA478A8}" type="presParOf" srcId="{CF166C16-AB70-41DA-A958-7FF782B65C41}" destId="{40605794-4A31-44C6-A1D5-838F28DBEC8F}" srcOrd="0" destOrd="0" presId="urn:microsoft.com/office/officeart/2005/8/layout/hierarchy3"/>
    <dgm:cxn modelId="{11C182BA-B67A-4D0E-AB20-43ABFC9BBA0F}" type="presParOf" srcId="{CF166C16-AB70-41DA-A958-7FF782B65C41}" destId="{13D86D70-D20E-4F3E-9AC4-0AD2204B2ECE}" srcOrd="1" destOrd="0" presId="urn:microsoft.com/office/officeart/2005/8/layout/hierarchy3"/>
    <dgm:cxn modelId="{D78E0E14-A76D-4D25-A6FB-3250EF1D2782}" type="presParOf" srcId="{CF166C16-AB70-41DA-A958-7FF782B65C41}" destId="{F0E5A266-29E8-4FCE-BF17-DB34EDD4DC89}" srcOrd="2" destOrd="0" presId="urn:microsoft.com/office/officeart/2005/8/layout/hierarchy3"/>
    <dgm:cxn modelId="{598F5E10-314A-4E18-B8F2-727962892FB7}" type="presParOf" srcId="{CF166C16-AB70-41DA-A958-7FF782B65C41}" destId="{CB889B48-3308-4D11-A5B0-5D5BD9DBBDEC}" srcOrd="3" destOrd="0" presId="urn:microsoft.com/office/officeart/2005/8/layout/hierarchy3"/>
    <dgm:cxn modelId="{EC7F09F4-16CE-4777-812F-60B83DB03396}" type="presParOf" srcId="{68E9BD11-0E74-482F-94F2-B4A10B5D780F}" destId="{13863704-E2A0-48F0-8523-C1A55A685C12}" srcOrd="1" destOrd="0" presId="urn:microsoft.com/office/officeart/2005/8/layout/hierarchy3"/>
    <dgm:cxn modelId="{7B8688C0-5BA9-4403-AA62-86914657D391}" type="presParOf" srcId="{13863704-E2A0-48F0-8523-C1A55A685C12}" destId="{F596D06F-2F44-41CA-BE56-7DBBDA368EA4}" srcOrd="0" destOrd="0" presId="urn:microsoft.com/office/officeart/2005/8/layout/hierarchy3"/>
    <dgm:cxn modelId="{36C39053-5346-4BDD-BD1A-F479BD293B95}" type="presParOf" srcId="{F596D06F-2F44-41CA-BE56-7DBBDA368EA4}" destId="{ED134D20-52F6-4AC6-B147-97DE6682D48E}" srcOrd="0" destOrd="0" presId="urn:microsoft.com/office/officeart/2005/8/layout/hierarchy3"/>
    <dgm:cxn modelId="{E9F7D994-36C8-4BBD-A02A-82870610CF5A}" type="presParOf" srcId="{F596D06F-2F44-41CA-BE56-7DBBDA368EA4}" destId="{B86A9358-536C-4627-8C42-F9C292EFC43A}" srcOrd="1" destOrd="0" presId="urn:microsoft.com/office/officeart/2005/8/layout/hierarchy3"/>
    <dgm:cxn modelId="{919BED23-D277-45D4-863D-21F37A71C920}" type="presParOf" srcId="{13863704-E2A0-48F0-8523-C1A55A685C12}" destId="{9B41BFD6-817D-4E86-A0DD-4805B768B521}" srcOrd="1" destOrd="0" presId="urn:microsoft.com/office/officeart/2005/8/layout/hierarchy3"/>
    <dgm:cxn modelId="{28E5D5A2-E0C7-4172-90BE-B4C9CD9CE9C7}" type="presParOf" srcId="{9B41BFD6-817D-4E86-A0DD-4805B768B521}" destId="{B78BE712-A477-49A6-989D-3AE76C1680E1}" srcOrd="0" destOrd="0" presId="urn:microsoft.com/office/officeart/2005/8/layout/hierarchy3"/>
    <dgm:cxn modelId="{17FEF062-26CD-4BA6-B367-41660E81C346}" type="presParOf" srcId="{9B41BFD6-817D-4E86-A0DD-4805B768B521}" destId="{A7A79166-D39F-4032-9022-917981F80CDE}" srcOrd="1" destOrd="0" presId="urn:microsoft.com/office/officeart/2005/8/layout/hierarchy3"/>
    <dgm:cxn modelId="{125C0BDE-297E-4AAD-9F2C-7D9C80C4F56F}" type="presParOf" srcId="{9B41BFD6-817D-4E86-A0DD-4805B768B521}" destId="{C7288E0F-D53E-4759-8275-8A604AA9993E}" srcOrd="2" destOrd="0" presId="urn:microsoft.com/office/officeart/2005/8/layout/hierarchy3"/>
    <dgm:cxn modelId="{1B9041BC-BD2A-4B31-AD42-FB538B429036}" type="presParOf" srcId="{9B41BFD6-817D-4E86-A0DD-4805B768B521}" destId="{906DC639-010D-4CF6-8C3C-957D617AD6E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4DEAF-D10C-4EAF-9E65-75202508C3E8}">
      <dsp:nvSpPr>
        <dsp:cNvPr id="0" name=""/>
        <dsp:cNvSpPr/>
      </dsp:nvSpPr>
      <dsp:spPr>
        <a:xfrm>
          <a:off x="4473575" y="998251"/>
          <a:ext cx="2415113" cy="419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75"/>
              </a:lnTo>
              <a:lnTo>
                <a:pt x="2415113" y="209575"/>
              </a:lnTo>
              <a:lnTo>
                <a:pt x="2415113" y="41915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10D09-4D64-4C7C-A5FD-A0B1FD6EBC18}">
      <dsp:nvSpPr>
        <dsp:cNvPr id="0" name=""/>
        <dsp:cNvSpPr/>
      </dsp:nvSpPr>
      <dsp:spPr>
        <a:xfrm>
          <a:off x="4427855" y="998251"/>
          <a:ext cx="91440" cy="4191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15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5C1D8-4603-4BF7-B03C-60EEE9467D28}">
      <dsp:nvSpPr>
        <dsp:cNvPr id="0" name=""/>
        <dsp:cNvSpPr/>
      </dsp:nvSpPr>
      <dsp:spPr>
        <a:xfrm>
          <a:off x="2058461" y="998251"/>
          <a:ext cx="2415113" cy="419151"/>
        </a:xfrm>
        <a:custGeom>
          <a:avLst/>
          <a:gdLst/>
          <a:ahLst/>
          <a:cxnLst/>
          <a:rect l="0" t="0" r="0" b="0"/>
          <a:pathLst>
            <a:path>
              <a:moveTo>
                <a:pt x="2415113" y="0"/>
              </a:moveTo>
              <a:lnTo>
                <a:pt x="2415113" y="209575"/>
              </a:lnTo>
              <a:lnTo>
                <a:pt x="0" y="209575"/>
              </a:lnTo>
              <a:lnTo>
                <a:pt x="0" y="41915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16004-FB35-41F7-B715-5ED3603F7F9F}">
      <dsp:nvSpPr>
        <dsp:cNvPr id="0" name=""/>
        <dsp:cNvSpPr/>
      </dsp:nvSpPr>
      <dsp:spPr>
        <a:xfrm>
          <a:off x="3475594" y="270"/>
          <a:ext cx="1995961" cy="9979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European Union</a:t>
          </a:r>
          <a:endParaRPr lang="en-US" sz="3100" kern="1200" dirty="0"/>
        </a:p>
      </dsp:txBody>
      <dsp:txXfrm>
        <a:off x="3475594" y="270"/>
        <a:ext cx="1995961" cy="997980"/>
      </dsp:txXfrm>
    </dsp:sp>
    <dsp:sp modelId="{78DA09A9-25E7-4215-9ABE-D72AB2F10A55}">
      <dsp:nvSpPr>
        <dsp:cNvPr id="0" name=""/>
        <dsp:cNvSpPr/>
      </dsp:nvSpPr>
      <dsp:spPr>
        <a:xfrm>
          <a:off x="1060480" y="1417403"/>
          <a:ext cx="1995961" cy="9979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Economic</a:t>
          </a:r>
          <a:endParaRPr lang="en-US" sz="3100" kern="1200" dirty="0"/>
        </a:p>
      </dsp:txBody>
      <dsp:txXfrm>
        <a:off x="1060480" y="1417403"/>
        <a:ext cx="1995961" cy="997980"/>
      </dsp:txXfrm>
    </dsp:sp>
    <dsp:sp modelId="{8F5A0884-AA9F-40FC-BA69-D63808ADCDF5}">
      <dsp:nvSpPr>
        <dsp:cNvPr id="0" name=""/>
        <dsp:cNvSpPr/>
      </dsp:nvSpPr>
      <dsp:spPr>
        <a:xfrm>
          <a:off x="3475594" y="1417403"/>
          <a:ext cx="1995961" cy="9979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Social</a:t>
          </a:r>
          <a:endParaRPr lang="en-US" sz="3100" kern="1200" dirty="0"/>
        </a:p>
      </dsp:txBody>
      <dsp:txXfrm>
        <a:off x="3475594" y="1417403"/>
        <a:ext cx="1995961" cy="997980"/>
      </dsp:txXfrm>
    </dsp:sp>
    <dsp:sp modelId="{4125A4A6-D2F3-486D-9E78-7BA2C57D5579}">
      <dsp:nvSpPr>
        <dsp:cNvPr id="0" name=""/>
        <dsp:cNvSpPr/>
      </dsp:nvSpPr>
      <dsp:spPr>
        <a:xfrm>
          <a:off x="5890707" y="1417403"/>
          <a:ext cx="1995961" cy="99798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Security</a:t>
          </a:r>
          <a:endParaRPr lang="en-US" sz="3100" kern="1200" dirty="0"/>
        </a:p>
      </dsp:txBody>
      <dsp:txXfrm>
        <a:off x="5890707" y="1417403"/>
        <a:ext cx="1995961" cy="9979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0" y="73118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Single</a:t>
          </a:r>
          <a:r>
            <a:rPr lang="en-US" sz="2400" kern="1200" baseline="0" dirty="0" smtClean="0"/>
            <a:t> Market</a:t>
          </a:r>
          <a:endParaRPr lang="en-US" sz="2400" kern="1200" dirty="0"/>
        </a:p>
      </dsp:txBody>
      <dsp:txXfrm>
        <a:off x="0" y="73118"/>
        <a:ext cx="3105327" cy="1242131"/>
      </dsp:txXfrm>
    </dsp:sp>
    <dsp:sp modelId="{6C5B7475-BA1B-4203-BF4F-9789897CEF25}">
      <dsp:nvSpPr>
        <dsp:cNvPr id="0" name=""/>
        <dsp:cNvSpPr/>
      </dsp:nvSpPr>
      <dsp:spPr>
        <a:xfrm>
          <a:off x="0" y="1326130"/>
          <a:ext cx="3105327" cy="294401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 04 freedom of Movement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Elimination of Tariffs &amp; Non-Tariffs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Types (</a:t>
          </a:r>
          <a:r>
            <a:rPr lang="en-US" sz="2000" u="sng" kern="1200" dirty="0" smtClean="0"/>
            <a:t>Single Digital Gateway</a:t>
          </a:r>
          <a:r>
            <a:rPr lang="en-US" sz="2000" kern="1200" dirty="0" smtClean="0"/>
            <a:t>, </a:t>
          </a:r>
          <a:r>
            <a:rPr lang="en-US" sz="2000" u="sng" kern="1200" dirty="0" smtClean="0"/>
            <a:t>Good</a:t>
          </a:r>
          <a:r>
            <a:rPr lang="en-US" sz="2000" kern="1200" dirty="0" smtClean="0"/>
            <a:t>s, </a:t>
          </a:r>
          <a:r>
            <a:rPr lang="en-US" sz="2000" u="sng" kern="1200" dirty="0" smtClean="0"/>
            <a:t>Barriers to Trade</a:t>
          </a:r>
          <a:r>
            <a:rPr lang="en-US" sz="2000" kern="1200" dirty="0" smtClean="0"/>
            <a:t>, </a:t>
          </a:r>
          <a:r>
            <a:rPr lang="en-US" sz="2000" u="sng" kern="1200" dirty="0" smtClean="0"/>
            <a:t>Public Procurement</a:t>
          </a:r>
          <a:r>
            <a:rPr lang="en-US" sz="2000" kern="1200" dirty="0" smtClean="0"/>
            <a:t>) </a:t>
          </a:r>
          <a:endParaRPr lang="en-US" sz="2000" kern="1200" dirty="0"/>
        </a:p>
      </dsp:txBody>
      <dsp:txXfrm>
        <a:off x="0" y="1326130"/>
        <a:ext cx="3105327" cy="2944012"/>
      </dsp:txXfrm>
    </dsp:sp>
    <dsp:sp modelId="{5806AE2C-6314-42BB-8C42-2EC7FA6896C7}">
      <dsp:nvSpPr>
        <dsp:cNvPr id="0" name=""/>
        <dsp:cNvSpPr/>
      </dsp:nvSpPr>
      <dsp:spPr>
        <a:xfrm>
          <a:off x="3543258" y="83999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Economic Monetary Unit (EMU)</a:t>
          </a:r>
          <a:endParaRPr lang="en-US" sz="2400" kern="1200" dirty="0"/>
        </a:p>
      </dsp:txBody>
      <dsp:txXfrm>
        <a:off x="3543258" y="83999"/>
        <a:ext cx="3105327" cy="1242131"/>
      </dsp:txXfrm>
    </dsp:sp>
    <dsp:sp modelId="{1FCCE9BE-EAD3-46EB-9098-D168BF571DC1}">
      <dsp:nvSpPr>
        <dsp:cNvPr id="0" name=""/>
        <dsp:cNvSpPr/>
      </dsp:nvSpPr>
      <dsp:spPr>
        <a:xfrm>
          <a:off x="3543258" y="1326130"/>
          <a:ext cx="3105327" cy="294401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Aims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Bodies involved.</a:t>
          </a:r>
          <a:endParaRPr lang="en-US" sz="2000" kern="1200" dirty="0"/>
        </a:p>
      </dsp:txBody>
      <dsp:txXfrm>
        <a:off x="3543258" y="1326130"/>
        <a:ext cx="3105327" cy="2944012"/>
      </dsp:txXfrm>
    </dsp:sp>
    <dsp:sp modelId="{E48D8AF7-0288-447B-8738-89AAAA98D6C3}">
      <dsp:nvSpPr>
        <dsp:cNvPr id="0" name=""/>
        <dsp:cNvSpPr/>
      </dsp:nvSpPr>
      <dsp:spPr>
        <a:xfrm>
          <a:off x="7083332" y="83999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Customs Union</a:t>
          </a:r>
          <a:endParaRPr lang="en-US" sz="2400" kern="1200" dirty="0"/>
        </a:p>
      </dsp:txBody>
      <dsp:txXfrm>
        <a:off x="7083332" y="83999"/>
        <a:ext cx="3105327" cy="1242131"/>
      </dsp:txXfrm>
    </dsp:sp>
    <dsp:sp modelId="{CC98D034-A368-4710-B50E-FF88B72C00E1}">
      <dsp:nvSpPr>
        <dsp:cNvPr id="0" name=""/>
        <dsp:cNvSpPr/>
      </dsp:nvSpPr>
      <dsp:spPr>
        <a:xfrm>
          <a:off x="7083332" y="1326130"/>
          <a:ext cx="3105327" cy="294401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Objectives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Duty on goods  within EU and outside EU.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Policy and Immigration Service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b="1" i="1" u="sng" kern="1200" dirty="0" smtClean="0"/>
            <a:t>Question: Difference between Single Market and Custom Union</a:t>
          </a:r>
          <a:r>
            <a:rPr lang="en-US" sz="2000" b="1" i="1" u="sng" kern="1200" dirty="0" smtClean="0"/>
            <a:t>?</a:t>
          </a:r>
          <a:endParaRPr lang="en-US" sz="2000" b="1" i="1" u="sng" kern="1200" dirty="0"/>
        </a:p>
      </dsp:txBody>
      <dsp:txXfrm>
        <a:off x="7083332" y="1326130"/>
        <a:ext cx="3105327" cy="294401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0" y="222854"/>
          <a:ext cx="2696638" cy="10786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European Education Policy</a:t>
          </a:r>
          <a:endParaRPr lang="en-US" sz="2400" kern="1200" dirty="0"/>
        </a:p>
      </dsp:txBody>
      <dsp:txXfrm>
        <a:off x="0" y="222854"/>
        <a:ext cx="2696638" cy="1078655"/>
      </dsp:txXfrm>
    </dsp:sp>
    <dsp:sp modelId="{6C5B7475-BA1B-4203-BF4F-9789897CEF25}">
      <dsp:nvSpPr>
        <dsp:cNvPr id="0" name=""/>
        <dsp:cNvSpPr/>
      </dsp:nvSpPr>
      <dsp:spPr>
        <a:xfrm>
          <a:off x="0" y="1310958"/>
          <a:ext cx="2696638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 Aim and Objective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Current Educational Programs (Comenius, Erasmus, Leonardo Da Vinci, Grundtvig, Jean Monnet Program)</a:t>
          </a:r>
          <a:endParaRPr lang="en-US" sz="1900" kern="1200" dirty="0"/>
        </a:p>
      </dsp:txBody>
      <dsp:txXfrm>
        <a:off x="0" y="1310958"/>
        <a:ext cx="2696638" cy="2810880"/>
      </dsp:txXfrm>
    </dsp:sp>
    <dsp:sp modelId="{5806AE2C-6314-42BB-8C42-2EC7FA6896C7}">
      <dsp:nvSpPr>
        <dsp:cNvPr id="0" name=""/>
        <dsp:cNvSpPr/>
      </dsp:nvSpPr>
      <dsp:spPr>
        <a:xfrm>
          <a:off x="3076934" y="232303"/>
          <a:ext cx="2696638" cy="10786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European Health  Policy</a:t>
          </a:r>
          <a:endParaRPr lang="en-US" sz="2400" kern="1200" dirty="0"/>
        </a:p>
      </dsp:txBody>
      <dsp:txXfrm>
        <a:off x="3076934" y="232303"/>
        <a:ext cx="2696638" cy="1078655"/>
      </dsp:txXfrm>
    </dsp:sp>
    <dsp:sp modelId="{1FCCE9BE-EAD3-46EB-9098-D168BF571DC1}">
      <dsp:nvSpPr>
        <dsp:cNvPr id="0" name=""/>
        <dsp:cNvSpPr/>
      </dsp:nvSpPr>
      <dsp:spPr>
        <a:xfrm>
          <a:off x="3076934" y="1310958"/>
          <a:ext cx="2696638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Treaty of Amsterdam, Article-152.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Aims and Objectives.</a:t>
          </a:r>
          <a:endParaRPr lang="en-US" sz="2000" kern="1200" dirty="0"/>
        </a:p>
      </dsp:txBody>
      <dsp:txXfrm>
        <a:off x="3076934" y="1310958"/>
        <a:ext cx="2696638" cy="2810880"/>
      </dsp:txXfrm>
    </dsp:sp>
    <dsp:sp modelId="{E48D8AF7-0288-447B-8738-89AAAA98D6C3}">
      <dsp:nvSpPr>
        <dsp:cNvPr id="0" name=""/>
        <dsp:cNvSpPr/>
      </dsp:nvSpPr>
      <dsp:spPr>
        <a:xfrm>
          <a:off x="6151102" y="232303"/>
          <a:ext cx="2696638" cy="107865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European</a:t>
          </a:r>
          <a:r>
            <a:rPr lang="en-US" sz="2400" kern="1200" baseline="0" dirty="0" smtClean="0"/>
            <a:t> Pillars of Social Rights</a:t>
          </a:r>
          <a:endParaRPr lang="en-US" sz="2400" kern="1200" dirty="0"/>
        </a:p>
      </dsp:txBody>
      <dsp:txXfrm>
        <a:off x="6151102" y="232303"/>
        <a:ext cx="2696638" cy="1078655"/>
      </dsp:txXfrm>
    </dsp:sp>
    <dsp:sp modelId="{CC98D034-A368-4710-B50E-FF88B72C00E1}">
      <dsp:nvSpPr>
        <dsp:cNvPr id="0" name=""/>
        <dsp:cNvSpPr/>
      </dsp:nvSpPr>
      <dsp:spPr>
        <a:xfrm>
          <a:off x="6151102" y="1310958"/>
          <a:ext cx="2696638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20 key principles and rights 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Three categories.</a:t>
          </a:r>
          <a:endParaRPr lang="en-US" sz="1950" kern="1200" dirty="0"/>
        </a:p>
      </dsp:txBody>
      <dsp:txXfrm>
        <a:off x="6151102" y="1310958"/>
        <a:ext cx="2696638" cy="28108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D8AF7-0288-447B-8738-89AAAA98D6C3}">
      <dsp:nvSpPr>
        <dsp:cNvPr id="0" name=""/>
        <dsp:cNvSpPr/>
      </dsp:nvSpPr>
      <dsp:spPr>
        <a:xfrm>
          <a:off x="0" y="137598"/>
          <a:ext cx="2297307" cy="103035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Treaty of Lisbon and Social Policy</a:t>
          </a:r>
          <a:endParaRPr lang="en-US" sz="2400" kern="1200" dirty="0"/>
        </a:p>
      </dsp:txBody>
      <dsp:txXfrm>
        <a:off x="0" y="137598"/>
        <a:ext cx="2297307" cy="1030351"/>
      </dsp:txXfrm>
    </dsp:sp>
    <dsp:sp modelId="{CC98D034-A368-4710-B50E-FF88B72C00E1}">
      <dsp:nvSpPr>
        <dsp:cNvPr id="0" name=""/>
        <dsp:cNvSpPr/>
      </dsp:nvSpPr>
      <dsp:spPr>
        <a:xfrm>
          <a:off x="0" y="1112236"/>
          <a:ext cx="2297307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Product of all Community treaties.</a:t>
          </a:r>
          <a:endParaRPr lang="en-US" sz="1950" kern="1200" dirty="0"/>
        </a:p>
        <a:p>
          <a:pPr marL="171450" lvl="1" indent="-171450" algn="l" defTabSz="8667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50" kern="1200" dirty="0" smtClean="0"/>
            <a:t>Social Policy under Treaty of Lisbon</a:t>
          </a:r>
          <a:endParaRPr lang="en-US" sz="1950" kern="1200" dirty="0"/>
        </a:p>
      </dsp:txBody>
      <dsp:txXfrm>
        <a:off x="0" y="1112236"/>
        <a:ext cx="2297307" cy="28108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3184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Euro-Debt Crisis, 2009</a:t>
          </a:r>
          <a:r>
            <a:rPr lang="en-US" sz="3400" kern="1200" dirty="0" smtClean="0"/>
            <a:t>.</a:t>
          </a:r>
          <a:endParaRPr lang="en-US" sz="3400" kern="1200" dirty="0"/>
        </a:p>
      </dsp:txBody>
      <dsp:txXfrm>
        <a:off x="3184" y="128605"/>
        <a:ext cx="3105327" cy="1242131"/>
      </dsp:txXfrm>
    </dsp:sp>
    <dsp:sp modelId="{6C5B7475-BA1B-4203-BF4F-9789897CEF25}">
      <dsp:nvSpPr>
        <dsp:cNvPr id="0" name=""/>
        <dsp:cNvSpPr/>
      </dsp:nvSpPr>
      <dsp:spPr>
        <a:xfrm>
          <a:off x="0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 </a:t>
          </a:r>
          <a:r>
            <a:rPr lang="en-US" sz="2000" kern="1200" dirty="0" smtClean="0"/>
            <a:t>Weak economic growth (</a:t>
          </a:r>
          <a:r>
            <a:rPr lang="en-US" sz="2000" b="1" kern="1200" dirty="0" smtClean="0"/>
            <a:t>PIIGS</a:t>
          </a:r>
          <a:r>
            <a:rPr lang="en-US" sz="2000" b="0" kern="1200" dirty="0" smtClean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Single Currency under question.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GREXIT, </a:t>
          </a:r>
          <a:r>
            <a:rPr lang="en-US" sz="2000" b="0" kern="1200" dirty="0" smtClean="0"/>
            <a:t>2015.</a:t>
          </a:r>
          <a:endParaRPr lang="en-US" sz="2000" b="1" kern="1200" dirty="0"/>
        </a:p>
      </dsp:txBody>
      <dsp:txXfrm>
        <a:off x="0" y="1370736"/>
        <a:ext cx="3105327" cy="2854800"/>
      </dsp:txXfrm>
    </dsp:sp>
    <dsp:sp modelId="{5806AE2C-6314-42BB-8C42-2EC7FA6896C7}">
      <dsp:nvSpPr>
        <dsp:cNvPr id="0" name=""/>
        <dsp:cNvSpPr/>
      </dsp:nvSpPr>
      <dsp:spPr>
        <a:xfrm>
          <a:off x="3543258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BREXIT (Economic)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2016.</a:t>
          </a:r>
          <a:endParaRPr lang="en-US" sz="2400" kern="1200" dirty="0"/>
        </a:p>
      </dsp:txBody>
      <dsp:txXfrm>
        <a:off x="3543258" y="128605"/>
        <a:ext cx="3105327" cy="1242131"/>
      </dsp:txXfrm>
    </dsp:sp>
    <dsp:sp modelId="{1FCCE9BE-EAD3-46EB-9098-D168BF571DC1}">
      <dsp:nvSpPr>
        <dsp:cNvPr id="0" name=""/>
        <dsp:cNvSpPr/>
      </dsp:nvSpPr>
      <dsp:spPr>
        <a:xfrm>
          <a:off x="3543258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Voluntary Disintegration Process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Distrust on EU economic entity.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Urge for market freedom</a:t>
          </a:r>
          <a:endParaRPr lang="en-US" sz="2000" kern="1200" dirty="0"/>
        </a:p>
      </dsp:txBody>
      <dsp:txXfrm>
        <a:off x="3543258" y="1370736"/>
        <a:ext cx="3105327" cy="2854800"/>
      </dsp:txXfrm>
    </dsp:sp>
    <dsp:sp modelId="{E48D8AF7-0288-447B-8738-89AAAA98D6C3}">
      <dsp:nvSpPr>
        <dsp:cNvPr id="0" name=""/>
        <dsp:cNvSpPr/>
      </dsp:nvSpPr>
      <dsp:spPr>
        <a:xfrm>
          <a:off x="7083332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Italy’s Case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2018. </a:t>
          </a:r>
          <a:endParaRPr lang="en-US" sz="2400" kern="1200" dirty="0"/>
        </a:p>
      </dsp:txBody>
      <dsp:txXfrm>
        <a:off x="7083332" y="128605"/>
        <a:ext cx="3105327" cy="1242131"/>
      </dsp:txXfrm>
    </dsp:sp>
    <dsp:sp modelId="{CC98D034-A368-4710-B50E-FF88B72C00E1}">
      <dsp:nvSpPr>
        <dsp:cNvPr id="0" name=""/>
        <dsp:cNvSpPr/>
      </dsp:nvSpPr>
      <dsp:spPr>
        <a:xfrm>
          <a:off x="7083332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New coalition government bold steps.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EU’s response</a:t>
          </a:r>
          <a:r>
            <a:rPr lang="en-US" sz="2500" kern="1200" dirty="0" smtClean="0"/>
            <a:t>.</a:t>
          </a:r>
          <a:endParaRPr lang="en-US" sz="2500" kern="1200" dirty="0"/>
        </a:p>
      </dsp:txBody>
      <dsp:txXfrm>
        <a:off x="7083332" y="1370736"/>
        <a:ext cx="3105327" cy="28548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3184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European Political Doctrine</a:t>
          </a:r>
          <a:r>
            <a:rPr lang="en-US" sz="3400" kern="1200" dirty="0" smtClean="0"/>
            <a:t>.</a:t>
          </a:r>
          <a:endParaRPr lang="en-US" sz="3400" kern="1200" dirty="0"/>
        </a:p>
      </dsp:txBody>
      <dsp:txXfrm>
        <a:off x="3184" y="128605"/>
        <a:ext cx="3105327" cy="1242131"/>
      </dsp:txXfrm>
    </dsp:sp>
    <dsp:sp modelId="{6C5B7475-BA1B-4203-BF4F-9789897CEF25}">
      <dsp:nvSpPr>
        <dsp:cNvPr id="0" name=""/>
        <dsp:cNvSpPr/>
      </dsp:nvSpPr>
      <dsp:spPr>
        <a:xfrm>
          <a:off x="0" y="1357090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 </a:t>
          </a:r>
          <a:r>
            <a:rPr lang="en-US" sz="2000" kern="1200" dirty="0" smtClean="0"/>
            <a:t>Hard Euroscepticism.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Soft Euroscepticism</a:t>
          </a:r>
          <a:r>
            <a:rPr lang="en-US" sz="2000" b="0" kern="1200" dirty="0" smtClean="0"/>
            <a:t>.</a:t>
          </a:r>
          <a:endParaRPr lang="en-US" sz="2000" b="1" kern="1200" dirty="0"/>
        </a:p>
      </dsp:txBody>
      <dsp:txXfrm>
        <a:off x="0" y="1357090"/>
        <a:ext cx="3105327" cy="2854800"/>
      </dsp:txXfrm>
    </dsp:sp>
    <dsp:sp modelId="{5806AE2C-6314-42BB-8C42-2EC7FA6896C7}">
      <dsp:nvSpPr>
        <dsp:cNvPr id="0" name=""/>
        <dsp:cNvSpPr/>
      </dsp:nvSpPr>
      <dsp:spPr>
        <a:xfrm>
          <a:off x="3543258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Agendas of Eurosceptic</a:t>
          </a:r>
          <a:endParaRPr lang="en-US" sz="2400" kern="1200" dirty="0"/>
        </a:p>
      </dsp:txBody>
      <dsp:txXfrm>
        <a:off x="3543258" y="128605"/>
        <a:ext cx="3105327" cy="1242131"/>
      </dsp:txXfrm>
    </dsp:sp>
    <dsp:sp modelId="{1FCCE9BE-EAD3-46EB-9098-D168BF571DC1}">
      <dsp:nvSpPr>
        <dsp:cNvPr id="0" name=""/>
        <dsp:cNvSpPr/>
      </dsp:nvSpPr>
      <dsp:spPr>
        <a:xfrm>
          <a:off x="3543258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Political &amp; Institutional Autonomy.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Economic Autonomy.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Immigration Policies</a:t>
          </a:r>
          <a:endParaRPr lang="en-US" sz="2000" kern="1200" dirty="0"/>
        </a:p>
      </dsp:txBody>
      <dsp:txXfrm>
        <a:off x="3543258" y="1370736"/>
        <a:ext cx="3105327" cy="2854800"/>
      </dsp:txXfrm>
    </dsp:sp>
    <dsp:sp modelId="{E48D8AF7-0288-447B-8738-89AAAA98D6C3}">
      <dsp:nvSpPr>
        <dsp:cNvPr id="0" name=""/>
        <dsp:cNvSpPr/>
      </dsp:nvSpPr>
      <dsp:spPr>
        <a:xfrm>
          <a:off x="7083332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Populist Parties. </a:t>
          </a:r>
          <a:endParaRPr lang="en-US" sz="2400" kern="1200" dirty="0"/>
        </a:p>
      </dsp:txBody>
      <dsp:txXfrm>
        <a:off x="7083332" y="128605"/>
        <a:ext cx="3105327" cy="1242131"/>
      </dsp:txXfrm>
    </dsp:sp>
    <dsp:sp modelId="{CC98D034-A368-4710-B50E-FF88B72C00E1}">
      <dsp:nvSpPr>
        <dsp:cNvPr id="0" name=""/>
        <dsp:cNvSpPr/>
      </dsp:nvSpPr>
      <dsp:spPr>
        <a:xfrm>
          <a:off x="7083332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Italy (Five Star)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Germany (</a:t>
          </a:r>
          <a:r>
            <a:rPr lang="en-US" sz="2000" kern="1200" dirty="0" err="1" smtClean="0"/>
            <a:t>AfD</a:t>
          </a:r>
          <a:r>
            <a:rPr lang="en-US" sz="2000" kern="1200" dirty="0" smtClean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France (National front)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Spain (</a:t>
          </a:r>
          <a:r>
            <a:rPr lang="en-US" sz="2000" kern="1200" dirty="0" err="1" smtClean="0"/>
            <a:t>Vox</a:t>
          </a:r>
          <a:r>
            <a:rPr lang="en-US" sz="2000" kern="1200" dirty="0" smtClean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Austria (Freedom Party).</a:t>
          </a:r>
          <a:endParaRPr lang="en-US" sz="2000" kern="1200" dirty="0"/>
        </a:p>
      </dsp:txBody>
      <dsp:txXfrm>
        <a:off x="7083332" y="1370736"/>
        <a:ext cx="3105327" cy="28548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34" y="32287"/>
          <a:ext cx="3330008" cy="1123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Poland Case</a:t>
          </a:r>
          <a:endParaRPr lang="en-US" sz="3400" kern="1200" dirty="0"/>
        </a:p>
      </dsp:txBody>
      <dsp:txXfrm>
        <a:off x="34" y="32287"/>
        <a:ext cx="3330008" cy="1123200"/>
      </dsp:txXfrm>
    </dsp:sp>
    <dsp:sp modelId="{6C5B7475-BA1B-4203-BF4F-9789897CEF25}">
      <dsp:nvSpPr>
        <dsp:cNvPr id="0" name=""/>
        <dsp:cNvSpPr/>
      </dsp:nvSpPr>
      <dsp:spPr>
        <a:xfrm>
          <a:off x="0" y="1155487"/>
          <a:ext cx="3330008" cy="1712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 Increased Government Control.</a:t>
          </a:r>
          <a:endParaRPr lang="en-US" sz="2000" kern="1200" dirty="0"/>
        </a:p>
      </dsp:txBody>
      <dsp:txXfrm>
        <a:off x="0" y="1155487"/>
        <a:ext cx="3330008" cy="1712880"/>
      </dsp:txXfrm>
    </dsp:sp>
    <dsp:sp modelId="{5806AE2C-6314-42BB-8C42-2EC7FA6896C7}">
      <dsp:nvSpPr>
        <dsp:cNvPr id="0" name=""/>
        <dsp:cNvSpPr/>
      </dsp:nvSpPr>
      <dsp:spPr>
        <a:xfrm>
          <a:off x="3796244" y="32287"/>
          <a:ext cx="3330008" cy="1123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Hungary Case</a:t>
          </a:r>
          <a:endParaRPr lang="en-US" sz="2400" kern="1200" dirty="0"/>
        </a:p>
      </dsp:txBody>
      <dsp:txXfrm>
        <a:off x="3796244" y="32287"/>
        <a:ext cx="3330008" cy="1123200"/>
      </dsp:txXfrm>
    </dsp:sp>
    <dsp:sp modelId="{1FCCE9BE-EAD3-46EB-9098-D168BF571DC1}">
      <dsp:nvSpPr>
        <dsp:cNvPr id="0" name=""/>
        <dsp:cNvSpPr/>
      </dsp:nvSpPr>
      <dsp:spPr>
        <a:xfrm>
          <a:off x="3796244" y="1155487"/>
          <a:ext cx="3330008" cy="1712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Power centralization around the Government.</a:t>
          </a:r>
          <a:endParaRPr lang="en-US" sz="2000" kern="1200" dirty="0"/>
        </a:p>
      </dsp:txBody>
      <dsp:txXfrm>
        <a:off x="3796244" y="1155487"/>
        <a:ext cx="3330008" cy="171288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0" y="0"/>
          <a:ext cx="5137186" cy="806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Migration Trends</a:t>
          </a:r>
          <a:endParaRPr lang="en-US" sz="3400" kern="1200" dirty="0"/>
        </a:p>
      </dsp:txBody>
      <dsp:txXfrm>
        <a:off x="0" y="0"/>
        <a:ext cx="5137186" cy="806400"/>
      </dsp:txXfrm>
    </dsp:sp>
    <dsp:sp modelId="{6C5B7475-BA1B-4203-BF4F-9789897CEF25}">
      <dsp:nvSpPr>
        <dsp:cNvPr id="0" name=""/>
        <dsp:cNvSpPr/>
      </dsp:nvSpPr>
      <dsp:spPr>
        <a:xfrm>
          <a:off x="0" y="826337"/>
          <a:ext cx="5137186" cy="122975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 Migrants from Conflict and poverty ridden countries.</a:t>
          </a:r>
          <a:endParaRPr lang="en-US" sz="2000" kern="1200" dirty="0"/>
        </a:p>
      </dsp:txBody>
      <dsp:txXfrm>
        <a:off x="0" y="826337"/>
        <a:ext cx="5137186" cy="122975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0" y="23485"/>
          <a:ext cx="5137186" cy="806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Countering terrorism</a:t>
          </a:r>
          <a:endParaRPr lang="en-US" sz="3400" kern="1200" dirty="0"/>
        </a:p>
      </dsp:txBody>
      <dsp:txXfrm>
        <a:off x="0" y="23485"/>
        <a:ext cx="5137186" cy="806400"/>
      </dsp:txXfrm>
    </dsp:sp>
    <dsp:sp modelId="{6C5B7475-BA1B-4203-BF4F-9789897CEF25}">
      <dsp:nvSpPr>
        <dsp:cNvPr id="0" name=""/>
        <dsp:cNvSpPr/>
      </dsp:nvSpPr>
      <dsp:spPr>
        <a:xfrm>
          <a:off x="0" y="826337"/>
          <a:ext cx="5137186" cy="122975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Islamic</a:t>
          </a:r>
          <a:r>
            <a:rPr lang="en-US" sz="2000" kern="1200" baseline="0" dirty="0" smtClean="0"/>
            <a:t> State Organizations and Europe.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Irregular Immigrants and attacks.</a:t>
          </a:r>
          <a:endParaRPr lang="en-US" sz="2000" kern="1200" dirty="0"/>
        </a:p>
      </dsp:txBody>
      <dsp:txXfrm>
        <a:off x="0" y="826337"/>
        <a:ext cx="5137186" cy="122975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3184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Improving Economies and Monetary Union</a:t>
          </a:r>
          <a:endParaRPr lang="en-US" sz="3400" kern="1200" dirty="0"/>
        </a:p>
      </dsp:txBody>
      <dsp:txXfrm>
        <a:off x="3184" y="128605"/>
        <a:ext cx="3105327" cy="1242131"/>
      </dsp:txXfrm>
    </dsp:sp>
    <dsp:sp modelId="{6C5B7475-BA1B-4203-BF4F-9789897CEF25}">
      <dsp:nvSpPr>
        <dsp:cNvPr id="0" name=""/>
        <dsp:cNvSpPr/>
      </dsp:nvSpPr>
      <dsp:spPr>
        <a:xfrm>
          <a:off x="0" y="1411674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 What is EMU?</a:t>
          </a:r>
          <a:r>
            <a:rPr lang="en-US" sz="2000" kern="1200" dirty="0" smtClean="0"/>
            <a:t>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Addressing economic insecurities.</a:t>
          </a:r>
          <a:endParaRPr lang="en-US" sz="2000" kern="1200" dirty="0"/>
        </a:p>
      </dsp:txBody>
      <dsp:txXfrm>
        <a:off x="0" y="1411674"/>
        <a:ext cx="3105327" cy="2854800"/>
      </dsp:txXfrm>
    </dsp:sp>
    <dsp:sp modelId="{5806AE2C-6314-42BB-8C42-2EC7FA6896C7}">
      <dsp:nvSpPr>
        <dsp:cNvPr id="0" name=""/>
        <dsp:cNvSpPr/>
      </dsp:nvSpPr>
      <dsp:spPr>
        <a:xfrm>
          <a:off x="3543258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Greater Political Integration</a:t>
          </a:r>
          <a:endParaRPr lang="en-US" sz="2400" kern="1200" dirty="0"/>
        </a:p>
      </dsp:txBody>
      <dsp:txXfrm>
        <a:off x="3543258" y="128605"/>
        <a:ext cx="3105327" cy="1242131"/>
      </dsp:txXfrm>
    </dsp:sp>
    <dsp:sp modelId="{1FCCE9BE-EAD3-46EB-9098-D168BF571DC1}">
      <dsp:nvSpPr>
        <dsp:cNvPr id="0" name=""/>
        <dsp:cNvSpPr/>
      </dsp:nvSpPr>
      <dsp:spPr>
        <a:xfrm>
          <a:off x="3543258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Rise of Populism.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Common Convergence Criteria.</a:t>
          </a:r>
          <a:endParaRPr lang="en-US" sz="2000" kern="1200" dirty="0"/>
        </a:p>
      </dsp:txBody>
      <dsp:txXfrm>
        <a:off x="3543258" y="1370736"/>
        <a:ext cx="3105327" cy="2854800"/>
      </dsp:txXfrm>
    </dsp:sp>
    <dsp:sp modelId="{E48D8AF7-0288-447B-8738-89AAAA98D6C3}">
      <dsp:nvSpPr>
        <dsp:cNvPr id="0" name=""/>
        <dsp:cNvSpPr/>
      </dsp:nvSpPr>
      <dsp:spPr>
        <a:xfrm>
          <a:off x="7083332" y="128605"/>
          <a:ext cx="3105327" cy="1242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Migration Problems. </a:t>
          </a:r>
          <a:endParaRPr lang="en-US" sz="2400" kern="1200" dirty="0"/>
        </a:p>
      </dsp:txBody>
      <dsp:txXfrm>
        <a:off x="7083332" y="128605"/>
        <a:ext cx="3105327" cy="1242131"/>
      </dsp:txXfrm>
    </dsp:sp>
    <dsp:sp modelId="{CC98D034-A368-4710-B50E-FF88B72C00E1}">
      <dsp:nvSpPr>
        <dsp:cNvPr id="0" name=""/>
        <dsp:cNvSpPr/>
      </dsp:nvSpPr>
      <dsp:spPr>
        <a:xfrm>
          <a:off x="7083332" y="1370736"/>
          <a:ext cx="3105327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Burden Sharing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Political-Diplomatic Efforts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Take it as an Opportunity.</a:t>
          </a:r>
          <a:endParaRPr lang="en-US" sz="2000" kern="1200" dirty="0"/>
        </a:p>
      </dsp:txBody>
      <dsp:txXfrm>
        <a:off x="7083332" y="1370736"/>
        <a:ext cx="3105327" cy="2854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571660" y="340658"/>
          <a:ext cx="2002304" cy="132490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Schuman Declaration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1950</a:t>
          </a:r>
          <a:endParaRPr lang="en-US" sz="1600" b="1" kern="1200" dirty="0"/>
        </a:p>
      </dsp:txBody>
      <dsp:txXfrm rot="-5400000">
        <a:off x="910360" y="664410"/>
        <a:ext cx="1324904" cy="677400"/>
      </dsp:txXfrm>
    </dsp:sp>
    <dsp:sp modelId="{929689BD-ABC7-414C-9C6C-5892639A139C}">
      <dsp:nvSpPr>
        <dsp:cNvPr id="0" name=""/>
        <dsp:cNvSpPr/>
      </dsp:nvSpPr>
      <dsp:spPr>
        <a:xfrm rot="5400000">
          <a:off x="5494182" y="-2287396"/>
          <a:ext cx="1310893" cy="588960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Preventing another war via economic-political collaboration.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Resource pooling; Coal and </a:t>
          </a:r>
          <a:r>
            <a:rPr lang="en-US" sz="1800" kern="1200" dirty="0" smtClean="0"/>
            <a:t>Steel</a:t>
          </a:r>
          <a:endParaRPr lang="en-US" sz="1800" kern="1200" dirty="0"/>
        </a:p>
      </dsp:txBody>
      <dsp:txXfrm rot="-5400000">
        <a:off x="3204828" y="65951"/>
        <a:ext cx="5825610" cy="11829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571660" y="342616"/>
          <a:ext cx="2002304" cy="132490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ECSC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1952</a:t>
          </a:r>
          <a:endParaRPr lang="en-US" sz="1600" b="1" kern="1200" dirty="0"/>
        </a:p>
      </dsp:txBody>
      <dsp:txXfrm rot="-5400000">
        <a:off x="910360" y="666368"/>
        <a:ext cx="1324904" cy="677400"/>
      </dsp:txXfrm>
    </dsp:sp>
    <dsp:sp modelId="{929689BD-ABC7-414C-9C6C-5892639A139C}">
      <dsp:nvSpPr>
        <dsp:cNvPr id="0" name=""/>
        <dsp:cNvSpPr/>
      </dsp:nvSpPr>
      <dsp:spPr>
        <a:xfrm rot="5400000">
          <a:off x="5494182" y="-2287396"/>
          <a:ext cx="1310893" cy="588960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Soon others join; Belgium, Italy, Luxembourg, Netherlands.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Free-trade for resources.</a:t>
          </a:r>
          <a:endParaRPr lang="en-US" sz="1800" kern="1200" dirty="0"/>
        </a:p>
      </dsp:txBody>
      <dsp:txXfrm rot="-5400000">
        <a:off x="3204828" y="65951"/>
        <a:ext cx="5825610" cy="1182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422707" y="342046"/>
          <a:ext cx="2010462" cy="133030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Treaty of Rome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1957</a:t>
          </a:r>
          <a:endParaRPr lang="en-US" sz="1600" b="1" kern="1200" dirty="0"/>
        </a:p>
      </dsp:txBody>
      <dsp:txXfrm rot="-5400000">
        <a:off x="762787" y="667117"/>
        <a:ext cx="1330302" cy="680160"/>
      </dsp:txXfrm>
    </dsp:sp>
    <dsp:sp modelId="{929689BD-ABC7-414C-9C6C-5892639A139C}">
      <dsp:nvSpPr>
        <dsp:cNvPr id="0" name=""/>
        <dsp:cNvSpPr/>
      </dsp:nvSpPr>
      <dsp:spPr>
        <a:xfrm rot="5400000">
          <a:off x="4763692" y="-1408715"/>
          <a:ext cx="1316234" cy="533860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Further enhancing the development:</a:t>
          </a:r>
          <a:r>
            <a:rPr lang="en-US" sz="1800" kern="1200" baseline="0" dirty="0" smtClean="0"/>
            <a:t>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 rot="-5400000">
        <a:off x="2752505" y="666725"/>
        <a:ext cx="5274356" cy="11877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349342" y="369650"/>
          <a:ext cx="2160294" cy="142944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Merger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Treaty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1965</a:t>
          </a:r>
          <a:endParaRPr lang="en-US" sz="1600" b="1" kern="1200" dirty="0"/>
        </a:p>
      </dsp:txBody>
      <dsp:txXfrm rot="-5400000">
        <a:off x="714767" y="718947"/>
        <a:ext cx="1429444" cy="730850"/>
      </dsp:txXfrm>
    </dsp:sp>
    <dsp:sp modelId="{929689BD-ABC7-414C-9C6C-5892639A139C}">
      <dsp:nvSpPr>
        <dsp:cNvPr id="0" name=""/>
        <dsp:cNvSpPr/>
      </dsp:nvSpPr>
      <dsp:spPr>
        <a:xfrm rot="5400000">
          <a:off x="4982776" y="-1959668"/>
          <a:ext cx="1414328" cy="533789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Combining the Executive Institutions of </a:t>
          </a:r>
          <a:r>
            <a:rPr lang="en-US" sz="1800" b="1" kern="1200" dirty="0" smtClean="0"/>
            <a:t>ECSC+EEC+EURATOM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i="1" kern="1200" dirty="0" smtClean="0"/>
            <a:t>“A Single Council A Single Commission.”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Single Commission(</a:t>
          </a:r>
          <a:r>
            <a:rPr lang="en-US" sz="1800" b="1" kern="1200" dirty="0" smtClean="0"/>
            <a:t>European Commission</a:t>
          </a:r>
          <a:r>
            <a:rPr lang="en-US" sz="1800" b="0" kern="1200" dirty="0" smtClean="0"/>
            <a:t>)</a:t>
          </a:r>
          <a:endParaRPr lang="en-US" sz="1800" b="0" kern="1200" dirty="0"/>
        </a:p>
      </dsp:txBody>
      <dsp:txXfrm rot="-5400000">
        <a:off x="3020995" y="71155"/>
        <a:ext cx="5268848" cy="12762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549431" y="298015"/>
          <a:ext cx="1751660" cy="115905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Maastricht Treaty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1993</a:t>
          </a:r>
          <a:endParaRPr lang="en-US" sz="1600" b="1" kern="1200" dirty="0"/>
        </a:p>
      </dsp:txBody>
      <dsp:txXfrm rot="-5400000">
        <a:off x="845734" y="581241"/>
        <a:ext cx="1159055" cy="592605"/>
      </dsp:txXfrm>
    </dsp:sp>
    <dsp:sp modelId="{929689BD-ABC7-414C-9C6C-5892639A139C}">
      <dsp:nvSpPr>
        <dsp:cNvPr id="0" name=""/>
        <dsp:cNvSpPr/>
      </dsp:nvSpPr>
      <dsp:spPr>
        <a:xfrm rot="5400000">
          <a:off x="5103536" y="-1999273"/>
          <a:ext cx="1146798" cy="533985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Birth of the European Union.</a:t>
          </a:r>
          <a:endParaRPr lang="en-US" sz="1800" kern="1200" dirty="0"/>
        </a:p>
      </dsp:txBody>
      <dsp:txXfrm rot="-5400000">
        <a:off x="3007010" y="153235"/>
        <a:ext cx="5283868" cy="10348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9C9-8D3F-4C56-818E-CB51C7723DAC}">
      <dsp:nvSpPr>
        <dsp:cNvPr id="0" name=""/>
        <dsp:cNvSpPr/>
      </dsp:nvSpPr>
      <dsp:spPr>
        <a:xfrm>
          <a:off x="593" y="208047"/>
          <a:ext cx="2159809" cy="10799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European Council</a:t>
          </a:r>
          <a:endParaRPr lang="en-US" sz="2700" kern="1200" dirty="0"/>
        </a:p>
      </dsp:txBody>
      <dsp:txXfrm>
        <a:off x="32222" y="239676"/>
        <a:ext cx="2096551" cy="1016646"/>
      </dsp:txXfrm>
    </dsp:sp>
    <dsp:sp modelId="{40605794-4A31-44C6-A1D5-838F28DBEC8F}">
      <dsp:nvSpPr>
        <dsp:cNvPr id="0" name=""/>
        <dsp:cNvSpPr/>
      </dsp:nvSpPr>
      <dsp:spPr>
        <a:xfrm>
          <a:off x="216574" y="1287952"/>
          <a:ext cx="215980" cy="809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928"/>
              </a:lnTo>
              <a:lnTo>
                <a:pt x="215980" y="809928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86D70-D20E-4F3E-9AC4-0AD2204B2ECE}">
      <dsp:nvSpPr>
        <dsp:cNvPr id="0" name=""/>
        <dsp:cNvSpPr/>
      </dsp:nvSpPr>
      <dsp:spPr>
        <a:xfrm>
          <a:off x="432555" y="1557928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Coordination of EU policies and </a:t>
          </a:r>
          <a:r>
            <a:rPr lang="en-US" sz="1900" kern="1200" dirty="0" err="1" smtClean="0"/>
            <a:t>Activites</a:t>
          </a:r>
          <a:endParaRPr lang="en-US" sz="1900" kern="1200" dirty="0"/>
        </a:p>
      </dsp:txBody>
      <dsp:txXfrm>
        <a:off x="464184" y="1589557"/>
        <a:ext cx="1664589" cy="1016646"/>
      </dsp:txXfrm>
    </dsp:sp>
    <dsp:sp modelId="{F0E5A266-29E8-4FCE-BF17-DB34EDD4DC89}">
      <dsp:nvSpPr>
        <dsp:cNvPr id="0" name=""/>
        <dsp:cNvSpPr/>
      </dsp:nvSpPr>
      <dsp:spPr>
        <a:xfrm>
          <a:off x="216574" y="1287952"/>
          <a:ext cx="215980" cy="215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809"/>
              </a:lnTo>
              <a:lnTo>
                <a:pt x="215980" y="215980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9B48-3308-4D11-A5B0-5D5BD9DBBDEC}">
      <dsp:nvSpPr>
        <dsp:cNvPr id="0" name=""/>
        <dsp:cNvSpPr/>
      </dsp:nvSpPr>
      <dsp:spPr>
        <a:xfrm>
          <a:off x="432555" y="2907809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Meetings/ Summits</a:t>
          </a:r>
          <a:endParaRPr lang="en-US" sz="1900" kern="1200" dirty="0"/>
        </a:p>
      </dsp:txBody>
      <dsp:txXfrm>
        <a:off x="464184" y="2939438"/>
        <a:ext cx="1664589" cy="1016646"/>
      </dsp:txXfrm>
    </dsp:sp>
    <dsp:sp modelId="{ED134D20-52F6-4AC6-B147-97DE6682D48E}">
      <dsp:nvSpPr>
        <dsp:cNvPr id="0" name=""/>
        <dsp:cNvSpPr/>
      </dsp:nvSpPr>
      <dsp:spPr>
        <a:xfrm>
          <a:off x="2700355" y="208047"/>
          <a:ext cx="2159809" cy="10799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European Commission</a:t>
          </a:r>
          <a:endParaRPr lang="en-US" sz="2700" kern="1200" dirty="0"/>
        </a:p>
      </dsp:txBody>
      <dsp:txXfrm>
        <a:off x="2731984" y="239676"/>
        <a:ext cx="2096551" cy="1016646"/>
      </dsp:txXfrm>
    </dsp:sp>
    <dsp:sp modelId="{B78BE712-A477-49A6-989D-3AE76C1680E1}">
      <dsp:nvSpPr>
        <dsp:cNvPr id="0" name=""/>
        <dsp:cNvSpPr/>
      </dsp:nvSpPr>
      <dsp:spPr>
        <a:xfrm>
          <a:off x="2916336" y="1287952"/>
          <a:ext cx="215980" cy="809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928"/>
              </a:lnTo>
              <a:lnTo>
                <a:pt x="215980" y="809928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9166-D39F-4032-9022-917981F80CDE}">
      <dsp:nvSpPr>
        <dsp:cNvPr id="0" name=""/>
        <dsp:cNvSpPr/>
      </dsp:nvSpPr>
      <dsp:spPr>
        <a:xfrm>
          <a:off x="3132317" y="1557928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Legislations and Policies</a:t>
          </a:r>
          <a:endParaRPr lang="en-US" sz="1900" kern="1200" dirty="0"/>
        </a:p>
      </dsp:txBody>
      <dsp:txXfrm>
        <a:off x="3163946" y="1589557"/>
        <a:ext cx="1664589" cy="1016646"/>
      </dsp:txXfrm>
    </dsp:sp>
    <dsp:sp modelId="{C7288E0F-D53E-4759-8275-8A604AA9993E}">
      <dsp:nvSpPr>
        <dsp:cNvPr id="0" name=""/>
        <dsp:cNvSpPr/>
      </dsp:nvSpPr>
      <dsp:spPr>
        <a:xfrm>
          <a:off x="2916336" y="1287952"/>
          <a:ext cx="215980" cy="215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809"/>
              </a:lnTo>
              <a:lnTo>
                <a:pt x="215980" y="215980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DC639-010D-4CF6-8C3C-957D617AD6E3}">
      <dsp:nvSpPr>
        <dsp:cNvPr id="0" name=""/>
        <dsp:cNvSpPr/>
      </dsp:nvSpPr>
      <dsp:spPr>
        <a:xfrm>
          <a:off x="3132317" y="2907809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Structure</a:t>
          </a:r>
          <a:endParaRPr lang="en-US" sz="1900" kern="1200" dirty="0"/>
        </a:p>
      </dsp:txBody>
      <dsp:txXfrm>
        <a:off x="3163946" y="2939438"/>
        <a:ext cx="1664589" cy="10166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9C9-8D3F-4C56-818E-CB51C7723DAC}">
      <dsp:nvSpPr>
        <dsp:cNvPr id="0" name=""/>
        <dsp:cNvSpPr/>
      </dsp:nvSpPr>
      <dsp:spPr>
        <a:xfrm>
          <a:off x="593" y="208047"/>
          <a:ext cx="2159809" cy="10799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 Council</a:t>
          </a:r>
          <a:endParaRPr lang="en-US" sz="2700" kern="1200" dirty="0"/>
        </a:p>
      </dsp:txBody>
      <dsp:txXfrm>
        <a:off x="32222" y="239676"/>
        <a:ext cx="2096551" cy="1016646"/>
      </dsp:txXfrm>
    </dsp:sp>
    <dsp:sp modelId="{40605794-4A31-44C6-A1D5-838F28DBEC8F}">
      <dsp:nvSpPr>
        <dsp:cNvPr id="0" name=""/>
        <dsp:cNvSpPr/>
      </dsp:nvSpPr>
      <dsp:spPr>
        <a:xfrm>
          <a:off x="216574" y="1287952"/>
          <a:ext cx="215980" cy="809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928"/>
              </a:lnTo>
              <a:lnTo>
                <a:pt x="215980" y="809928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86D70-D20E-4F3E-9AC4-0AD2204B2ECE}">
      <dsp:nvSpPr>
        <dsp:cNvPr id="0" name=""/>
        <dsp:cNvSpPr/>
      </dsp:nvSpPr>
      <dsp:spPr>
        <a:xfrm>
          <a:off x="432555" y="1557928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Council of Ministers</a:t>
          </a:r>
          <a:endParaRPr lang="en-US" sz="1700" kern="1200" dirty="0"/>
        </a:p>
      </dsp:txBody>
      <dsp:txXfrm>
        <a:off x="464184" y="1589557"/>
        <a:ext cx="1664589" cy="1016646"/>
      </dsp:txXfrm>
    </dsp:sp>
    <dsp:sp modelId="{F0E5A266-29E8-4FCE-BF17-DB34EDD4DC89}">
      <dsp:nvSpPr>
        <dsp:cNvPr id="0" name=""/>
        <dsp:cNvSpPr/>
      </dsp:nvSpPr>
      <dsp:spPr>
        <a:xfrm>
          <a:off x="216574" y="1287952"/>
          <a:ext cx="215980" cy="215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809"/>
              </a:lnTo>
              <a:lnTo>
                <a:pt x="215980" y="215980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9B48-3308-4D11-A5B0-5D5BD9DBBDEC}">
      <dsp:nvSpPr>
        <dsp:cNvPr id="0" name=""/>
        <dsp:cNvSpPr/>
      </dsp:nvSpPr>
      <dsp:spPr>
        <a:xfrm>
          <a:off x="432555" y="2907809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Passing laws, coordination of other policies</a:t>
          </a:r>
          <a:endParaRPr lang="en-US" sz="1700" kern="1200" dirty="0"/>
        </a:p>
      </dsp:txBody>
      <dsp:txXfrm>
        <a:off x="464184" y="2939438"/>
        <a:ext cx="1664589" cy="1016646"/>
      </dsp:txXfrm>
    </dsp:sp>
    <dsp:sp modelId="{ED134D20-52F6-4AC6-B147-97DE6682D48E}">
      <dsp:nvSpPr>
        <dsp:cNvPr id="0" name=""/>
        <dsp:cNvSpPr/>
      </dsp:nvSpPr>
      <dsp:spPr>
        <a:xfrm>
          <a:off x="2700355" y="208047"/>
          <a:ext cx="2159809" cy="10799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European Parliament</a:t>
          </a:r>
          <a:endParaRPr lang="en-US" sz="2700" kern="1200" dirty="0"/>
        </a:p>
      </dsp:txBody>
      <dsp:txXfrm>
        <a:off x="2731984" y="239676"/>
        <a:ext cx="2096551" cy="1016646"/>
      </dsp:txXfrm>
    </dsp:sp>
    <dsp:sp modelId="{B78BE712-A477-49A6-989D-3AE76C1680E1}">
      <dsp:nvSpPr>
        <dsp:cNvPr id="0" name=""/>
        <dsp:cNvSpPr/>
      </dsp:nvSpPr>
      <dsp:spPr>
        <a:xfrm>
          <a:off x="2916336" y="1287952"/>
          <a:ext cx="215980" cy="809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928"/>
              </a:lnTo>
              <a:lnTo>
                <a:pt x="215980" y="809928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9166-D39F-4032-9022-917981F80CDE}">
      <dsp:nvSpPr>
        <dsp:cNvPr id="0" name=""/>
        <dsp:cNvSpPr/>
      </dsp:nvSpPr>
      <dsp:spPr>
        <a:xfrm>
          <a:off x="3132317" y="1557928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Composition </a:t>
          </a:r>
          <a:endParaRPr lang="en-US" sz="1700" kern="1200" dirty="0"/>
        </a:p>
      </dsp:txBody>
      <dsp:txXfrm>
        <a:off x="3163946" y="1589557"/>
        <a:ext cx="1664589" cy="1016646"/>
      </dsp:txXfrm>
    </dsp:sp>
    <dsp:sp modelId="{C7288E0F-D53E-4759-8275-8A604AA9993E}">
      <dsp:nvSpPr>
        <dsp:cNvPr id="0" name=""/>
        <dsp:cNvSpPr/>
      </dsp:nvSpPr>
      <dsp:spPr>
        <a:xfrm>
          <a:off x="2916336" y="1287952"/>
          <a:ext cx="215980" cy="215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809"/>
              </a:lnTo>
              <a:lnTo>
                <a:pt x="215980" y="2159809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DC639-010D-4CF6-8C3C-957D617AD6E3}">
      <dsp:nvSpPr>
        <dsp:cNvPr id="0" name=""/>
        <dsp:cNvSpPr/>
      </dsp:nvSpPr>
      <dsp:spPr>
        <a:xfrm>
          <a:off x="3132317" y="2907809"/>
          <a:ext cx="1727847" cy="10799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Budgetary and Debates</a:t>
          </a:r>
          <a:endParaRPr lang="en-US" sz="1700" kern="1200" dirty="0"/>
        </a:p>
      </dsp:txBody>
      <dsp:txXfrm>
        <a:off x="3163946" y="2939438"/>
        <a:ext cx="1664589" cy="10166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9C9-8D3F-4C56-818E-CB51C7723DAC}">
      <dsp:nvSpPr>
        <dsp:cNvPr id="0" name=""/>
        <dsp:cNvSpPr/>
      </dsp:nvSpPr>
      <dsp:spPr>
        <a:xfrm>
          <a:off x="1780255" y="3077"/>
          <a:ext cx="2394061" cy="11970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European Court of Justice</a:t>
          </a:r>
          <a:endParaRPr lang="en-US" sz="2500" kern="1200" dirty="0"/>
        </a:p>
      </dsp:txBody>
      <dsp:txXfrm>
        <a:off x="1815315" y="38137"/>
        <a:ext cx="2323941" cy="1126910"/>
      </dsp:txXfrm>
    </dsp:sp>
    <dsp:sp modelId="{40605794-4A31-44C6-A1D5-838F28DBEC8F}">
      <dsp:nvSpPr>
        <dsp:cNvPr id="0" name=""/>
        <dsp:cNvSpPr/>
      </dsp:nvSpPr>
      <dsp:spPr>
        <a:xfrm>
          <a:off x="2019661" y="1200107"/>
          <a:ext cx="239406" cy="89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773"/>
              </a:lnTo>
              <a:lnTo>
                <a:pt x="239406" y="897773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86D70-D20E-4F3E-9AC4-0AD2204B2ECE}">
      <dsp:nvSpPr>
        <dsp:cNvPr id="0" name=""/>
        <dsp:cNvSpPr/>
      </dsp:nvSpPr>
      <dsp:spPr>
        <a:xfrm>
          <a:off x="2259068" y="1499365"/>
          <a:ext cx="1915249" cy="119703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Treaties</a:t>
          </a:r>
          <a:r>
            <a:rPr lang="en-US" sz="2000" kern="1200" baseline="0" dirty="0" smtClean="0"/>
            <a:t> cases</a:t>
          </a:r>
          <a:endParaRPr lang="en-US" sz="2000" kern="1200" dirty="0"/>
        </a:p>
      </dsp:txBody>
      <dsp:txXfrm>
        <a:off x="2294128" y="1534425"/>
        <a:ext cx="1845129" cy="1126910"/>
      </dsp:txXfrm>
    </dsp:sp>
    <dsp:sp modelId="{F0E5A266-29E8-4FCE-BF17-DB34EDD4DC89}">
      <dsp:nvSpPr>
        <dsp:cNvPr id="0" name=""/>
        <dsp:cNvSpPr/>
      </dsp:nvSpPr>
      <dsp:spPr>
        <a:xfrm>
          <a:off x="2019661" y="1200107"/>
          <a:ext cx="239406" cy="2394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4061"/>
              </a:lnTo>
              <a:lnTo>
                <a:pt x="239406" y="239406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9B48-3308-4D11-A5B0-5D5BD9DBBDEC}">
      <dsp:nvSpPr>
        <dsp:cNvPr id="0" name=""/>
        <dsp:cNvSpPr/>
      </dsp:nvSpPr>
      <dsp:spPr>
        <a:xfrm>
          <a:off x="2259068" y="2995654"/>
          <a:ext cx="1915249" cy="119703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Member</a:t>
          </a:r>
          <a:r>
            <a:rPr lang="en-US" sz="2000" kern="1200" baseline="0" dirty="0" smtClean="0"/>
            <a:t> state cases</a:t>
          </a:r>
          <a:endParaRPr lang="en-US" sz="2000" kern="1200" dirty="0"/>
        </a:p>
      </dsp:txBody>
      <dsp:txXfrm>
        <a:off x="2294128" y="3030714"/>
        <a:ext cx="1845129" cy="1126910"/>
      </dsp:txXfrm>
    </dsp:sp>
    <dsp:sp modelId="{ED134D20-52F6-4AC6-B147-97DE6682D48E}">
      <dsp:nvSpPr>
        <dsp:cNvPr id="0" name=""/>
        <dsp:cNvSpPr/>
      </dsp:nvSpPr>
      <dsp:spPr>
        <a:xfrm>
          <a:off x="4772832" y="3077"/>
          <a:ext cx="2394061" cy="11970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European Central Bank</a:t>
          </a:r>
          <a:endParaRPr lang="en-US" sz="2500" kern="1200" dirty="0"/>
        </a:p>
      </dsp:txBody>
      <dsp:txXfrm>
        <a:off x="4807892" y="38137"/>
        <a:ext cx="2323941" cy="1126910"/>
      </dsp:txXfrm>
    </dsp:sp>
    <dsp:sp modelId="{B78BE712-A477-49A6-989D-3AE76C1680E1}">
      <dsp:nvSpPr>
        <dsp:cNvPr id="0" name=""/>
        <dsp:cNvSpPr/>
      </dsp:nvSpPr>
      <dsp:spPr>
        <a:xfrm>
          <a:off x="5012238" y="1200107"/>
          <a:ext cx="239406" cy="89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7773"/>
              </a:lnTo>
              <a:lnTo>
                <a:pt x="239406" y="897773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9166-D39F-4032-9022-917981F80CDE}">
      <dsp:nvSpPr>
        <dsp:cNvPr id="0" name=""/>
        <dsp:cNvSpPr/>
      </dsp:nvSpPr>
      <dsp:spPr>
        <a:xfrm>
          <a:off x="5251645" y="1499365"/>
          <a:ext cx="1915249" cy="119703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Monetary</a:t>
          </a:r>
          <a:r>
            <a:rPr lang="en-US" sz="2000" kern="1200" baseline="0" dirty="0" smtClean="0"/>
            <a:t> Policies</a:t>
          </a:r>
          <a:endParaRPr lang="en-US" sz="2000" kern="1200" dirty="0"/>
        </a:p>
      </dsp:txBody>
      <dsp:txXfrm>
        <a:off x="5286705" y="1534425"/>
        <a:ext cx="1845129" cy="1126910"/>
      </dsp:txXfrm>
    </dsp:sp>
    <dsp:sp modelId="{C7288E0F-D53E-4759-8275-8A604AA9993E}">
      <dsp:nvSpPr>
        <dsp:cNvPr id="0" name=""/>
        <dsp:cNvSpPr/>
      </dsp:nvSpPr>
      <dsp:spPr>
        <a:xfrm>
          <a:off x="5012238" y="1200107"/>
          <a:ext cx="239406" cy="2394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4061"/>
              </a:lnTo>
              <a:lnTo>
                <a:pt x="239406" y="239406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DC639-010D-4CF6-8C3C-957D617AD6E3}">
      <dsp:nvSpPr>
        <dsp:cNvPr id="0" name=""/>
        <dsp:cNvSpPr/>
      </dsp:nvSpPr>
      <dsp:spPr>
        <a:xfrm>
          <a:off x="5251645" y="2995654"/>
          <a:ext cx="1915249" cy="119703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Euro</a:t>
          </a:r>
          <a:endParaRPr lang="en-US" sz="2000" kern="1200" dirty="0"/>
        </a:p>
      </dsp:txBody>
      <dsp:txXfrm>
        <a:off x="5286705" y="3030714"/>
        <a:ext cx="1845129" cy="1126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4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14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5665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30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6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7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07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9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2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3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1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B994958-9BB4-4767-B024-2ADF4D0CA73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08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European Union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Raja Shahroze Abbas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Union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Social Integration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3054523"/>
              </p:ext>
            </p:extLst>
          </p:nvPr>
        </p:nvGraphicFramePr>
        <p:xfrm>
          <a:off x="252550" y="2419802"/>
          <a:ext cx="8850507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31486488"/>
              </p:ext>
            </p:extLst>
          </p:nvPr>
        </p:nvGraphicFramePr>
        <p:xfrm>
          <a:off x="9439768" y="2503858"/>
          <a:ext cx="2297307" cy="4060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4269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Lingering Economic </a:t>
            </a:r>
            <a:r>
              <a:rPr lang="en-US" sz="2400" b="1" dirty="0"/>
              <a:t>Concerns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73158173"/>
              </p:ext>
            </p:extLst>
          </p:nvPr>
        </p:nvGraphicFramePr>
        <p:xfrm>
          <a:off x="1103312" y="2503858"/>
          <a:ext cx="10191845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01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1044" y="1478000"/>
            <a:ext cx="9298675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Euroscepticism (</a:t>
            </a:r>
            <a:r>
              <a:rPr lang="en-US" sz="2400" dirty="0"/>
              <a:t>Rise of Anti-EU or Eurosceptic Political Parties</a:t>
            </a:r>
            <a:r>
              <a:rPr lang="en-US" sz="2400" b="1" dirty="0"/>
              <a:t>)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427925865"/>
              </p:ext>
            </p:extLst>
          </p:nvPr>
        </p:nvGraphicFramePr>
        <p:xfrm>
          <a:off x="1103312" y="2503858"/>
          <a:ext cx="10191845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90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Democracy and Rule-of-Law Concerns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657987895"/>
              </p:ext>
            </p:extLst>
          </p:nvPr>
        </p:nvGraphicFramePr>
        <p:xfrm>
          <a:off x="2532856" y="2503858"/>
          <a:ext cx="7126288" cy="2900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60042" y="5964072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EU’s Concern (Article-7)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66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19919" y="1436991"/>
            <a:ext cx="8629934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Migratory Pressure and Societal Integration Challenges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35639466"/>
              </p:ext>
            </p:extLst>
          </p:nvPr>
        </p:nvGraphicFramePr>
        <p:xfrm>
          <a:off x="3527407" y="2646090"/>
          <a:ext cx="5137186" cy="2076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60042" y="5349923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Backlash on European Union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20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by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83867" y="1436991"/>
            <a:ext cx="6624265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European Security Concerns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58820270"/>
              </p:ext>
            </p:extLst>
          </p:nvPr>
        </p:nvGraphicFramePr>
        <p:xfrm>
          <a:off x="3810394" y="2537797"/>
          <a:ext cx="5137186" cy="2076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10394" y="4882125"/>
            <a:ext cx="5120185" cy="15262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European Union Counter Terrorism Agenda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(Anticipate, Prevent, Protect, Respond)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747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for the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75164029"/>
              </p:ext>
            </p:extLst>
          </p:nvPr>
        </p:nvGraphicFramePr>
        <p:xfrm>
          <a:off x="1000077" y="1753231"/>
          <a:ext cx="10191845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903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and Pakistan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71211" y="1853248"/>
            <a:ext cx="4754522" cy="63569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000" dirty="0" smtClean="0"/>
              <a:t>EU and Pakistan Trade</a:t>
            </a:r>
            <a:endParaRPr lang="en-US" sz="20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971211" y="3097469"/>
            <a:ext cx="4754522" cy="63569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GSP+ Status and Pakistan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971211" y="4546406"/>
            <a:ext cx="4754522" cy="63569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Current Scenario of GSP</a:t>
            </a:r>
            <a:r>
              <a:rPr lang="en-US" smtClean="0"/>
              <a:t>+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Kick-Starter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Study of </a:t>
            </a:r>
            <a:r>
              <a:rPr lang="en-US" b="1" dirty="0" smtClean="0"/>
              <a:t>European Union</a:t>
            </a:r>
            <a:r>
              <a:rPr lang="en-US" dirty="0" smtClean="0"/>
              <a:t> and its applications on other subjects.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0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16240"/>
            <a:ext cx="9404723" cy="1400530"/>
          </a:xfrm>
        </p:spPr>
        <p:txBody>
          <a:bodyPr/>
          <a:lstStyle/>
          <a:p>
            <a:r>
              <a:rPr lang="en-US" dirty="0" smtClean="0"/>
              <a:t>Introduction (Pre-Basics)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/>
              <a:t>Maastricht Treaty, 1</a:t>
            </a:r>
            <a:r>
              <a:rPr lang="en-US" b="1" baseline="30000" dirty="0"/>
              <a:t>st</a:t>
            </a:r>
            <a:r>
              <a:rPr lang="en-US" b="1" dirty="0"/>
              <a:t> November, 1993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576739"/>
              </p:ext>
            </p:extLst>
          </p:nvPr>
        </p:nvGraphicFramePr>
        <p:xfrm>
          <a:off x="1622425" y="3429000"/>
          <a:ext cx="8947150" cy="2415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52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 (Historical Perspective)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series of Treaties towards the Modern European Union.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41694865"/>
              </p:ext>
            </p:extLst>
          </p:nvPr>
        </p:nvGraphicFramePr>
        <p:xfrm>
          <a:off x="1424033" y="2852382"/>
          <a:ext cx="9868848" cy="2006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54753048"/>
              </p:ext>
            </p:extLst>
          </p:nvPr>
        </p:nvGraphicFramePr>
        <p:xfrm>
          <a:off x="1424033" y="4858603"/>
          <a:ext cx="9868848" cy="2006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6661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(Historical Perspective</a:t>
            </a:r>
            <a:r>
              <a:rPr lang="en-US" dirty="0" smtClean="0"/>
              <a:t>) 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734386"/>
              </p:ext>
            </p:extLst>
          </p:nvPr>
        </p:nvGraphicFramePr>
        <p:xfrm>
          <a:off x="1103313" y="2052638"/>
          <a:ext cx="8947150" cy="2014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436464" y="4266423"/>
            <a:ext cx="2350187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European Economic Community (</a:t>
            </a:r>
            <a:r>
              <a:rPr lang="en-US" b="1" u="sng" dirty="0" smtClean="0"/>
              <a:t>EEC)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48985" y="4266423"/>
            <a:ext cx="2577152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/>
              <a:t>European Atomic Energy Community (</a:t>
            </a:r>
            <a:r>
              <a:rPr lang="en-US" b="1" u="sng"/>
              <a:t>EURATOM</a:t>
            </a:r>
            <a:r>
              <a:rPr lang="en-US" u="sng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4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(Historical Perspective) Cont.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629942"/>
              </p:ext>
            </p:extLst>
          </p:nvPr>
        </p:nvGraphicFramePr>
        <p:xfrm>
          <a:off x="1103313" y="2052638"/>
          <a:ext cx="8947150" cy="2164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498980"/>
              </p:ext>
            </p:extLst>
          </p:nvPr>
        </p:nvGraphicFramePr>
        <p:xfrm>
          <a:off x="1103313" y="4604769"/>
          <a:ext cx="8947150" cy="1755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4326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061337"/>
              </p:ext>
            </p:extLst>
          </p:nvPr>
        </p:nvGraphicFramePr>
        <p:xfrm>
          <a:off x="1103314" y="2052638"/>
          <a:ext cx="4860758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182268"/>
              </p:ext>
            </p:extLst>
          </p:nvPr>
        </p:nvGraphicFramePr>
        <p:xfrm>
          <a:off x="6455511" y="2052638"/>
          <a:ext cx="4860758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460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Structure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2732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1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Union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Economic Integration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45282665"/>
              </p:ext>
            </p:extLst>
          </p:nvPr>
        </p:nvGraphicFramePr>
        <p:xfrm>
          <a:off x="1103312" y="2503858"/>
          <a:ext cx="10191845" cy="435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16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700</TotalTime>
  <Words>632</Words>
  <Application>Microsoft Office PowerPoint</Application>
  <PresentationFormat>Widescreen</PresentationFormat>
  <Paragraphs>170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</vt:lpstr>
      <vt:lpstr>European Union</vt:lpstr>
      <vt:lpstr>Kick-Starter</vt:lpstr>
      <vt:lpstr>Introduction (Pre-Basics)</vt:lpstr>
      <vt:lpstr>Origin (Historical Perspective)</vt:lpstr>
      <vt:lpstr>Origin (Historical Perspective) Cont.</vt:lpstr>
      <vt:lpstr>Origin (Historical Perspective) Cont.</vt:lpstr>
      <vt:lpstr>Organizational Structure</vt:lpstr>
      <vt:lpstr>Organizational Structure</vt:lpstr>
      <vt:lpstr>European Union Integration</vt:lpstr>
      <vt:lpstr>European Union Integration</vt:lpstr>
      <vt:lpstr>Challenges faced by the EU</vt:lpstr>
      <vt:lpstr>Challenges faced by the EU</vt:lpstr>
      <vt:lpstr>Challenges faced by the EU</vt:lpstr>
      <vt:lpstr>Challenges faced by the EU</vt:lpstr>
      <vt:lpstr>Challenges faced by the EU</vt:lpstr>
      <vt:lpstr>Way Forward for the EU</vt:lpstr>
      <vt:lpstr>EU and Pakistan</vt:lpstr>
      <vt:lpstr>Concluded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Union</dc:title>
  <dc:creator>Shahroze</dc:creator>
  <cp:lastModifiedBy>Shawaiz</cp:lastModifiedBy>
  <cp:revision>80</cp:revision>
  <dcterms:created xsi:type="dcterms:W3CDTF">2021-06-16T17:36:44Z</dcterms:created>
  <dcterms:modified xsi:type="dcterms:W3CDTF">2021-10-03T09:54:11Z</dcterms:modified>
</cp:coreProperties>
</file>