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7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9CC1-EF73-F949-9E71-933F79BCD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DF465-EF47-684B-A57F-A6121851D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F21CC-7E41-004F-9F80-EA127662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F06E0-4D43-7948-A44E-2ACAF138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F8DA6-E998-3941-8C37-DF1A740E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1345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2210F-8D10-6447-9C70-A7F1D8E1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C0DDD-A201-0B4F-B868-62CAEE341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D256-EB08-B14B-AEF3-CA964672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5A86A-26F5-064A-873F-79788E61C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7C17-23FF-B64A-869D-B124A110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2465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A4CDF-9496-BB4F-9276-720204CE2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9B11F-B0DA-3F48-A443-FD4F8B929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DE32-964D-7E41-9066-366FCB62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1872C-9C18-EF45-9558-79F6C0F8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42CD4-E230-E548-969E-FA63EA45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274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8274-D261-E64A-8480-44BB3E02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3CAAF-C132-1846-AE34-152E35329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DFC5C-2681-C14F-99D5-04679905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EF34D-34C5-964E-9164-CD62A5A9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725AB-FC20-5E40-A590-98752790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9235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D4C1-98BE-CB41-9EB1-F645FBC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ACE5-B3CE-EB45-9D28-847E2989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A12E-796E-D54E-8A5A-0C0C66B8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A77BA-26EA-C643-8A69-756D7504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89CBD-F929-0B46-B8E9-B6B06753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390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33FC-1140-C14A-AEEB-6F37C2D1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48EE4-7286-3344-9550-8785A503B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42C0C-08A2-5E42-8882-1B461C511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261DC-A3F7-F24F-9EFE-C19719C5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D9CBF-DBE2-A742-BB7D-61E822DF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B1E71-497A-1941-A70F-EA600066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5468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0ADF-A4EF-4744-9E4E-D7EC3FAC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4E67F-4B3E-6A4B-80A4-AE4817B4D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C3B9C-71BD-C843-AD9A-9A0FEEC2A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8FE4D-8D12-894D-93E9-1917C907E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A6542-54E8-5240-A0D2-62D15FAFA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85244-06E2-7C48-950B-423929D2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06780-F0BE-E14C-8690-85A3797C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3FABF-EFCD-7846-A639-58DCE1AF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3099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430C-7E8B-4B40-B76D-466CC665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0EB31-AA32-8E4D-B1A1-B885AF74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6E4A8-EE07-CD4F-ADE3-F25E7BB1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70865-E890-9346-A1CC-C551D936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3089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276FDB-3199-F549-ADA3-37CC0420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BB0DA-78F5-5F4C-A69C-B668E817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EFD4C-3AB8-8A49-8E82-0ADC9668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548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6031-4AA5-7844-945F-BFDA339F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48A92-3335-244B-A292-E5E8BBA8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CCBDD-4881-9A4C-B1C1-35FFE3966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41DE0-5FAB-7B4A-82C2-E16C4096D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36A7C-D019-D84E-A2A7-BD925C2B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2E4C6-A823-9047-BEDB-E6E51FC9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9820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129A-470A-B94F-8893-61D2C0D3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044F9C-254F-054D-9EBF-18D53BC2D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DA7CA-6CE7-A34F-876E-9B7174EA8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58F7E-3730-134E-971E-35B81F03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18AEF-F061-CB44-AE14-306AF284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8FCE6-C511-3346-9C25-30EFC751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1131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A2DAE-4272-564F-8502-8671D06D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BB8FE-F53B-194D-8603-893D75DD8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B139-18CC-2E48-A1B8-F0FBE79B7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D28EC-7D75-1A43-9DE7-2007092110FF}" type="datetimeFigureOut">
              <a:rPr lang="en-PK" smtClean="0"/>
              <a:t>06/09/2020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64088-B68A-844F-8F89-CD32C7842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C853B-5013-CA48-86C9-6ED124871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7CB54-55E3-4C45-96ED-59839630F48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1211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9635-0835-D04D-86E5-E933D093E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Thomas Hobbes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D36D74-34F9-8144-9839-EBA88C7012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8867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7A06-5C46-6749-9F06-09A1B08D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B4287A-65B0-1140-87F4-B8E2685E3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4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BF46-B2A3-9243-AD9A-9CAA6B74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8C8BD3-EF4F-6A4F-9739-60E236998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4D8B-B271-9949-8A92-7E6B1BAA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D8A538-C80D-164B-B484-6577B8AAA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54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192E-1C91-D749-A7D3-3146770A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E7718F-93A2-D048-82E4-4F272C24A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7249-E20A-C04E-9215-E9D82D8A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81D850-BF67-B449-A927-135A707DD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57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F205-D6E0-9E44-A4F7-8EBEF495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0582E8-5668-6449-BEB4-E239BD16F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8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26CF-90CB-9442-932B-3D23206F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0C0F46-15E3-0B49-B22E-CF89300FE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8B63B-8DE3-E04A-8380-3770DA87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FBB9D0-2C31-F741-BB58-6D942129F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68AA-55CF-ED47-910C-C9AD0AC8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Locke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7CD83-9672-4442-AFB8-9EC575FD2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7536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0D67-E233-6E4B-97CE-0A524DA9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A160EA-1006-C242-A1E0-2E56FE030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1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C2DA-2B76-D84A-B8BD-82E89406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0A20FC-ED74-8544-9BE7-4B39D149B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0932-995A-DA49-BFBE-D62ED8E3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</a:t>
            </a:r>
            <a:endParaRPr lang="en-PK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91FBE2-3405-D340-B912-A46AA3012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10515600" cy="23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2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E0E5-871F-124D-A38B-F6944E21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BC0A9E-4144-6D44-8FB3-07792377E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72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B2A-51E1-6E4A-B71A-4FA083B5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BA575E-6E21-4441-B361-4B59F2763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6883-611C-F14A-BE77-DB9C2CB9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971997-0E5E-F546-8041-54537BF0A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3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CAB7-55D1-014F-9F1F-1BE506C01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93EC1F-C719-D446-8EB4-741640AA9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4657-F3B9-8542-8DCB-5E413F0B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A3161-D32E-4742-BC41-56CFF47AB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54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AA97-46A1-AD46-9D29-CF5B949C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F9989E-E8BA-2E45-BD1B-62C393A1E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4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1B80-FE8C-6E4D-8225-26BF4B38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0DB1D4-2DDF-2D4B-8550-9E8203C49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07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DB2D3-7E32-704E-B69F-C85EBE44D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251F5C-3B27-BA49-A65B-AF79DF91E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4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2FDD-AB95-6048-8591-0FB3109B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F73108-2845-5141-B92C-0B13BD3E5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2246-4998-B045-9B1F-89120BDE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064447-DCA4-5D46-8E70-15C79ACDA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1548"/>
            <a:ext cx="10515600" cy="27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8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F6C8-D59B-914F-A6BA-07F381E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38F9D9-EA4C-AD42-999D-5932C545D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55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0E62-8516-E74F-BE65-F249BDB4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1EAB34-57C9-F44F-8688-F32A548DF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1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216C-B614-6E46-ABA6-CA633046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Rousseau 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B3498-940D-CD45-AF58-63A3D9B62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43790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3D7A-04B6-A34F-BD32-80E865BC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1D023D-B524-C548-B862-3DBD3A0EB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5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52DA6-CBA8-DA48-AEF1-61A33464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</a:t>
            </a:r>
            <a:endParaRPr lang="en-PK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496A96-6CBE-8B4F-B38C-BD17EC4BF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5238"/>
            <a:ext cx="10515600" cy="30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89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8B18-9B58-A441-9159-33E7C309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D7F9F2-AE8E-234A-9D24-9DF6714A9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33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93C4-0D2B-9E4F-AC2A-D88587AB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759A1B-2E96-DA4C-9C56-E02D3B30A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428"/>
            <a:ext cx="12080119" cy="66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1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C8E0-68E7-6645-ACF6-BD19BB7D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EE21B4-9D96-444E-93CA-4BA7DFDD8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89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E1C6-9338-3F4F-989E-64D5FD97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EBF687-91E9-F742-B684-F38C31CA9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29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6180-B407-A345-BEF7-242B650F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84D40C-422A-AC41-A806-5194EDE72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91" y="166310"/>
            <a:ext cx="11460238" cy="66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F2DC-AC25-7348-9D6D-4E0942CC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3408AFA-4D39-574B-9215-D8ACCCBAE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82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5AF3-9CFD-DD4B-A4A6-6D22A34B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51122A-6E66-4B49-B25C-2742B6CEA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89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18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5E7F-703D-1A41-9CA9-C60E1539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4D586-8ABA-AC4E-81B5-E28800819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52" y="0"/>
            <a:ext cx="1191381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68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CF2D-5352-0049-91D7-6D16CF4E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89D43A-15A3-8E4F-8BB8-0D8A801A9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48" y="0"/>
            <a:ext cx="11995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6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A090-F6BC-3149-924D-CC2DEE48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A387A6-D49C-1B4F-A0FF-4BAB330E9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7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EB8E-3F26-6941-82A6-A474CA82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814E05-098E-B24E-99E7-8337B2268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8940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94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176F-CE3D-4245-9C15-55990C735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6C12D7-930E-8F44-83B5-3F3769C8E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6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E467-3137-F74D-8092-5869EE5B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2B3AB4-79E4-BD43-BE3A-77CF98464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34" y="0"/>
            <a:ext cx="11868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92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D100-AEFE-F747-95F5-E7C78DA9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065111-B905-CB4B-AE15-65BF5F9FA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29" y="0"/>
            <a:ext cx="11868452" cy="6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5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3CC2-B461-5A4E-BFEF-BB9CFFE6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A0845F-9063-0D44-A6D6-4A3FC67E3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554"/>
            <a:ext cx="12624407" cy="6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33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C3BD-355C-E94E-B409-089B1303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32C248-1F60-5A4B-B557-1C80594B6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4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DE413-1D09-D346-9810-4AE187C6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F7FB59-A40F-3846-8470-BA30CBDB3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26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9308-0243-954A-8E66-4B4146290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73149-2DE2-2141-865A-33423BF6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66" y="0"/>
            <a:ext cx="12128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4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882D-DBC8-CF49-B642-21F43D89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FEF76D-B893-BF47-A649-C1A426274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70" y="0"/>
            <a:ext cx="12155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9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78C5-3EB1-BC46-BF5B-4C17EA75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A3BBE8-8641-ED4B-80F2-84C2BCEF1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7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01BD-F8CF-EE4F-8E38-EB866179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1ECB44-C4F5-AD43-9337-66011BFF6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6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Thomas Hobbes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 Locke</vt:lpstr>
      <vt:lpstr>PowerPoint Presentation</vt:lpstr>
      <vt:lpstr>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Dimensions</vt:lpstr>
      <vt:lpstr>PowerPoint Presentation</vt:lpstr>
      <vt:lpstr>Rousseau </vt:lpstr>
      <vt:lpstr>PowerPoint Presentation</vt:lpstr>
      <vt:lpstr>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Thomas Hobbes</dc:title>
  <dc:creator>Ali Haider Chattha</dc:creator>
  <cp:lastModifiedBy>Ali Haider Chattha</cp:lastModifiedBy>
  <cp:revision>3</cp:revision>
  <dcterms:created xsi:type="dcterms:W3CDTF">2020-09-05T19:07:43Z</dcterms:created>
  <dcterms:modified xsi:type="dcterms:W3CDTF">2020-09-06T09:09:50Z</dcterms:modified>
</cp:coreProperties>
</file>