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80" r:id="rId7"/>
    <p:sldId id="265" r:id="rId8"/>
    <p:sldId id="274" r:id="rId9"/>
    <p:sldId id="275" r:id="rId10"/>
    <p:sldId id="276" r:id="rId11"/>
    <p:sldId id="281" r:id="rId12"/>
    <p:sldId id="282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FFDD56-A81F-4051-A386-F75D3B980BD6}" type="doc">
      <dgm:prSet loTypeId="urn:microsoft.com/office/officeart/2005/8/layout/chevron2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4929E3B-1F11-4638-AF19-4EE7AC46124E}">
      <dgm:prSet phldrT="[Text]" custT="1"/>
      <dgm:spPr/>
      <dgm:t>
        <a:bodyPr/>
        <a:lstStyle/>
        <a:p>
          <a:endParaRPr lang="en-US" sz="1600" b="1" dirty="0" smtClean="0"/>
        </a:p>
        <a:p>
          <a:r>
            <a:rPr lang="en-US" sz="1600" b="1" dirty="0" smtClean="0"/>
            <a:t>League of Nations</a:t>
          </a:r>
        </a:p>
        <a:p>
          <a:r>
            <a:rPr lang="en-US" sz="1600" b="1" dirty="0" smtClean="0"/>
            <a:t>1920-1946</a:t>
          </a:r>
          <a:endParaRPr lang="en-US" sz="1600" b="1" dirty="0"/>
        </a:p>
      </dgm:t>
    </dgm:pt>
    <dgm:pt modelId="{CC857953-14AE-411C-A2EE-1C2DABDE226B}" type="parTrans" cxnId="{CE4E6135-4216-4B80-B165-3225F5C3E1FA}">
      <dgm:prSet/>
      <dgm:spPr/>
      <dgm:t>
        <a:bodyPr/>
        <a:lstStyle/>
        <a:p>
          <a:endParaRPr lang="en-US"/>
        </a:p>
      </dgm:t>
    </dgm:pt>
    <dgm:pt modelId="{12195237-2BB7-40DB-9FA3-D219E4FAD79F}" type="sibTrans" cxnId="{CE4E6135-4216-4B80-B165-3225F5C3E1FA}">
      <dgm:prSet/>
      <dgm:spPr/>
      <dgm:t>
        <a:bodyPr/>
        <a:lstStyle/>
        <a:p>
          <a:endParaRPr lang="en-US"/>
        </a:p>
      </dgm:t>
    </dgm:pt>
    <dgm:pt modelId="{B7EE763A-4D2F-4B4E-AD56-E619285BC6BD}">
      <dgm:prSet phldrT="[Text]" custT="1"/>
      <dgm:spPr/>
      <dgm:t>
        <a:bodyPr/>
        <a:lstStyle/>
        <a:p>
          <a:r>
            <a:rPr lang="en-US" sz="1800" dirty="0" smtClean="0"/>
            <a:t>Consequence of WW1.</a:t>
          </a:r>
          <a:endParaRPr lang="en-US" sz="1800" dirty="0"/>
        </a:p>
      </dgm:t>
    </dgm:pt>
    <dgm:pt modelId="{530C7AB4-E397-4224-9BD8-877F711F806A}" type="parTrans" cxnId="{37363B22-CFB9-4D43-84C1-779B02DE5827}">
      <dgm:prSet/>
      <dgm:spPr/>
      <dgm:t>
        <a:bodyPr/>
        <a:lstStyle/>
        <a:p>
          <a:endParaRPr lang="en-US"/>
        </a:p>
      </dgm:t>
    </dgm:pt>
    <dgm:pt modelId="{B7695DB8-8D68-4638-B745-3C88A6D7662E}" type="sibTrans" cxnId="{37363B22-CFB9-4D43-84C1-779B02DE5827}">
      <dgm:prSet/>
      <dgm:spPr/>
      <dgm:t>
        <a:bodyPr/>
        <a:lstStyle/>
        <a:p>
          <a:endParaRPr lang="en-US"/>
        </a:p>
      </dgm:t>
    </dgm:pt>
    <dgm:pt modelId="{85458D0F-4177-4298-8005-807B8201653C}">
      <dgm:prSet phldrT="[Text]" custT="1"/>
      <dgm:spPr/>
      <dgm:t>
        <a:bodyPr/>
        <a:lstStyle/>
        <a:p>
          <a:r>
            <a:rPr lang="en-US" sz="1800" dirty="0" smtClean="0"/>
            <a:t>Deterrent for such future event.</a:t>
          </a:r>
          <a:endParaRPr lang="en-US" sz="1800" dirty="0"/>
        </a:p>
      </dgm:t>
    </dgm:pt>
    <dgm:pt modelId="{313E36C1-917D-4D10-89D0-AF8431050425}" type="parTrans" cxnId="{1C34B7CE-B2E7-4CBB-A140-50FA98D6EE6C}">
      <dgm:prSet/>
      <dgm:spPr/>
      <dgm:t>
        <a:bodyPr/>
        <a:lstStyle/>
        <a:p>
          <a:endParaRPr lang="en-US"/>
        </a:p>
      </dgm:t>
    </dgm:pt>
    <dgm:pt modelId="{80AF3E9E-8897-4419-ADDF-42605FEFFAE7}" type="sibTrans" cxnId="{1C34B7CE-B2E7-4CBB-A140-50FA98D6EE6C}">
      <dgm:prSet/>
      <dgm:spPr/>
      <dgm:t>
        <a:bodyPr/>
        <a:lstStyle/>
        <a:p>
          <a:endParaRPr lang="en-US"/>
        </a:p>
      </dgm:t>
    </dgm:pt>
    <dgm:pt modelId="{F30F3D47-FBF5-4734-A8C8-27194E8DED43}" type="pres">
      <dgm:prSet presAssocID="{DEFFDD56-A81F-4051-A386-F75D3B980B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242ED3-EA45-494C-AFF7-2243C77BAF17}" type="pres">
      <dgm:prSet presAssocID="{64929E3B-1F11-4638-AF19-4EE7AC46124E}" presName="composite" presStyleCnt="0"/>
      <dgm:spPr/>
    </dgm:pt>
    <dgm:pt modelId="{AC7AEE76-5974-4628-B9A5-109709B38A07}" type="pres">
      <dgm:prSet presAssocID="{64929E3B-1F11-4638-AF19-4EE7AC46124E}" presName="parentText" presStyleLbl="alignNode1" presStyleIdx="0" presStyleCnt="1" custScaleX="98842" custLinFactNeighborX="1424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689BD-ABC7-414C-9C6C-5892639A139C}" type="pres">
      <dgm:prSet presAssocID="{64929E3B-1F11-4638-AF19-4EE7AC46124E}" presName="descendantText" presStyleLbl="alignAcc1" presStyleIdx="0" presStyleCnt="1" custScaleX="77315" custLinFactNeighborX="1534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46B9D8-EE52-48F3-B127-2B23E1AB8F0B}" type="presOf" srcId="{85458D0F-4177-4298-8005-807B8201653C}" destId="{929689BD-ABC7-414C-9C6C-5892639A139C}" srcOrd="0" destOrd="1" presId="urn:microsoft.com/office/officeart/2005/8/layout/chevron2"/>
    <dgm:cxn modelId="{F1270C8B-D6D7-4875-9B47-43FBA9499972}" type="presOf" srcId="{B7EE763A-4D2F-4B4E-AD56-E619285BC6BD}" destId="{929689BD-ABC7-414C-9C6C-5892639A139C}" srcOrd="0" destOrd="0" presId="urn:microsoft.com/office/officeart/2005/8/layout/chevron2"/>
    <dgm:cxn modelId="{F6639760-177D-4D3E-AE73-E4FB983C2961}" type="presOf" srcId="{64929E3B-1F11-4638-AF19-4EE7AC46124E}" destId="{AC7AEE76-5974-4628-B9A5-109709B38A07}" srcOrd="0" destOrd="0" presId="urn:microsoft.com/office/officeart/2005/8/layout/chevron2"/>
    <dgm:cxn modelId="{E6A431E6-0FC3-4714-93B8-2C31C592F244}" type="presOf" srcId="{DEFFDD56-A81F-4051-A386-F75D3B980BD6}" destId="{F30F3D47-FBF5-4734-A8C8-27194E8DED43}" srcOrd="0" destOrd="0" presId="urn:microsoft.com/office/officeart/2005/8/layout/chevron2"/>
    <dgm:cxn modelId="{CE4E6135-4216-4B80-B165-3225F5C3E1FA}" srcId="{DEFFDD56-A81F-4051-A386-F75D3B980BD6}" destId="{64929E3B-1F11-4638-AF19-4EE7AC46124E}" srcOrd="0" destOrd="0" parTransId="{CC857953-14AE-411C-A2EE-1C2DABDE226B}" sibTransId="{12195237-2BB7-40DB-9FA3-D219E4FAD79F}"/>
    <dgm:cxn modelId="{37363B22-CFB9-4D43-84C1-779B02DE5827}" srcId="{64929E3B-1F11-4638-AF19-4EE7AC46124E}" destId="{B7EE763A-4D2F-4B4E-AD56-E619285BC6BD}" srcOrd="0" destOrd="0" parTransId="{530C7AB4-E397-4224-9BD8-877F711F806A}" sibTransId="{B7695DB8-8D68-4638-B745-3C88A6D7662E}"/>
    <dgm:cxn modelId="{1C34B7CE-B2E7-4CBB-A140-50FA98D6EE6C}" srcId="{64929E3B-1F11-4638-AF19-4EE7AC46124E}" destId="{85458D0F-4177-4298-8005-807B8201653C}" srcOrd="1" destOrd="0" parTransId="{313E36C1-917D-4D10-89D0-AF8431050425}" sibTransId="{80AF3E9E-8897-4419-ADDF-42605FEFFAE7}"/>
    <dgm:cxn modelId="{363A3F3B-2BFE-45E2-B2BF-8F3F73F4061D}" type="presParOf" srcId="{F30F3D47-FBF5-4734-A8C8-27194E8DED43}" destId="{93242ED3-EA45-494C-AFF7-2243C77BAF17}" srcOrd="0" destOrd="0" presId="urn:microsoft.com/office/officeart/2005/8/layout/chevron2"/>
    <dgm:cxn modelId="{1CE2B7AE-5FF1-4202-A5EF-D9BC6F56DE9E}" type="presParOf" srcId="{93242ED3-EA45-494C-AFF7-2243C77BAF17}" destId="{AC7AEE76-5974-4628-B9A5-109709B38A07}" srcOrd="0" destOrd="0" presId="urn:microsoft.com/office/officeart/2005/8/layout/chevron2"/>
    <dgm:cxn modelId="{E221B770-242D-4BB9-9851-576E4D4390C7}" type="presParOf" srcId="{93242ED3-EA45-494C-AFF7-2243C77BAF17}" destId="{929689BD-ABC7-414C-9C6C-5892639A139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A48328-9A09-40F3-9A4A-903BF151B772}" type="doc">
      <dgm:prSet loTypeId="urn:microsoft.com/office/officeart/2005/8/layout/hierarchy3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1AE6DA1-9B23-41E4-A3E1-16DCECD22070}">
      <dgm:prSet phldrT="[Text]"/>
      <dgm:spPr/>
      <dgm:t>
        <a:bodyPr/>
        <a:lstStyle/>
        <a:p>
          <a:r>
            <a:rPr lang="en-US" b="1" dirty="0" smtClean="0"/>
            <a:t>Economic and Social Council</a:t>
          </a:r>
          <a:endParaRPr lang="en-US" b="1" dirty="0"/>
        </a:p>
      </dgm:t>
    </dgm:pt>
    <dgm:pt modelId="{6DDB4829-3D12-4827-899E-8E1D27CDA41D}" type="parTrans" cxnId="{3130B19C-2495-4F00-9499-BEF9D78F4CDE}">
      <dgm:prSet/>
      <dgm:spPr/>
      <dgm:t>
        <a:bodyPr/>
        <a:lstStyle/>
        <a:p>
          <a:endParaRPr lang="en-US"/>
        </a:p>
      </dgm:t>
    </dgm:pt>
    <dgm:pt modelId="{8FA3C220-1444-4723-B16D-22DCFA7B953E}" type="sibTrans" cxnId="{3130B19C-2495-4F00-9499-BEF9D78F4CDE}">
      <dgm:prSet/>
      <dgm:spPr/>
      <dgm:t>
        <a:bodyPr/>
        <a:lstStyle/>
        <a:p>
          <a:endParaRPr lang="en-US"/>
        </a:p>
      </dgm:t>
    </dgm:pt>
    <dgm:pt modelId="{573B40DD-B823-4C4C-8652-E741085F6C51}">
      <dgm:prSet phldrT="[Text]"/>
      <dgm:spPr/>
      <dgm:t>
        <a:bodyPr/>
        <a:lstStyle/>
        <a:p>
          <a:r>
            <a:rPr lang="en-US" dirty="0" smtClean="0"/>
            <a:t>Main mandate?</a:t>
          </a:r>
          <a:endParaRPr lang="en-US" dirty="0"/>
        </a:p>
      </dgm:t>
    </dgm:pt>
    <dgm:pt modelId="{B26253F1-58E6-46F0-8129-47F989327DD9}" type="parTrans" cxnId="{756B6984-E25C-4396-AE1D-5309B0BBFD56}">
      <dgm:prSet/>
      <dgm:spPr/>
      <dgm:t>
        <a:bodyPr/>
        <a:lstStyle/>
        <a:p>
          <a:endParaRPr lang="en-US"/>
        </a:p>
      </dgm:t>
    </dgm:pt>
    <dgm:pt modelId="{ABF63765-9277-4B0D-810D-26787E7D3C92}" type="sibTrans" cxnId="{756B6984-E25C-4396-AE1D-5309B0BBFD56}">
      <dgm:prSet/>
      <dgm:spPr/>
      <dgm:t>
        <a:bodyPr/>
        <a:lstStyle/>
        <a:p>
          <a:endParaRPr lang="en-US"/>
        </a:p>
      </dgm:t>
    </dgm:pt>
    <dgm:pt modelId="{7F6F2526-036F-48D7-9E03-479DF9E3187B}">
      <dgm:prSet phldrT="[Text]"/>
      <dgm:spPr/>
      <dgm:t>
        <a:bodyPr/>
        <a:lstStyle/>
        <a:p>
          <a:r>
            <a:rPr lang="en-US" dirty="0" smtClean="0"/>
            <a:t>Functions</a:t>
          </a:r>
        </a:p>
      </dgm:t>
    </dgm:pt>
    <dgm:pt modelId="{B2513A37-5B24-4ADF-950B-073E44B8E648}" type="parTrans" cxnId="{7E22D983-2BEA-4F64-A9D3-BE6D9C9C5DE0}">
      <dgm:prSet/>
      <dgm:spPr/>
      <dgm:t>
        <a:bodyPr/>
        <a:lstStyle/>
        <a:p>
          <a:endParaRPr lang="en-US"/>
        </a:p>
      </dgm:t>
    </dgm:pt>
    <dgm:pt modelId="{44003A07-4871-4C58-A373-386985AFE879}" type="sibTrans" cxnId="{7E22D983-2BEA-4F64-A9D3-BE6D9C9C5DE0}">
      <dgm:prSet/>
      <dgm:spPr/>
      <dgm:t>
        <a:bodyPr/>
        <a:lstStyle/>
        <a:p>
          <a:endParaRPr lang="en-US"/>
        </a:p>
      </dgm:t>
    </dgm:pt>
    <dgm:pt modelId="{2D3BB505-D1F5-4A14-9017-5B06131CB2B6}">
      <dgm:prSet phldrT="[Text]"/>
      <dgm:spPr/>
      <dgm:t>
        <a:bodyPr/>
        <a:lstStyle/>
        <a:p>
          <a:r>
            <a:rPr lang="en-US" b="1" dirty="0" smtClean="0"/>
            <a:t>Trusteeship Council</a:t>
          </a:r>
          <a:endParaRPr lang="en-US" b="1" dirty="0"/>
        </a:p>
      </dgm:t>
    </dgm:pt>
    <dgm:pt modelId="{3E32B2CB-69E1-415E-B4AC-40C8909D5E87}" type="parTrans" cxnId="{3AE9040B-1978-4809-B795-EE5178DEF756}">
      <dgm:prSet/>
      <dgm:spPr/>
      <dgm:t>
        <a:bodyPr/>
        <a:lstStyle/>
        <a:p>
          <a:endParaRPr lang="en-US"/>
        </a:p>
      </dgm:t>
    </dgm:pt>
    <dgm:pt modelId="{39A6D73B-DC6E-4C71-92B2-B8A4FBF3EF90}" type="sibTrans" cxnId="{3AE9040B-1978-4809-B795-EE5178DEF756}">
      <dgm:prSet/>
      <dgm:spPr/>
      <dgm:t>
        <a:bodyPr/>
        <a:lstStyle/>
        <a:p>
          <a:endParaRPr lang="en-US"/>
        </a:p>
      </dgm:t>
    </dgm:pt>
    <dgm:pt modelId="{5FAAB32A-7F65-4AC2-9651-672B89D87982}">
      <dgm:prSet phldrT="[Text]"/>
      <dgm:spPr/>
      <dgm:t>
        <a:bodyPr/>
        <a:lstStyle/>
        <a:p>
          <a:r>
            <a:rPr lang="en-US" dirty="0" smtClean="0"/>
            <a:t>Historic background</a:t>
          </a:r>
          <a:endParaRPr lang="en-US" dirty="0"/>
        </a:p>
      </dgm:t>
    </dgm:pt>
    <dgm:pt modelId="{79E307D1-6604-46BE-92D4-8C73AEBC41AF}" type="parTrans" cxnId="{9DD0D331-C53E-4D01-B425-61E18BA94458}">
      <dgm:prSet/>
      <dgm:spPr/>
      <dgm:t>
        <a:bodyPr/>
        <a:lstStyle/>
        <a:p>
          <a:endParaRPr lang="en-US"/>
        </a:p>
      </dgm:t>
    </dgm:pt>
    <dgm:pt modelId="{31631F30-B2EF-449F-B3A0-6C9E93D9371E}" type="sibTrans" cxnId="{9DD0D331-C53E-4D01-B425-61E18BA94458}">
      <dgm:prSet/>
      <dgm:spPr/>
      <dgm:t>
        <a:bodyPr/>
        <a:lstStyle/>
        <a:p>
          <a:endParaRPr lang="en-US"/>
        </a:p>
      </dgm:t>
    </dgm:pt>
    <dgm:pt modelId="{6D1B326D-8C84-46D7-BF9F-301BE88D0ED4}">
      <dgm:prSet phldrT="[Text]"/>
      <dgm:spPr/>
      <dgm:t>
        <a:bodyPr/>
        <a:lstStyle/>
        <a:p>
          <a:r>
            <a:rPr lang="en-US" dirty="0" smtClean="0"/>
            <a:t>Major Goals</a:t>
          </a:r>
          <a:endParaRPr lang="en-US" dirty="0"/>
        </a:p>
      </dgm:t>
    </dgm:pt>
    <dgm:pt modelId="{4942183D-C846-4B17-8006-80A499CA8BC9}" type="parTrans" cxnId="{F0F2EFA2-69CE-4A3C-B98C-7B759B15F1CE}">
      <dgm:prSet/>
      <dgm:spPr/>
      <dgm:t>
        <a:bodyPr/>
        <a:lstStyle/>
        <a:p>
          <a:endParaRPr lang="en-US"/>
        </a:p>
      </dgm:t>
    </dgm:pt>
    <dgm:pt modelId="{73C6E32A-849D-41DC-9C50-6C14D0BE443B}" type="sibTrans" cxnId="{F0F2EFA2-69CE-4A3C-B98C-7B759B15F1CE}">
      <dgm:prSet/>
      <dgm:spPr/>
      <dgm:t>
        <a:bodyPr/>
        <a:lstStyle/>
        <a:p>
          <a:endParaRPr lang="en-US"/>
        </a:p>
      </dgm:t>
    </dgm:pt>
    <dgm:pt modelId="{BAD5CFAE-6764-4E3C-B997-74B05F6D6AFF}">
      <dgm:prSet/>
      <dgm:spPr/>
      <dgm:t>
        <a:bodyPr/>
        <a:lstStyle/>
        <a:p>
          <a:r>
            <a:rPr lang="en-US" dirty="0" smtClean="0"/>
            <a:t>Membership</a:t>
          </a:r>
          <a:endParaRPr lang="en-US" dirty="0"/>
        </a:p>
      </dgm:t>
    </dgm:pt>
    <dgm:pt modelId="{A2E86219-221E-4898-8674-A3C11A0B3D42}" type="parTrans" cxnId="{F60302CE-FC5E-4B54-86B8-AE0CB00457DF}">
      <dgm:prSet/>
      <dgm:spPr/>
      <dgm:t>
        <a:bodyPr/>
        <a:lstStyle/>
        <a:p>
          <a:endParaRPr lang="en-US"/>
        </a:p>
      </dgm:t>
    </dgm:pt>
    <dgm:pt modelId="{17C8E00F-F1FD-4124-8F65-AFDC8D74FE3F}" type="sibTrans" cxnId="{F60302CE-FC5E-4B54-86B8-AE0CB00457DF}">
      <dgm:prSet/>
      <dgm:spPr/>
      <dgm:t>
        <a:bodyPr/>
        <a:lstStyle/>
        <a:p>
          <a:endParaRPr lang="en-US"/>
        </a:p>
      </dgm:t>
    </dgm:pt>
    <dgm:pt modelId="{D80834F9-E0B4-4ED4-AA29-B24B0DD81110}">
      <dgm:prSet/>
      <dgm:spPr/>
      <dgm:t>
        <a:bodyPr/>
        <a:lstStyle/>
        <a:p>
          <a:r>
            <a:rPr lang="en-US" dirty="0" smtClean="0"/>
            <a:t>Specialized Agencies</a:t>
          </a:r>
          <a:endParaRPr lang="en-US" dirty="0"/>
        </a:p>
      </dgm:t>
    </dgm:pt>
    <dgm:pt modelId="{F6453AF0-24D3-4EC4-B41C-FA928F82F6CB}" type="parTrans" cxnId="{5FF0A93E-7062-4682-B7D0-56FE6B0CF1E8}">
      <dgm:prSet/>
      <dgm:spPr/>
      <dgm:t>
        <a:bodyPr/>
        <a:lstStyle/>
        <a:p>
          <a:endParaRPr lang="en-US"/>
        </a:p>
      </dgm:t>
    </dgm:pt>
    <dgm:pt modelId="{D52AF4A9-86E5-441F-9290-8182C62E06E4}" type="sibTrans" cxnId="{5FF0A93E-7062-4682-B7D0-56FE6B0CF1E8}">
      <dgm:prSet/>
      <dgm:spPr/>
      <dgm:t>
        <a:bodyPr/>
        <a:lstStyle/>
        <a:p>
          <a:endParaRPr lang="en-US"/>
        </a:p>
      </dgm:t>
    </dgm:pt>
    <dgm:pt modelId="{8FF98A98-C0A9-46C4-B028-BEBC79516376}">
      <dgm:prSet/>
      <dgm:spPr/>
      <dgm:t>
        <a:bodyPr/>
        <a:lstStyle/>
        <a:p>
          <a:r>
            <a:rPr lang="en-US" dirty="0" smtClean="0"/>
            <a:t>Still Functional?</a:t>
          </a:r>
          <a:endParaRPr lang="en-US" dirty="0"/>
        </a:p>
      </dgm:t>
    </dgm:pt>
    <dgm:pt modelId="{B969ED03-24F5-4DDA-8256-76EA312B3A78}" type="parTrans" cxnId="{A4483BC8-73AB-4CA4-ADD0-D6BDBF96FB4A}">
      <dgm:prSet/>
      <dgm:spPr/>
      <dgm:t>
        <a:bodyPr/>
        <a:lstStyle/>
        <a:p>
          <a:endParaRPr lang="en-US"/>
        </a:p>
      </dgm:t>
    </dgm:pt>
    <dgm:pt modelId="{3419C449-6446-4D4A-85AE-03A376246714}" type="sibTrans" cxnId="{A4483BC8-73AB-4CA4-ADD0-D6BDBF96FB4A}">
      <dgm:prSet/>
      <dgm:spPr/>
      <dgm:t>
        <a:bodyPr/>
        <a:lstStyle/>
        <a:p>
          <a:endParaRPr lang="en-US"/>
        </a:p>
      </dgm:t>
    </dgm:pt>
    <dgm:pt modelId="{53ABE0E5-BEC5-4483-A4EE-4A021238BFAC}">
      <dgm:prSet/>
      <dgm:spPr/>
      <dgm:t>
        <a:bodyPr/>
        <a:lstStyle/>
        <a:p>
          <a:r>
            <a:rPr lang="en-US" dirty="0" smtClean="0"/>
            <a:t>Members</a:t>
          </a:r>
          <a:endParaRPr lang="en-US" dirty="0"/>
        </a:p>
      </dgm:t>
    </dgm:pt>
    <dgm:pt modelId="{DF9EC10D-5079-4CB4-8FC9-C6EBC5447727}" type="parTrans" cxnId="{198485CE-75D7-402A-9A56-AD73D99200B9}">
      <dgm:prSet/>
      <dgm:spPr/>
      <dgm:t>
        <a:bodyPr/>
        <a:lstStyle/>
        <a:p>
          <a:endParaRPr lang="en-US"/>
        </a:p>
      </dgm:t>
    </dgm:pt>
    <dgm:pt modelId="{8B4F00DA-AB69-4DEB-9171-36DCEF314D77}" type="sibTrans" cxnId="{198485CE-75D7-402A-9A56-AD73D99200B9}">
      <dgm:prSet/>
      <dgm:spPr/>
      <dgm:t>
        <a:bodyPr/>
        <a:lstStyle/>
        <a:p>
          <a:endParaRPr lang="en-US"/>
        </a:p>
      </dgm:t>
    </dgm:pt>
    <dgm:pt modelId="{68E9BD11-0E74-482F-94F2-B4A10B5D780F}" type="pres">
      <dgm:prSet presAssocID="{0EA48328-9A09-40F3-9A4A-903BF151B77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D32D398-269C-4CC8-937B-8B7AA4BFC815}" type="pres">
      <dgm:prSet presAssocID="{D1AE6DA1-9B23-41E4-A3E1-16DCECD22070}" presName="root" presStyleCnt="0"/>
      <dgm:spPr/>
    </dgm:pt>
    <dgm:pt modelId="{BB5C5016-005E-4AB2-AD6E-B69B461103EC}" type="pres">
      <dgm:prSet presAssocID="{D1AE6DA1-9B23-41E4-A3E1-16DCECD22070}" presName="rootComposite" presStyleCnt="0"/>
      <dgm:spPr/>
    </dgm:pt>
    <dgm:pt modelId="{394F39C9-8D3F-4C56-818E-CB51C7723DAC}" type="pres">
      <dgm:prSet presAssocID="{D1AE6DA1-9B23-41E4-A3E1-16DCECD22070}" presName="rootText" presStyleLbl="node1" presStyleIdx="0" presStyleCnt="2"/>
      <dgm:spPr/>
      <dgm:t>
        <a:bodyPr/>
        <a:lstStyle/>
        <a:p>
          <a:endParaRPr lang="en-US"/>
        </a:p>
      </dgm:t>
    </dgm:pt>
    <dgm:pt modelId="{D25C27AD-A3E3-4109-9295-CBC8F1757D24}" type="pres">
      <dgm:prSet presAssocID="{D1AE6DA1-9B23-41E4-A3E1-16DCECD22070}" presName="rootConnector" presStyleLbl="node1" presStyleIdx="0" presStyleCnt="2"/>
      <dgm:spPr/>
      <dgm:t>
        <a:bodyPr/>
        <a:lstStyle/>
        <a:p>
          <a:endParaRPr lang="en-US"/>
        </a:p>
      </dgm:t>
    </dgm:pt>
    <dgm:pt modelId="{CF166C16-AB70-41DA-A958-7FF782B65C41}" type="pres">
      <dgm:prSet presAssocID="{D1AE6DA1-9B23-41E4-A3E1-16DCECD22070}" presName="childShape" presStyleCnt="0"/>
      <dgm:spPr/>
    </dgm:pt>
    <dgm:pt modelId="{40605794-4A31-44C6-A1D5-838F28DBEC8F}" type="pres">
      <dgm:prSet presAssocID="{B26253F1-58E6-46F0-8129-47F989327DD9}" presName="Name13" presStyleLbl="parChTrans1D2" presStyleIdx="0" presStyleCnt="8"/>
      <dgm:spPr/>
      <dgm:t>
        <a:bodyPr/>
        <a:lstStyle/>
        <a:p>
          <a:endParaRPr lang="en-US"/>
        </a:p>
      </dgm:t>
    </dgm:pt>
    <dgm:pt modelId="{13D86D70-D20E-4F3E-9AC4-0AD2204B2ECE}" type="pres">
      <dgm:prSet presAssocID="{573B40DD-B823-4C4C-8652-E741085F6C51}" presName="childTex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E5A266-29E8-4FCE-BF17-DB34EDD4DC89}" type="pres">
      <dgm:prSet presAssocID="{B2513A37-5B24-4ADF-950B-073E44B8E648}" presName="Name13" presStyleLbl="parChTrans1D2" presStyleIdx="1" presStyleCnt="8"/>
      <dgm:spPr/>
      <dgm:t>
        <a:bodyPr/>
        <a:lstStyle/>
        <a:p>
          <a:endParaRPr lang="en-US"/>
        </a:p>
      </dgm:t>
    </dgm:pt>
    <dgm:pt modelId="{CB889B48-3308-4D11-A5B0-5D5BD9DBBDEC}" type="pres">
      <dgm:prSet presAssocID="{7F6F2526-036F-48D7-9E03-479DF9E3187B}" presName="childText" presStyleLbl="bgAcc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15A816-A966-484B-A58B-241E1673C160}" type="pres">
      <dgm:prSet presAssocID="{A2E86219-221E-4898-8674-A3C11A0B3D42}" presName="Name13" presStyleLbl="parChTrans1D2" presStyleIdx="2" presStyleCnt="8"/>
      <dgm:spPr/>
      <dgm:t>
        <a:bodyPr/>
        <a:lstStyle/>
        <a:p>
          <a:endParaRPr lang="en-US"/>
        </a:p>
      </dgm:t>
    </dgm:pt>
    <dgm:pt modelId="{1B56CA2A-1C31-4287-869A-6D5D869E323F}" type="pres">
      <dgm:prSet presAssocID="{BAD5CFAE-6764-4E3C-B997-74B05F6D6AFF}" presName="childText" presStyleLbl="bgAcc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154FED-9508-4D76-80D0-059C571162C5}" type="pres">
      <dgm:prSet presAssocID="{F6453AF0-24D3-4EC4-B41C-FA928F82F6CB}" presName="Name13" presStyleLbl="parChTrans1D2" presStyleIdx="3" presStyleCnt="8"/>
      <dgm:spPr/>
      <dgm:t>
        <a:bodyPr/>
        <a:lstStyle/>
        <a:p>
          <a:endParaRPr lang="en-US"/>
        </a:p>
      </dgm:t>
    </dgm:pt>
    <dgm:pt modelId="{42CA095C-3CB7-4524-BFD6-08E2AB3A3E3F}" type="pres">
      <dgm:prSet presAssocID="{D80834F9-E0B4-4ED4-AA29-B24B0DD81110}" presName="childText" presStyleLbl="bgAcc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63704-E2A0-48F0-8523-C1A55A685C12}" type="pres">
      <dgm:prSet presAssocID="{2D3BB505-D1F5-4A14-9017-5B06131CB2B6}" presName="root" presStyleCnt="0"/>
      <dgm:spPr/>
    </dgm:pt>
    <dgm:pt modelId="{F596D06F-2F44-41CA-BE56-7DBBDA368EA4}" type="pres">
      <dgm:prSet presAssocID="{2D3BB505-D1F5-4A14-9017-5B06131CB2B6}" presName="rootComposite" presStyleCnt="0"/>
      <dgm:spPr/>
    </dgm:pt>
    <dgm:pt modelId="{ED134D20-52F6-4AC6-B147-97DE6682D48E}" type="pres">
      <dgm:prSet presAssocID="{2D3BB505-D1F5-4A14-9017-5B06131CB2B6}" presName="rootText" presStyleLbl="node1" presStyleIdx="1" presStyleCnt="2"/>
      <dgm:spPr/>
      <dgm:t>
        <a:bodyPr/>
        <a:lstStyle/>
        <a:p>
          <a:endParaRPr lang="en-US"/>
        </a:p>
      </dgm:t>
    </dgm:pt>
    <dgm:pt modelId="{B86A9358-536C-4627-8C42-F9C292EFC43A}" type="pres">
      <dgm:prSet presAssocID="{2D3BB505-D1F5-4A14-9017-5B06131CB2B6}" presName="rootConnector" presStyleLbl="node1" presStyleIdx="1" presStyleCnt="2"/>
      <dgm:spPr/>
      <dgm:t>
        <a:bodyPr/>
        <a:lstStyle/>
        <a:p>
          <a:endParaRPr lang="en-US"/>
        </a:p>
      </dgm:t>
    </dgm:pt>
    <dgm:pt modelId="{9B41BFD6-817D-4E86-A0DD-4805B768B521}" type="pres">
      <dgm:prSet presAssocID="{2D3BB505-D1F5-4A14-9017-5B06131CB2B6}" presName="childShape" presStyleCnt="0"/>
      <dgm:spPr/>
    </dgm:pt>
    <dgm:pt modelId="{B78BE712-A477-49A6-989D-3AE76C1680E1}" type="pres">
      <dgm:prSet presAssocID="{79E307D1-6604-46BE-92D4-8C73AEBC41AF}" presName="Name13" presStyleLbl="parChTrans1D2" presStyleIdx="4" presStyleCnt="8"/>
      <dgm:spPr/>
      <dgm:t>
        <a:bodyPr/>
        <a:lstStyle/>
        <a:p>
          <a:endParaRPr lang="en-US"/>
        </a:p>
      </dgm:t>
    </dgm:pt>
    <dgm:pt modelId="{A7A79166-D39F-4032-9022-917981F80CDE}" type="pres">
      <dgm:prSet presAssocID="{5FAAB32A-7F65-4AC2-9651-672B89D87982}" presName="childText" presStyleLbl="bgAcc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288E0F-D53E-4759-8275-8A604AA9993E}" type="pres">
      <dgm:prSet presAssocID="{4942183D-C846-4B17-8006-80A499CA8BC9}" presName="Name13" presStyleLbl="parChTrans1D2" presStyleIdx="5" presStyleCnt="8"/>
      <dgm:spPr/>
      <dgm:t>
        <a:bodyPr/>
        <a:lstStyle/>
        <a:p>
          <a:endParaRPr lang="en-US"/>
        </a:p>
      </dgm:t>
    </dgm:pt>
    <dgm:pt modelId="{906DC639-010D-4CF6-8C3C-957D617AD6E3}" type="pres">
      <dgm:prSet presAssocID="{6D1B326D-8C84-46D7-BF9F-301BE88D0ED4}" presName="childTex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1B2177-890E-4123-9390-E3EB4C7441D7}" type="pres">
      <dgm:prSet presAssocID="{B969ED03-24F5-4DDA-8256-76EA312B3A78}" presName="Name13" presStyleLbl="parChTrans1D2" presStyleIdx="6" presStyleCnt="8"/>
      <dgm:spPr/>
      <dgm:t>
        <a:bodyPr/>
        <a:lstStyle/>
        <a:p>
          <a:endParaRPr lang="en-US"/>
        </a:p>
      </dgm:t>
    </dgm:pt>
    <dgm:pt modelId="{1323B006-7B98-49CF-A7C3-CFD316C39A53}" type="pres">
      <dgm:prSet presAssocID="{8FF98A98-C0A9-46C4-B028-BEBC79516376}" presName="childText" presStyleLbl="bgAcc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F1DE1D-C95B-4A99-A41F-B0D167D03C7F}" type="pres">
      <dgm:prSet presAssocID="{DF9EC10D-5079-4CB4-8FC9-C6EBC5447727}" presName="Name13" presStyleLbl="parChTrans1D2" presStyleIdx="7" presStyleCnt="8"/>
      <dgm:spPr/>
      <dgm:t>
        <a:bodyPr/>
        <a:lstStyle/>
        <a:p>
          <a:endParaRPr lang="en-US"/>
        </a:p>
      </dgm:t>
    </dgm:pt>
    <dgm:pt modelId="{0675A21D-BFBB-463D-966B-E36195B3471A}" type="pres">
      <dgm:prSet presAssocID="{53ABE0E5-BEC5-4483-A4EE-4A021238BFAC}" presName="childText" presStyleLbl="bgAcc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D0D331-C53E-4D01-B425-61E18BA94458}" srcId="{2D3BB505-D1F5-4A14-9017-5B06131CB2B6}" destId="{5FAAB32A-7F65-4AC2-9651-672B89D87982}" srcOrd="0" destOrd="0" parTransId="{79E307D1-6604-46BE-92D4-8C73AEBC41AF}" sibTransId="{31631F30-B2EF-449F-B3A0-6C9E93D9371E}"/>
    <dgm:cxn modelId="{522BFFDB-DA47-4B5B-8B9F-2E1B12471133}" type="presOf" srcId="{8FF98A98-C0A9-46C4-B028-BEBC79516376}" destId="{1323B006-7B98-49CF-A7C3-CFD316C39A53}" srcOrd="0" destOrd="0" presId="urn:microsoft.com/office/officeart/2005/8/layout/hierarchy3"/>
    <dgm:cxn modelId="{0C104DCF-D003-427A-94F2-5DBB4EBFB0D1}" type="presOf" srcId="{0EA48328-9A09-40F3-9A4A-903BF151B772}" destId="{68E9BD11-0E74-482F-94F2-B4A10B5D780F}" srcOrd="0" destOrd="0" presId="urn:microsoft.com/office/officeart/2005/8/layout/hierarchy3"/>
    <dgm:cxn modelId="{756B6984-E25C-4396-AE1D-5309B0BBFD56}" srcId="{D1AE6DA1-9B23-41E4-A3E1-16DCECD22070}" destId="{573B40DD-B823-4C4C-8652-E741085F6C51}" srcOrd="0" destOrd="0" parTransId="{B26253F1-58E6-46F0-8129-47F989327DD9}" sibTransId="{ABF63765-9277-4B0D-810D-26787E7D3C92}"/>
    <dgm:cxn modelId="{4C22202B-E82E-400A-B64E-C98453563533}" type="presOf" srcId="{79E307D1-6604-46BE-92D4-8C73AEBC41AF}" destId="{B78BE712-A477-49A6-989D-3AE76C1680E1}" srcOrd="0" destOrd="0" presId="urn:microsoft.com/office/officeart/2005/8/layout/hierarchy3"/>
    <dgm:cxn modelId="{A1C3B3CE-7B74-4158-A407-07938582A778}" type="presOf" srcId="{B26253F1-58E6-46F0-8129-47F989327DD9}" destId="{40605794-4A31-44C6-A1D5-838F28DBEC8F}" srcOrd="0" destOrd="0" presId="urn:microsoft.com/office/officeart/2005/8/layout/hierarchy3"/>
    <dgm:cxn modelId="{F60302CE-FC5E-4B54-86B8-AE0CB00457DF}" srcId="{D1AE6DA1-9B23-41E4-A3E1-16DCECD22070}" destId="{BAD5CFAE-6764-4E3C-B997-74B05F6D6AFF}" srcOrd="2" destOrd="0" parTransId="{A2E86219-221E-4898-8674-A3C11A0B3D42}" sibTransId="{17C8E00F-F1FD-4124-8F65-AFDC8D74FE3F}"/>
    <dgm:cxn modelId="{3130B19C-2495-4F00-9499-BEF9D78F4CDE}" srcId="{0EA48328-9A09-40F3-9A4A-903BF151B772}" destId="{D1AE6DA1-9B23-41E4-A3E1-16DCECD22070}" srcOrd="0" destOrd="0" parTransId="{6DDB4829-3D12-4827-899E-8E1D27CDA41D}" sibTransId="{8FA3C220-1444-4723-B16D-22DCFA7B953E}"/>
    <dgm:cxn modelId="{96C03182-1083-4E74-84AD-58BD7FE2FE44}" type="presOf" srcId="{DF9EC10D-5079-4CB4-8FC9-C6EBC5447727}" destId="{7EF1DE1D-C95B-4A99-A41F-B0D167D03C7F}" srcOrd="0" destOrd="0" presId="urn:microsoft.com/office/officeart/2005/8/layout/hierarchy3"/>
    <dgm:cxn modelId="{3487EEB8-AC4C-4A10-A99D-C36D57843E40}" type="presOf" srcId="{7F6F2526-036F-48D7-9E03-479DF9E3187B}" destId="{CB889B48-3308-4D11-A5B0-5D5BD9DBBDEC}" srcOrd="0" destOrd="0" presId="urn:microsoft.com/office/officeart/2005/8/layout/hierarchy3"/>
    <dgm:cxn modelId="{DC4CD715-BB81-45DA-B084-F5287DCB5F0F}" type="presOf" srcId="{6D1B326D-8C84-46D7-BF9F-301BE88D0ED4}" destId="{906DC639-010D-4CF6-8C3C-957D617AD6E3}" srcOrd="0" destOrd="0" presId="urn:microsoft.com/office/officeart/2005/8/layout/hierarchy3"/>
    <dgm:cxn modelId="{5FF0A93E-7062-4682-B7D0-56FE6B0CF1E8}" srcId="{D1AE6DA1-9B23-41E4-A3E1-16DCECD22070}" destId="{D80834F9-E0B4-4ED4-AA29-B24B0DD81110}" srcOrd="3" destOrd="0" parTransId="{F6453AF0-24D3-4EC4-B41C-FA928F82F6CB}" sibTransId="{D52AF4A9-86E5-441F-9290-8182C62E06E4}"/>
    <dgm:cxn modelId="{6E2C28FA-9B44-44E0-B991-4EC321A1D0CF}" type="presOf" srcId="{B2513A37-5B24-4ADF-950B-073E44B8E648}" destId="{F0E5A266-29E8-4FCE-BF17-DB34EDD4DC89}" srcOrd="0" destOrd="0" presId="urn:microsoft.com/office/officeart/2005/8/layout/hierarchy3"/>
    <dgm:cxn modelId="{198485CE-75D7-402A-9A56-AD73D99200B9}" srcId="{2D3BB505-D1F5-4A14-9017-5B06131CB2B6}" destId="{53ABE0E5-BEC5-4483-A4EE-4A021238BFAC}" srcOrd="3" destOrd="0" parTransId="{DF9EC10D-5079-4CB4-8FC9-C6EBC5447727}" sibTransId="{8B4F00DA-AB69-4DEB-9171-36DCEF314D77}"/>
    <dgm:cxn modelId="{9CFB0E89-AB85-419B-8B3B-0352F46D0507}" type="presOf" srcId="{573B40DD-B823-4C4C-8652-E741085F6C51}" destId="{13D86D70-D20E-4F3E-9AC4-0AD2204B2ECE}" srcOrd="0" destOrd="0" presId="urn:microsoft.com/office/officeart/2005/8/layout/hierarchy3"/>
    <dgm:cxn modelId="{96ED15EB-2E9F-449C-B8D7-EA9899A41B74}" type="presOf" srcId="{D1AE6DA1-9B23-41E4-A3E1-16DCECD22070}" destId="{D25C27AD-A3E3-4109-9295-CBC8F1757D24}" srcOrd="1" destOrd="0" presId="urn:microsoft.com/office/officeart/2005/8/layout/hierarchy3"/>
    <dgm:cxn modelId="{5C1951F0-1524-4FE1-A8F3-9E8F919B5C6D}" type="presOf" srcId="{D80834F9-E0B4-4ED4-AA29-B24B0DD81110}" destId="{42CA095C-3CB7-4524-BFD6-08E2AB3A3E3F}" srcOrd="0" destOrd="0" presId="urn:microsoft.com/office/officeart/2005/8/layout/hierarchy3"/>
    <dgm:cxn modelId="{A67C50F3-EAC8-4FEE-BE79-278F391013DB}" type="presOf" srcId="{BAD5CFAE-6764-4E3C-B997-74B05F6D6AFF}" destId="{1B56CA2A-1C31-4287-869A-6D5D869E323F}" srcOrd="0" destOrd="0" presId="urn:microsoft.com/office/officeart/2005/8/layout/hierarchy3"/>
    <dgm:cxn modelId="{3AE9040B-1978-4809-B795-EE5178DEF756}" srcId="{0EA48328-9A09-40F3-9A4A-903BF151B772}" destId="{2D3BB505-D1F5-4A14-9017-5B06131CB2B6}" srcOrd="1" destOrd="0" parTransId="{3E32B2CB-69E1-415E-B4AC-40C8909D5E87}" sibTransId="{39A6D73B-DC6E-4C71-92B2-B8A4FBF3EF90}"/>
    <dgm:cxn modelId="{53964F8F-F7CD-4E48-B080-79926B944FE7}" type="presOf" srcId="{B969ED03-24F5-4DDA-8256-76EA312B3A78}" destId="{241B2177-890E-4123-9390-E3EB4C7441D7}" srcOrd="0" destOrd="0" presId="urn:microsoft.com/office/officeart/2005/8/layout/hierarchy3"/>
    <dgm:cxn modelId="{BB917F7C-C4DB-4FD7-8111-61673674AD6A}" type="presOf" srcId="{D1AE6DA1-9B23-41E4-A3E1-16DCECD22070}" destId="{394F39C9-8D3F-4C56-818E-CB51C7723DAC}" srcOrd="0" destOrd="0" presId="urn:microsoft.com/office/officeart/2005/8/layout/hierarchy3"/>
    <dgm:cxn modelId="{747D823A-5C92-46DF-9295-ED27A9C9D8AB}" type="presOf" srcId="{2D3BB505-D1F5-4A14-9017-5B06131CB2B6}" destId="{ED134D20-52F6-4AC6-B147-97DE6682D48E}" srcOrd="0" destOrd="0" presId="urn:microsoft.com/office/officeart/2005/8/layout/hierarchy3"/>
    <dgm:cxn modelId="{38B56873-E092-4858-894F-8806DCBA682E}" type="presOf" srcId="{A2E86219-221E-4898-8674-A3C11A0B3D42}" destId="{2E15A816-A966-484B-A58B-241E1673C160}" srcOrd="0" destOrd="0" presId="urn:microsoft.com/office/officeart/2005/8/layout/hierarchy3"/>
    <dgm:cxn modelId="{A4483BC8-73AB-4CA4-ADD0-D6BDBF96FB4A}" srcId="{2D3BB505-D1F5-4A14-9017-5B06131CB2B6}" destId="{8FF98A98-C0A9-46C4-B028-BEBC79516376}" srcOrd="2" destOrd="0" parTransId="{B969ED03-24F5-4DDA-8256-76EA312B3A78}" sibTransId="{3419C449-6446-4D4A-85AE-03A376246714}"/>
    <dgm:cxn modelId="{51C0B7D7-37FF-4575-9601-5A99D773ECF4}" type="presOf" srcId="{F6453AF0-24D3-4EC4-B41C-FA928F82F6CB}" destId="{CC154FED-9508-4D76-80D0-059C571162C5}" srcOrd="0" destOrd="0" presId="urn:microsoft.com/office/officeart/2005/8/layout/hierarchy3"/>
    <dgm:cxn modelId="{6EE66D04-2008-4497-8C1F-B17E499CFB31}" type="presOf" srcId="{5FAAB32A-7F65-4AC2-9651-672B89D87982}" destId="{A7A79166-D39F-4032-9022-917981F80CDE}" srcOrd="0" destOrd="0" presId="urn:microsoft.com/office/officeart/2005/8/layout/hierarchy3"/>
    <dgm:cxn modelId="{E49B118F-7259-4064-8E92-2FCFB24626D7}" type="presOf" srcId="{53ABE0E5-BEC5-4483-A4EE-4A021238BFAC}" destId="{0675A21D-BFBB-463D-966B-E36195B3471A}" srcOrd="0" destOrd="0" presId="urn:microsoft.com/office/officeart/2005/8/layout/hierarchy3"/>
    <dgm:cxn modelId="{FC7BE96C-8D37-4D54-A77A-6B76887A2339}" type="presOf" srcId="{2D3BB505-D1F5-4A14-9017-5B06131CB2B6}" destId="{B86A9358-536C-4627-8C42-F9C292EFC43A}" srcOrd="1" destOrd="0" presId="urn:microsoft.com/office/officeart/2005/8/layout/hierarchy3"/>
    <dgm:cxn modelId="{F0F2EFA2-69CE-4A3C-B98C-7B759B15F1CE}" srcId="{2D3BB505-D1F5-4A14-9017-5B06131CB2B6}" destId="{6D1B326D-8C84-46D7-BF9F-301BE88D0ED4}" srcOrd="1" destOrd="0" parTransId="{4942183D-C846-4B17-8006-80A499CA8BC9}" sibTransId="{73C6E32A-849D-41DC-9C50-6C14D0BE443B}"/>
    <dgm:cxn modelId="{2E716F4C-E709-4488-9075-E19CDDC93D39}" type="presOf" srcId="{4942183D-C846-4B17-8006-80A499CA8BC9}" destId="{C7288E0F-D53E-4759-8275-8A604AA9993E}" srcOrd="0" destOrd="0" presId="urn:microsoft.com/office/officeart/2005/8/layout/hierarchy3"/>
    <dgm:cxn modelId="{7E22D983-2BEA-4F64-A9D3-BE6D9C9C5DE0}" srcId="{D1AE6DA1-9B23-41E4-A3E1-16DCECD22070}" destId="{7F6F2526-036F-48D7-9E03-479DF9E3187B}" srcOrd="1" destOrd="0" parTransId="{B2513A37-5B24-4ADF-950B-073E44B8E648}" sibTransId="{44003A07-4871-4C58-A373-386985AFE879}"/>
    <dgm:cxn modelId="{E9CF7ACB-D591-4DF9-9277-6B0C6D65CDB0}" type="presParOf" srcId="{68E9BD11-0E74-482F-94F2-B4A10B5D780F}" destId="{DD32D398-269C-4CC8-937B-8B7AA4BFC815}" srcOrd="0" destOrd="0" presId="urn:microsoft.com/office/officeart/2005/8/layout/hierarchy3"/>
    <dgm:cxn modelId="{DD0D4E5E-390A-4BC2-8AAB-3F1B2DB65433}" type="presParOf" srcId="{DD32D398-269C-4CC8-937B-8B7AA4BFC815}" destId="{BB5C5016-005E-4AB2-AD6E-B69B461103EC}" srcOrd="0" destOrd="0" presId="urn:microsoft.com/office/officeart/2005/8/layout/hierarchy3"/>
    <dgm:cxn modelId="{BE67A662-52CE-47AA-B7BC-E77C3589341C}" type="presParOf" srcId="{BB5C5016-005E-4AB2-AD6E-B69B461103EC}" destId="{394F39C9-8D3F-4C56-818E-CB51C7723DAC}" srcOrd="0" destOrd="0" presId="urn:microsoft.com/office/officeart/2005/8/layout/hierarchy3"/>
    <dgm:cxn modelId="{B1631CB8-FD38-4113-90A0-1A8A942DBBA8}" type="presParOf" srcId="{BB5C5016-005E-4AB2-AD6E-B69B461103EC}" destId="{D25C27AD-A3E3-4109-9295-CBC8F1757D24}" srcOrd="1" destOrd="0" presId="urn:microsoft.com/office/officeart/2005/8/layout/hierarchy3"/>
    <dgm:cxn modelId="{D9013B61-6198-4008-989D-3288198D68FA}" type="presParOf" srcId="{DD32D398-269C-4CC8-937B-8B7AA4BFC815}" destId="{CF166C16-AB70-41DA-A958-7FF782B65C41}" srcOrd="1" destOrd="0" presId="urn:microsoft.com/office/officeart/2005/8/layout/hierarchy3"/>
    <dgm:cxn modelId="{155388B1-B581-46AB-988A-A96BC4DB7B1C}" type="presParOf" srcId="{CF166C16-AB70-41DA-A958-7FF782B65C41}" destId="{40605794-4A31-44C6-A1D5-838F28DBEC8F}" srcOrd="0" destOrd="0" presId="urn:microsoft.com/office/officeart/2005/8/layout/hierarchy3"/>
    <dgm:cxn modelId="{328C688C-9E4C-44FE-8CDD-CA3296F53C3E}" type="presParOf" srcId="{CF166C16-AB70-41DA-A958-7FF782B65C41}" destId="{13D86D70-D20E-4F3E-9AC4-0AD2204B2ECE}" srcOrd="1" destOrd="0" presId="urn:microsoft.com/office/officeart/2005/8/layout/hierarchy3"/>
    <dgm:cxn modelId="{F6ED16FF-433F-4866-8278-62FA34934E77}" type="presParOf" srcId="{CF166C16-AB70-41DA-A958-7FF782B65C41}" destId="{F0E5A266-29E8-4FCE-BF17-DB34EDD4DC89}" srcOrd="2" destOrd="0" presId="urn:microsoft.com/office/officeart/2005/8/layout/hierarchy3"/>
    <dgm:cxn modelId="{C577A518-2006-45C8-80A9-8D4FAFCDC946}" type="presParOf" srcId="{CF166C16-AB70-41DA-A958-7FF782B65C41}" destId="{CB889B48-3308-4D11-A5B0-5D5BD9DBBDEC}" srcOrd="3" destOrd="0" presId="urn:microsoft.com/office/officeart/2005/8/layout/hierarchy3"/>
    <dgm:cxn modelId="{1A293A88-762E-44E5-AC8A-2232697C5905}" type="presParOf" srcId="{CF166C16-AB70-41DA-A958-7FF782B65C41}" destId="{2E15A816-A966-484B-A58B-241E1673C160}" srcOrd="4" destOrd="0" presId="urn:microsoft.com/office/officeart/2005/8/layout/hierarchy3"/>
    <dgm:cxn modelId="{7E6B1462-C7C2-442D-A67F-EF1404BB24F0}" type="presParOf" srcId="{CF166C16-AB70-41DA-A958-7FF782B65C41}" destId="{1B56CA2A-1C31-4287-869A-6D5D869E323F}" srcOrd="5" destOrd="0" presId="urn:microsoft.com/office/officeart/2005/8/layout/hierarchy3"/>
    <dgm:cxn modelId="{04326E1D-21EA-4A8A-AF3D-C9ED72AEA2EC}" type="presParOf" srcId="{CF166C16-AB70-41DA-A958-7FF782B65C41}" destId="{CC154FED-9508-4D76-80D0-059C571162C5}" srcOrd="6" destOrd="0" presId="urn:microsoft.com/office/officeart/2005/8/layout/hierarchy3"/>
    <dgm:cxn modelId="{81CDD3A0-B10C-4296-959C-E7FA9EB33DE6}" type="presParOf" srcId="{CF166C16-AB70-41DA-A958-7FF782B65C41}" destId="{42CA095C-3CB7-4524-BFD6-08E2AB3A3E3F}" srcOrd="7" destOrd="0" presId="urn:microsoft.com/office/officeart/2005/8/layout/hierarchy3"/>
    <dgm:cxn modelId="{B17C932B-AACA-4FFE-A517-C10E10790035}" type="presParOf" srcId="{68E9BD11-0E74-482F-94F2-B4A10B5D780F}" destId="{13863704-E2A0-48F0-8523-C1A55A685C12}" srcOrd="1" destOrd="0" presId="urn:microsoft.com/office/officeart/2005/8/layout/hierarchy3"/>
    <dgm:cxn modelId="{1947918F-BE4F-4EFA-B64B-3159025676ED}" type="presParOf" srcId="{13863704-E2A0-48F0-8523-C1A55A685C12}" destId="{F596D06F-2F44-41CA-BE56-7DBBDA368EA4}" srcOrd="0" destOrd="0" presId="urn:microsoft.com/office/officeart/2005/8/layout/hierarchy3"/>
    <dgm:cxn modelId="{438112A3-964E-467F-A469-892E86019FBB}" type="presParOf" srcId="{F596D06F-2F44-41CA-BE56-7DBBDA368EA4}" destId="{ED134D20-52F6-4AC6-B147-97DE6682D48E}" srcOrd="0" destOrd="0" presId="urn:microsoft.com/office/officeart/2005/8/layout/hierarchy3"/>
    <dgm:cxn modelId="{773144EC-4104-4822-B3A9-1E7923EC880F}" type="presParOf" srcId="{F596D06F-2F44-41CA-BE56-7DBBDA368EA4}" destId="{B86A9358-536C-4627-8C42-F9C292EFC43A}" srcOrd="1" destOrd="0" presId="urn:microsoft.com/office/officeart/2005/8/layout/hierarchy3"/>
    <dgm:cxn modelId="{DB052425-4D5F-454A-BEA4-F5568664A4FD}" type="presParOf" srcId="{13863704-E2A0-48F0-8523-C1A55A685C12}" destId="{9B41BFD6-817D-4E86-A0DD-4805B768B521}" srcOrd="1" destOrd="0" presId="urn:microsoft.com/office/officeart/2005/8/layout/hierarchy3"/>
    <dgm:cxn modelId="{47D54569-E2EE-4125-947A-C77FD3223271}" type="presParOf" srcId="{9B41BFD6-817D-4E86-A0DD-4805B768B521}" destId="{B78BE712-A477-49A6-989D-3AE76C1680E1}" srcOrd="0" destOrd="0" presId="urn:microsoft.com/office/officeart/2005/8/layout/hierarchy3"/>
    <dgm:cxn modelId="{05F6F913-FB2B-4E31-9D16-E57444E2A111}" type="presParOf" srcId="{9B41BFD6-817D-4E86-A0DD-4805B768B521}" destId="{A7A79166-D39F-4032-9022-917981F80CDE}" srcOrd="1" destOrd="0" presId="urn:microsoft.com/office/officeart/2005/8/layout/hierarchy3"/>
    <dgm:cxn modelId="{8DFB28D4-4612-4470-8218-6CFD5372424F}" type="presParOf" srcId="{9B41BFD6-817D-4E86-A0DD-4805B768B521}" destId="{C7288E0F-D53E-4759-8275-8A604AA9993E}" srcOrd="2" destOrd="0" presId="urn:microsoft.com/office/officeart/2005/8/layout/hierarchy3"/>
    <dgm:cxn modelId="{58A9D69C-B4AB-4CD9-A14D-8EF27EE5AB44}" type="presParOf" srcId="{9B41BFD6-817D-4E86-A0DD-4805B768B521}" destId="{906DC639-010D-4CF6-8C3C-957D617AD6E3}" srcOrd="3" destOrd="0" presId="urn:microsoft.com/office/officeart/2005/8/layout/hierarchy3"/>
    <dgm:cxn modelId="{5422AB40-80CA-49CA-9C70-783064839D77}" type="presParOf" srcId="{9B41BFD6-817D-4E86-A0DD-4805B768B521}" destId="{241B2177-890E-4123-9390-E3EB4C7441D7}" srcOrd="4" destOrd="0" presId="urn:microsoft.com/office/officeart/2005/8/layout/hierarchy3"/>
    <dgm:cxn modelId="{5C91B61F-CE5A-41E9-B32D-D5902B9A934D}" type="presParOf" srcId="{9B41BFD6-817D-4E86-A0DD-4805B768B521}" destId="{1323B006-7B98-49CF-A7C3-CFD316C39A53}" srcOrd="5" destOrd="0" presId="urn:microsoft.com/office/officeart/2005/8/layout/hierarchy3"/>
    <dgm:cxn modelId="{ABE707D6-B400-4ECD-9B12-BDB32F82C553}" type="presParOf" srcId="{9B41BFD6-817D-4E86-A0DD-4805B768B521}" destId="{7EF1DE1D-C95B-4A99-A41F-B0D167D03C7F}" srcOrd="6" destOrd="0" presId="urn:microsoft.com/office/officeart/2005/8/layout/hierarchy3"/>
    <dgm:cxn modelId="{9CDF4BA7-D953-44F7-80A6-8BD46D083ABB}" type="presParOf" srcId="{9B41BFD6-817D-4E86-A0DD-4805B768B521}" destId="{0675A21D-BFBB-463D-966B-E36195B3471A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A48328-9A09-40F3-9A4A-903BF151B772}" type="doc">
      <dgm:prSet loTypeId="urn:microsoft.com/office/officeart/2005/8/layout/hierarchy3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1AE6DA1-9B23-41E4-A3E1-16DCECD22070}">
      <dgm:prSet phldrT="[Text]"/>
      <dgm:spPr/>
      <dgm:t>
        <a:bodyPr/>
        <a:lstStyle/>
        <a:p>
          <a:r>
            <a:rPr lang="en-US" dirty="0" smtClean="0"/>
            <a:t>International Court of Justice</a:t>
          </a:r>
          <a:endParaRPr lang="en-US" dirty="0"/>
        </a:p>
      </dgm:t>
    </dgm:pt>
    <dgm:pt modelId="{6DDB4829-3D12-4827-899E-8E1D27CDA41D}" type="parTrans" cxnId="{3130B19C-2495-4F00-9499-BEF9D78F4CDE}">
      <dgm:prSet/>
      <dgm:spPr/>
      <dgm:t>
        <a:bodyPr/>
        <a:lstStyle/>
        <a:p>
          <a:endParaRPr lang="en-US"/>
        </a:p>
      </dgm:t>
    </dgm:pt>
    <dgm:pt modelId="{8FA3C220-1444-4723-B16D-22DCFA7B953E}" type="sibTrans" cxnId="{3130B19C-2495-4F00-9499-BEF9D78F4CDE}">
      <dgm:prSet/>
      <dgm:spPr/>
      <dgm:t>
        <a:bodyPr/>
        <a:lstStyle/>
        <a:p>
          <a:endParaRPr lang="en-US"/>
        </a:p>
      </dgm:t>
    </dgm:pt>
    <dgm:pt modelId="{573B40DD-B823-4C4C-8652-E741085F6C51}">
      <dgm:prSet phldrT="[Text]" custT="1"/>
      <dgm:spPr/>
      <dgm:t>
        <a:bodyPr/>
        <a:lstStyle/>
        <a:p>
          <a:r>
            <a:rPr lang="en-US" sz="1600" dirty="0" smtClean="0"/>
            <a:t>Functions</a:t>
          </a:r>
          <a:endParaRPr lang="en-US" sz="1600" dirty="0"/>
        </a:p>
      </dgm:t>
    </dgm:pt>
    <dgm:pt modelId="{B26253F1-58E6-46F0-8129-47F989327DD9}" type="parTrans" cxnId="{756B6984-E25C-4396-AE1D-5309B0BBFD56}">
      <dgm:prSet/>
      <dgm:spPr/>
      <dgm:t>
        <a:bodyPr/>
        <a:lstStyle/>
        <a:p>
          <a:endParaRPr lang="en-US"/>
        </a:p>
      </dgm:t>
    </dgm:pt>
    <dgm:pt modelId="{ABF63765-9277-4B0D-810D-26787E7D3C92}" type="sibTrans" cxnId="{756B6984-E25C-4396-AE1D-5309B0BBFD56}">
      <dgm:prSet/>
      <dgm:spPr/>
      <dgm:t>
        <a:bodyPr/>
        <a:lstStyle/>
        <a:p>
          <a:endParaRPr lang="en-US"/>
        </a:p>
      </dgm:t>
    </dgm:pt>
    <dgm:pt modelId="{2D3BB505-D1F5-4A14-9017-5B06131CB2B6}">
      <dgm:prSet phldrT="[Text]"/>
      <dgm:spPr/>
      <dgm:t>
        <a:bodyPr/>
        <a:lstStyle/>
        <a:p>
          <a:r>
            <a:rPr lang="en-US" dirty="0" smtClean="0"/>
            <a:t>Secretariat</a:t>
          </a:r>
          <a:endParaRPr lang="en-US" dirty="0"/>
        </a:p>
      </dgm:t>
    </dgm:pt>
    <dgm:pt modelId="{3E32B2CB-69E1-415E-B4AC-40C8909D5E87}" type="parTrans" cxnId="{3AE9040B-1978-4809-B795-EE5178DEF756}">
      <dgm:prSet/>
      <dgm:spPr/>
      <dgm:t>
        <a:bodyPr/>
        <a:lstStyle/>
        <a:p>
          <a:endParaRPr lang="en-US"/>
        </a:p>
      </dgm:t>
    </dgm:pt>
    <dgm:pt modelId="{39A6D73B-DC6E-4C71-92B2-B8A4FBF3EF90}" type="sibTrans" cxnId="{3AE9040B-1978-4809-B795-EE5178DEF756}">
      <dgm:prSet/>
      <dgm:spPr/>
      <dgm:t>
        <a:bodyPr/>
        <a:lstStyle/>
        <a:p>
          <a:endParaRPr lang="en-US"/>
        </a:p>
      </dgm:t>
    </dgm:pt>
    <dgm:pt modelId="{5FAAB32A-7F65-4AC2-9651-672B89D87982}">
      <dgm:prSet phldrT="[Text]" custT="1"/>
      <dgm:spPr/>
      <dgm:t>
        <a:bodyPr/>
        <a:lstStyle/>
        <a:p>
          <a:r>
            <a:rPr lang="en-US" sz="1600" dirty="0" smtClean="0"/>
            <a:t>Functions</a:t>
          </a:r>
          <a:endParaRPr lang="en-US" sz="1600" dirty="0"/>
        </a:p>
      </dgm:t>
    </dgm:pt>
    <dgm:pt modelId="{79E307D1-6604-46BE-92D4-8C73AEBC41AF}" type="parTrans" cxnId="{9DD0D331-C53E-4D01-B425-61E18BA94458}">
      <dgm:prSet/>
      <dgm:spPr/>
      <dgm:t>
        <a:bodyPr/>
        <a:lstStyle/>
        <a:p>
          <a:endParaRPr lang="en-US"/>
        </a:p>
      </dgm:t>
    </dgm:pt>
    <dgm:pt modelId="{31631F30-B2EF-449F-B3A0-6C9E93D9371E}" type="sibTrans" cxnId="{9DD0D331-C53E-4D01-B425-61E18BA94458}">
      <dgm:prSet/>
      <dgm:spPr/>
      <dgm:t>
        <a:bodyPr/>
        <a:lstStyle/>
        <a:p>
          <a:endParaRPr lang="en-US"/>
        </a:p>
      </dgm:t>
    </dgm:pt>
    <dgm:pt modelId="{6D1B326D-8C84-46D7-BF9F-301BE88D0ED4}">
      <dgm:prSet phldrT="[Text]" custT="1"/>
      <dgm:spPr/>
      <dgm:t>
        <a:bodyPr/>
        <a:lstStyle/>
        <a:p>
          <a:r>
            <a:rPr lang="en-US" sz="1600" dirty="0" smtClean="0"/>
            <a:t>A bureaucratic structure</a:t>
          </a:r>
          <a:endParaRPr lang="en-US" sz="1600" dirty="0"/>
        </a:p>
      </dgm:t>
    </dgm:pt>
    <dgm:pt modelId="{4942183D-C846-4B17-8006-80A499CA8BC9}" type="parTrans" cxnId="{F0F2EFA2-69CE-4A3C-B98C-7B759B15F1CE}">
      <dgm:prSet/>
      <dgm:spPr/>
      <dgm:t>
        <a:bodyPr/>
        <a:lstStyle/>
        <a:p>
          <a:endParaRPr lang="en-US"/>
        </a:p>
      </dgm:t>
    </dgm:pt>
    <dgm:pt modelId="{73C6E32A-849D-41DC-9C50-6C14D0BE443B}" type="sibTrans" cxnId="{F0F2EFA2-69CE-4A3C-B98C-7B759B15F1CE}">
      <dgm:prSet/>
      <dgm:spPr/>
      <dgm:t>
        <a:bodyPr/>
        <a:lstStyle/>
        <a:p>
          <a:endParaRPr lang="en-US"/>
        </a:p>
      </dgm:t>
    </dgm:pt>
    <dgm:pt modelId="{7F6F2526-036F-48D7-9E03-479DF9E3187B}">
      <dgm:prSet phldrT="[Text]" custT="1"/>
      <dgm:spPr/>
      <dgm:t>
        <a:bodyPr/>
        <a:lstStyle/>
        <a:p>
          <a:r>
            <a:rPr lang="en-US" sz="1600" dirty="0" smtClean="0"/>
            <a:t>Composition</a:t>
          </a:r>
          <a:endParaRPr lang="en-US" sz="1600" dirty="0"/>
        </a:p>
      </dgm:t>
    </dgm:pt>
    <dgm:pt modelId="{44003A07-4871-4C58-A373-386985AFE879}" type="sibTrans" cxnId="{7E22D983-2BEA-4F64-A9D3-BE6D9C9C5DE0}">
      <dgm:prSet/>
      <dgm:spPr/>
      <dgm:t>
        <a:bodyPr/>
        <a:lstStyle/>
        <a:p>
          <a:endParaRPr lang="en-US"/>
        </a:p>
      </dgm:t>
    </dgm:pt>
    <dgm:pt modelId="{B2513A37-5B24-4ADF-950B-073E44B8E648}" type="parTrans" cxnId="{7E22D983-2BEA-4F64-A9D3-BE6D9C9C5DE0}">
      <dgm:prSet/>
      <dgm:spPr/>
      <dgm:t>
        <a:bodyPr/>
        <a:lstStyle/>
        <a:p>
          <a:endParaRPr lang="en-US"/>
        </a:p>
      </dgm:t>
    </dgm:pt>
    <dgm:pt modelId="{8D90860A-4E2B-4399-A207-B7CDDA0D58D2}">
      <dgm:prSet/>
      <dgm:spPr/>
      <dgm:t>
        <a:bodyPr/>
        <a:lstStyle/>
        <a:p>
          <a:r>
            <a:rPr lang="en-US" dirty="0" smtClean="0"/>
            <a:t>Jurisdiction of ICJ</a:t>
          </a:r>
          <a:endParaRPr lang="en-US" dirty="0"/>
        </a:p>
      </dgm:t>
    </dgm:pt>
    <dgm:pt modelId="{0C560B61-869F-4FB0-A2D0-911ED421536B}" type="parTrans" cxnId="{65399413-165F-4E89-968F-3F01A02D74E2}">
      <dgm:prSet/>
      <dgm:spPr/>
      <dgm:t>
        <a:bodyPr/>
        <a:lstStyle/>
        <a:p>
          <a:endParaRPr lang="en-US"/>
        </a:p>
      </dgm:t>
    </dgm:pt>
    <dgm:pt modelId="{D6DEAF52-BCD8-4CF4-938B-6B5B8CEB4D6C}" type="sibTrans" cxnId="{65399413-165F-4E89-968F-3F01A02D74E2}">
      <dgm:prSet/>
      <dgm:spPr/>
      <dgm:t>
        <a:bodyPr/>
        <a:lstStyle/>
        <a:p>
          <a:endParaRPr lang="en-US"/>
        </a:p>
      </dgm:t>
    </dgm:pt>
    <dgm:pt modelId="{68E9BD11-0E74-482F-94F2-B4A10B5D780F}" type="pres">
      <dgm:prSet presAssocID="{0EA48328-9A09-40F3-9A4A-903BF151B77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D32D398-269C-4CC8-937B-8B7AA4BFC815}" type="pres">
      <dgm:prSet presAssocID="{D1AE6DA1-9B23-41E4-A3E1-16DCECD22070}" presName="root" presStyleCnt="0"/>
      <dgm:spPr/>
    </dgm:pt>
    <dgm:pt modelId="{BB5C5016-005E-4AB2-AD6E-B69B461103EC}" type="pres">
      <dgm:prSet presAssocID="{D1AE6DA1-9B23-41E4-A3E1-16DCECD22070}" presName="rootComposite" presStyleCnt="0"/>
      <dgm:spPr/>
    </dgm:pt>
    <dgm:pt modelId="{394F39C9-8D3F-4C56-818E-CB51C7723DAC}" type="pres">
      <dgm:prSet presAssocID="{D1AE6DA1-9B23-41E4-A3E1-16DCECD22070}" presName="rootText" presStyleLbl="node1" presStyleIdx="0" presStyleCnt="2"/>
      <dgm:spPr/>
      <dgm:t>
        <a:bodyPr/>
        <a:lstStyle/>
        <a:p>
          <a:endParaRPr lang="en-US"/>
        </a:p>
      </dgm:t>
    </dgm:pt>
    <dgm:pt modelId="{D25C27AD-A3E3-4109-9295-CBC8F1757D24}" type="pres">
      <dgm:prSet presAssocID="{D1AE6DA1-9B23-41E4-A3E1-16DCECD22070}" presName="rootConnector" presStyleLbl="node1" presStyleIdx="0" presStyleCnt="2"/>
      <dgm:spPr/>
      <dgm:t>
        <a:bodyPr/>
        <a:lstStyle/>
        <a:p>
          <a:endParaRPr lang="en-US"/>
        </a:p>
      </dgm:t>
    </dgm:pt>
    <dgm:pt modelId="{CF166C16-AB70-41DA-A958-7FF782B65C41}" type="pres">
      <dgm:prSet presAssocID="{D1AE6DA1-9B23-41E4-A3E1-16DCECD22070}" presName="childShape" presStyleCnt="0"/>
      <dgm:spPr/>
    </dgm:pt>
    <dgm:pt modelId="{40605794-4A31-44C6-A1D5-838F28DBEC8F}" type="pres">
      <dgm:prSet presAssocID="{B26253F1-58E6-46F0-8129-47F989327DD9}" presName="Name13" presStyleLbl="parChTrans1D2" presStyleIdx="0" presStyleCnt="5"/>
      <dgm:spPr/>
      <dgm:t>
        <a:bodyPr/>
        <a:lstStyle/>
        <a:p>
          <a:endParaRPr lang="en-US"/>
        </a:p>
      </dgm:t>
    </dgm:pt>
    <dgm:pt modelId="{13D86D70-D20E-4F3E-9AC4-0AD2204B2ECE}" type="pres">
      <dgm:prSet presAssocID="{573B40DD-B823-4C4C-8652-E741085F6C51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E5A266-29E8-4FCE-BF17-DB34EDD4DC89}" type="pres">
      <dgm:prSet presAssocID="{B2513A37-5B24-4ADF-950B-073E44B8E648}" presName="Name13" presStyleLbl="parChTrans1D2" presStyleIdx="1" presStyleCnt="5"/>
      <dgm:spPr/>
      <dgm:t>
        <a:bodyPr/>
        <a:lstStyle/>
        <a:p>
          <a:endParaRPr lang="en-US"/>
        </a:p>
      </dgm:t>
    </dgm:pt>
    <dgm:pt modelId="{CB889B48-3308-4D11-A5B0-5D5BD9DBBDEC}" type="pres">
      <dgm:prSet presAssocID="{7F6F2526-036F-48D7-9E03-479DF9E3187B}" presName="childText" presStyleLbl="bgAcc1" presStyleIdx="1" presStyleCnt="5" custScaleX="1172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C26DFC-8980-4D76-A44A-28B9BDA0DB07}" type="pres">
      <dgm:prSet presAssocID="{0C560B61-869F-4FB0-A2D0-911ED421536B}" presName="Name13" presStyleLbl="parChTrans1D2" presStyleIdx="2" presStyleCnt="5"/>
      <dgm:spPr/>
      <dgm:t>
        <a:bodyPr/>
        <a:lstStyle/>
        <a:p>
          <a:endParaRPr lang="en-US"/>
        </a:p>
      </dgm:t>
    </dgm:pt>
    <dgm:pt modelId="{6735B7F1-51F0-4F70-BF7E-7ABAF8CF5EDF}" type="pres">
      <dgm:prSet presAssocID="{8D90860A-4E2B-4399-A207-B7CDDA0D58D2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63704-E2A0-48F0-8523-C1A55A685C12}" type="pres">
      <dgm:prSet presAssocID="{2D3BB505-D1F5-4A14-9017-5B06131CB2B6}" presName="root" presStyleCnt="0"/>
      <dgm:spPr/>
    </dgm:pt>
    <dgm:pt modelId="{F596D06F-2F44-41CA-BE56-7DBBDA368EA4}" type="pres">
      <dgm:prSet presAssocID="{2D3BB505-D1F5-4A14-9017-5B06131CB2B6}" presName="rootComposite" presStyleCnt="0"/>
      <dgm:spPr/>
    </dgm:pt>
    <dgm:pt modelId="{ED134D20-52F6-4AC6-B147-97DE6682D48E}" type="pres">
      <dgm:prSet presAssocID="{2D3BB505-D1F5-4A14-9017-5B06131CB2B6}" presName="rootText" presStyleLbl="node1" presStyleIdx="1" presStyleCnt="2"/>
      <dgm:spPr/>
      <dgm:t>
        <a:bodyPr/>
        <a:lstStyle/>
        <a:p>
          <a:endParaRPr lang="en-US"/>
        </a:p>
      </dgm:t>
    </dgm:pt>
    <dgm:pt modelId="{B86A9358-536C-4627-8C42-F9C292EFC43A}" type="pres">
      <dgm:prSet presAssocID="{2D3BB505-D1F5-4A14-9017-5B06131CB2B6}" presName="rootConnector" presStyleLbl="node1" presStyleIdx="1" presStyleCnt="2"/>
      <dgm:spPr/>
      <dgm:t>
        <a:bodyPr/>
        <a:lstStyle/>
        <a:p>
          <a:endParaRPr lang="en-US"/>
        </a:p>
      </dgm:t>
    </dgm:pt>
    <dgm:pt modelId="{9B41BFD6-817D-4E86-A0DD-4805B768B521}" type="pres">
      <dgm:prSet presAssocID="{2D3BB505-D1F5-4A14-9017-5B06131CB2B6}" presName="childShape" presStyleCnt="0"/>
      <dgm:spPr/>
    </dgm:pt>
    <dgm:pt modelId="{B78BE712-A477-49A6-989D-3AE76C1680E1}" type="pres">
      <dgm:prSet presAssocID="{79E307D1-6604-46BE-92D4-8C73AEBC41AF}" presName="Name13" presStyleLbl="parChTrans1D2" presStyleIdx="3" presStyleCnt="5"/>
      <dgm:spPr/>
      <dgm:t>
        <a:bodyPr/>
        <a:lstStyle/>
        <a:p>
          <a:endParaRPr lang="en-US"/>
        </a:p>
      </dgm:t>
    </dgm:pt>
    <dgm:pt modelId="{A7A79166-D39F-4032-9022-917981F80CDE}" type="pres">
      <dgm:prSet presAssocID="{5FAAB32A-7F65-4AC2-9651-672B89D87982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288E0F-D53E-4759-8275-8A604AA9993E}" type="pres">
      <dgm:prSet presAssocID="{4942183D-C846-4B17-8006-80A499CA8BC9}" presName="Name13" presStyleLbl="parChTrans1D2" presStyleIdx="4" presStyleCnt="5"/>
      <dgm:spPr/>
      <dgm:t>
        <a:bodyPr/>
        <a:lstStyle/>
        <a:p>
          <a:endParaRPr lang="en-US"/>
        </a:p>
      </dgm:t>
    </dgm:pt>
    <dgm:pt modelId="{906DC639-010D-4CF6-8C3C-957D617AD6E3}" type="pres">
      <dgm:prSet presAssocID="{6D1B326D-8C84-46D7-BF9F-301BE88D0ED4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6BAAAA-C76E-4FAD-9F50-6167C3F9CFEE}" type="presOf" srcId="{7F6F2526-036F-48D7-9E03-479DF9E3187B}" destId="{CB889B48-3308-4D11-A5B0-5D5BD9DBBDEC}" srcOrd="0" destOrd="0" presId="urn:microsoft.com/office/officeart/2005/8/layout/hierarchy3"/>
    <dgm:cxn modelId="{E5C31818-AD7B-4009-B935-375835F7DE92}" type="presOf" srcId="{8D90860A-4E2B-4399-A207-B7CDDA0D58D2}" destId="{6735B7F1-51F0-4F70-BF7E-7ABAF8CF5EDF}" srcOrd="0" destOrd="0" presId="urn:microsoft.com/office/officeart/2005/8/layout/hierarchy3"/>
    <dgm:cxn modelId="{3542EAF8-590A-4A41-AB57-EA1A3E86BF14}" type="presOf" srcId="{6D1B326D-8C84-46D7-BF9F-301BE88D0ED4}" destId="{906DC639-010D-4CF6-8C3C-957D617AD6E3}" srcOrd="0" destOrd="0" presId="urn:microsoft.com/office/officeart/2005/8/layout/hierarchy3"/>
    <dgm:cxn modelId="{F0F2EFA2-69CE-4A3C-B98C-7B759B15F1CE}" srcId="{2D3BB505-D1F5-4A14-9017-5B06131CB2B6}" destId="{6D1B326D-8C84-46D7-BF9F-301BE88D0ED4}" srcOrd="1" destOrd="0" parTransId="{4942183D-C846-4B17-8006-80A499CA8BC9}" sibTransId="{73C6E32A-849D-41DC-9C50-6C14D0BE443B}"/>
    <dgm:cxn modelId="{0F36E627-E0F3-47A6-BEFE-72F62C6E1723}" type="presOf" srcId="{B2513A37-5B24-4ADF-950B-073E44B8E648}" destId="{F0E5A266-29E8-4FCE-BF17-DB34EDD4DC89}" srcOrd="0" destOrd="0" presId="urn:microsoft.com/office/officeart/2005/8/layout/hierarchy3"/>
    <dgm:cxn modelId="{AD474677-DEC4-4752-ADB2-3A019F87277D}" type="presOf" srcId="{79E307D1-6604-46BE-92D4-8C73AEBC41AF}" destId="{B78BE712-A477-49A6-989D-3AE76C1680E1}" srcOrd="0" destOrd="0" presId="urn:microsoft.com/office/officeart/2005/8/layout/hierarchy3"/>
    <dgm:cxn modelId="{3130B19C-2495-4F00-9499-BEF9D78F4CDE}" srcId="{0EA48328-9A09-40F3-9A4A-903BF151B772}" destId="{D1AE6DA1-9B23-41E4-A3E1-16DCECD22070}" srcOrd="0" destOrd="0" parTransId="{6DDB4829-3D12-4827-899E-8E1D27CDA41D}" sibTransId="{8FA3C220-1444-4723-B16D-22DCFA7B953E}"/>
    <dgm:cxn modelId="{6A28194A-F0B6-4F78-8A98-D85564D0FC54}" type="presOf" srcId="{2D3BB505-D1F5-4A14-9017-5B06131CB2B6}" destId="{ED134D20-52F6-4AC6-B147-97DE6682D48E}" srcOrd="0" destOrd="0" presId="urn:microsoft.com/office/officeart/2005/8/layout/hierarchy3"/>
    <dgm:cxn modelId="{9DD0D331-C53E-4D01-B425-61E18BA94458}" srcId="{2D3BB505-D1F5-4A14-9017-5B06131CB2B6}" destId="{5FAAB32A-7F65-4AC2-9651-672B89D87982}" srcOrd="0" destOrd="0" parTransId="{79E307D1-6604-46BE-92D4-8C73AEBC41AF}" sibTransId="{31631F30-B2EF-449F-B3A0-6C9E93D9371E}"/>
    <dgm:cxn modelId="{E89D1F2B-0FA8-4E21-B9A9-A14B5EEB63CF}" type="presOf" srcId="{573B40DD-B823-4C4C-8652-E741085F6C51}" destId="{13D86D70-D20E-4F3E-9AC4-0AD2204B2ECE}" srcOrd="0" destOrd="0" presId="urn:microsoft.com/office/officeart/2005/8/layout/hierarchy3"/>
    <dgm:cxn modelId="{756B6984-E25C-4396-AE1D-5309B0BBFD56}" srcId="{D1AE6DA1-9B23-41E4-A3E1-16DCECD22070}" destId="{573B40DD-B823-4C4C-8652-E741085F6C51}" srcOrd="0" destOrd="0" parTransId="{B26253F1-58E6-46F0-8129-47F989327DD9}" sibTransId="{ABF63765-9277-4B0D-810D-26787E7D3C92}"/>
    <dgm:cxn modelId="{32EC59CC-DC14-4718-8762-AA31C0379E1D}" type="presOf" srcId="{4942183D-C846-4B17-8006-80A499CA8BC9}" destId="{C7288E0F-D53E-4759-8275-8A604AA9993E}" srcOrd="0" destOrd="0" presId="urn:microsoft.com/office/officeart/2005/8/layout/hierarchy3"/>
    <dgm:cxn modelId="{F467FE95-E9D2-4951-B11B-F36C7303C931}" type="presOf" srcId="{D1AE6DA1-9B23-41E4-A3E1-16DCECD22070}" destId="{394F39C9-8D3F-4C56-818E-CB51C7723DAC}" srcOrd="0" destOrd="0" presId="urn:microsoft.com/office/officeart/2005/8/layout/hierarchy3"/>
    <dgm:cxn modelId="{7E22D983-2BEA-4F64-A9D3-BE6D9C9C5DE0}" srcId="{D1AE6DA1-9B23-41E4-A3E1-16DCECD22070}" destId="{7F6F2526-036F-48D7-9E03-479DF9E3187B}" srcOrd="1" destOrd="0" parTransId="{B2513A37-5B24-4ADF-950B-073E44B8E648}" sibTransId="{44003A07-4871-4C58-A373-386985AFE879}"/>
    <dgm:cxn modelId="{2882E19E-5988-4607-B521-88444AD78D61}" type="presOf" srcId="{0EA48328-9A09-40F3-9A4A-903BF151B772}" destId="{68E9BD11-0E74-482F-94F2-B4A10B5D780F}" srcOrd="0" destOrd="0" presId="urn:microsoft.com/office/officeart/2005/8/layout/hierarchy3"/>
    <dgm:cxn modelId="{B5F6D9D8-6408-45AB-9E3A-78D01EA198C2}" type="presOf" srcId="{0C560B61-869F-4FB0-A2D0-911ED421536B}" destId="{96C26DFC-8980-4D76-A44A-28B9BDA0DB07}" srcOrd="0" destOrd="0" presId="urn:microsoft.com/office/officeart/2005/8/layout/hierarchy3"/>
    <dgm:cxn modelId="{5426AD7A-41B4-4AAA-8812-8659DF5F711C}" type="presOf" srcId="{D1AE6DA1-9B23-41E4-A3E1-16DCECD22070}" destId="{D25C27AD-A3E3-4109-9295-CBC8F1757D24}" srcOrd="1" destOrd="0" presId="urn:microsoft.com/office/officeart/2005/8/layout/hierarchy3"/>
    <dgm:cxn modelId="{FB7EBB54-84D7-4DA2-A565-C4B49B0E880D}" type="presOf" srcId="{5FAAB32A-7F65-4AC2-9651-672B89D87982}" destId="{A7A79166-D39F-4032-9022-917981F80CDE}" srcOrd="0" destOrd="0" presId="urn:microsoft.com/office/officeart/2005/8/layout/hierarchy3"/>
    <dgm:cxn modelId="{3AE9040B-1978-4809-B795-EE5178DEF756}" srcId="{0EA48328-9A09-40F3-9A4A-903BF151B772}" destId="{2D3BB505-D1F5-4A14-9017-5B06131CB2B6}" srcOrd="1" destOrd="0" parTransId="{3E32B2CB-69E1-415E-B4AC-40C8909D5E87}" sibTransId="{39A6D73B-DC6E-4C71-92B2-B8A4FBF3EF90}"/>
    <dgm:cxn modelId="{65399413-165F-4E89-968F-3F01A02D74E2}" srcId="{D1AE6DA1-9B23-41E4-A3E1-16DCECD22070}" destId="{8D90860A-4E2B-4399-A207-B7CDDA0D58D2}" srcOrd="2" destOrd="0" parTransId="{0C560B61-869F-4FB0-A2D0-911ED421536B}" sibTransId="{D6DEAF52-BCD8-4CF4-938B-6B5B8CEB4D6C}"/>
    <dgm:cxn modelId="{9EE36A91-A649-4BB1-9A9E-1499442E5D60}" type="presOf" srcId="{B26253F1-58E6-46F0-8129-47F989327DD9}" destId="{40605794-4A31-44C6-A1D5-838F28DBEC8F}" srcOrd="0" destOrd="0" presId="urn:microsoft.com/office/officeart/2005/8/layout/hierarchy3"/>
    <dgm:cxn modelId="{C3EB6E97-F225-4975-88B6-7806AC57AA8E}" type="presOf" srcId="{2D3BB505-D1F5-4A14-9017-5B06131CB2B6}" destId="{B86A9358-536C-4627-8C42-F9C292EFC43A}" srcOrd="1" destOrd="0" presId="urn:microsoft.com/office/officeart/2005/8/layout/hierarchy3"/>
    <dgm:cxn modelId="{27C89766-0067-4F24-AC84-CE923DFC7F81}" type="presParOf" srcId="{68E9BD11-0E74-482F-94F2-B4A10B5D780F}" destId="{DD32D398-269C-4CC8-937B-8B7AA4BFC815}" srcOrd="0" destOrd="0" presId="urn:microsoft.com/office/officeart/2005/8/layout/hierarchy3"/>
    <dgm:cxn modelId="{9A2FCBFB-F860-4851-8C59-0E7B02EF348D}" type="presParOf" srcId="{DD32D398-269C-4CC8-937B-8B7AA4BFC815}" destId="{BB5C5016-005E-4AB2-AD6E-B69B461103EC}" srcOrd="0" destOrd="0" presId="urn:microsoft.com/office/officeart/2005/8/layout/hierarchy3"/>
    <dgm:cxn modelId="{23F8C044-2033-4541-97DC-B9C1BD718FF7}" type="presParOf" srcId="{BB5C5016-005E-4AB2-AD6E-B69B461103EC}" destId="{394F39C9-8D3F-4C56-818E-CB51C7723DAC}" srcOrd="0" destOrd="0" presId="urn:microsoft.com/office/officeart/2005/8/layout/hierarchy3"/>
    <dgm:cxn modelId="{EC86C3A2-FC11-4705-ACDD-996BBC2D7AE1}" type="presParOf" srcId="{BB5C5016-005E-4AB2-AD6E-B69B461103EC}" destId="{D25C27AD-A3E3-4109-9295-CBC8F1757D24}" srcOrd="1" destOrd="0" presId="urn:microsoft.com/office/officeart/2005/8/layout/hierarchy3"/>
    <dgm:cxn modelId="{174E00F7-87BB-4B6C-96F9-204337CEA82C}" type="presParOf" srcId="{DD32D398-269C-4CC8-937B-8B7AA4BFC815}" destId="{CF166C16-AB70-41DA-A958-7FF782B65C41}" srcOrd="1" destOrd="0" presId="urn:microsoft.com/office/officeart/2005/8/layout/hierarchy3"/>
    <dgm:cxn modelId="{A438E8FD-AE86-4C55-82A8-8E3E4A9FCB73}" type="presParOf" srcId="{CF166C16-AB70-41DA-A958-7FF782B65C41}" destId="{40605794-4A31-44C6-A1D5-838F28DBEC8F}" srcOrd="0" destOrd="0" presId="urn:microsoft.com/office/officeart/2005/8/layout/hierarchy3"/>
    <dgm:cxn modelId="{5D9D5208-15C3-4E1F-ABD7-A27DE326DFC8}" type="presParOf" srcId="{CF166C16-AB70-41DA-A958-7FF782B65C41}" destId="{13D86D70-D20E-4F3E-9AC4-0AD2204B2ECE}" srcOrd="1" destOrd="0" presId="urn:microsoft.com/office/officeart/2005/8/layout/hierarchy3"/>
    <dgm:cxn modelId="{EB93F608-9370-40C3-AC1D-F5F2A9376878}" type="presParOf" srcId="{CF166C16-AB70-41DA-A958-7FF782B65C41}" destId="{F0E5A266-29E8-4FCE-BF17-DB34EDD4DC89}" srcOrd="2" destOrd="0" presId="urn:microsoft.com/office/officeart/2005/8/layout/hierarchy3"/>
    <dgm:cxn modelId="{1D4632AA-8F51-4597-80CC-EC9E8CCCEB22}" type="presParOf" srcId="{CF166C16-AB70-41DA-A958-7FF782B65C41}" destId="{CB889B48-3308-4D11-A5B0-5D5BD9DBBDEC}" srcOrd="3" destOrd="0" presId="urn:microsoft.com/office/officeart/2005/8/layout/hierarchy3"/>
    <dgm:cxn modelId="{CEFC8B50-09DE-4DF3-A258-48E677293F11}" type="presParOf" srcId="{CF166C16-AB70-41DA-A958-7FF782B65C41}" destId="{96C26DFC-8980-4D76-A44A-28B9BDA0DB07}" srcOrd="4" destOrd="0" presId="urn:microsoft.com/office/officeart/2005/8/layout/hierarchy3"/>
    <dgm:cxn modelId="{3EBCC2AC-E9D0-450F-AD5D-25C0153427D2}" type="presParOf" srcId="{CF166C16-AB70-41DA-A958-7FF782B65C41}" destId="{6735B7F1-51F0-4F70-BF7E-7ABAF8CF5EDF}" srcOrd="5" destOrd="0" presId="urn:microsoft.com/office/officeart/2005/8/layout/hierarchy3"/>
    <dgm:cxn modelId="{DB47B9F7-478F-4A55-B920-7755321E5CA8}" type="presParOf" srcId="{68E9BD11-0E74-482F-94F2-B4A10B5D780F}" destId="{13863704-E2A0-48F0-8523-C1A55A685C12}" srcOrd="1" destOrd="0" presId="urn:microsoft.com/office/officeart/2005/8/layout/hierarchy3"/>
    <dgm:cxn modelId="{B45ED8D1-BAB1-4153-A0F4-1523032D74EE}" type="presParOf" srcId="{13863704-E2A0-48F0-8523-C1A55A685C12}" destId="{F596D06F-2F44-41CA-BE56-7DBBDA368EA4}" srcOrd="0" destOrd="0" presId="urn:microsoft.com/office/officeart/2005/8/layout/hierarchy3"/>
    <dgm:cxn modelId="{15D95F86-F8D6-4200-8879-A52C36B35BB7}" type="presParOf" srcId="{F596D06F-2F44-41CA-BE56-7DBBDA368EA4}" destId="{ED134D20-52F6-4AC6-B147-97DE6682D48E}" srcOrd="0" destOrd="0" presId="urn:microsoft.com/office/officeart/2005/8/layout/hierarchy3"/>
    <dgm:cxn modelId="{6F240817-EC41-4C07-B9A0-C9BD508C98FA}" type="presParOf" srcId="{F596D06F-2F44-41CA-BE56-7DBBDA368EA4}" destId="{B86A9358-536C-4627-8C42-F9C292EFC43A}" srcOrd="1" destOrd="0" presId="urn:microsoft.com/office/officeart/2005/8/layout/hierarchy3"/>
    <dgm:cxn modelId="{853D282A-56A0-42D8-890B-1A4D3BF737C8}" type="presParOf" srcId="{13863704-E2A0-48F0-8523-C1A55A685C12}" destId="{9B41BFD6-817D-4E86-A0DD-4805B768B521}" srcOrd="1" destOrd="0" presId="urn:microsoft.com/office/officeart/2005/8/layout/hierarchy3"/>
    <dgm:cxn modelId="{186E97AD-F451-4821-B66B-51425C503EF2}" type="presParOf" srcId="{9B41BFD6-817D-4E86-A0DD-4805B768B521}" destId="{B78BE712-A477-49A6-989D-3AE76C1680E1}" srcOrd="0" destOrd="0" presId="urn:microsoft.com/office/officeart/2005/8/layout/hierarchy3"/>
    <dgm:cxn modelId="{A55B2375-1CC8-49DC-A3B6-418B588AA649}" type="presParOf" srcId="{9B41BFD6-817D-4E86-A0DD-4805B768B521}" destId="{A7A79166-D39F-4032-9022-917981F80CDE}" srcOrd="1" destOrd="0" presId="urn:microsoft.com/office/officeart/2005/8/layout/hierarchy3"/>
    <dgm:cxn modelId="{3676F102-4675-4CEB-9142-346E22948871}" type="presParOf" srcId="{9B41BFD6-817D-4E86-A0DD-4805B768B521}" destId="{C7288E0F-D53E-4759-8275-8A604AA9993E}" srcOrd="2" destOrd="0" presId="urn:microsoft.com/office/officeart/2005/8/layout/hierarchy3"/>
    <dgm:cxn modelId="{365D7BF2-B931-4F6F-B0CA-B96876F288E6}" type="presParOf" srcId="{9B41BFD6-817D-4E86-A0DD-4805B768B521}" destId="{906DC639-010D-4CF6-8C3C-957D617AD6E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2E01DB-F4A7-4828-9AF4-27CECBE65C04}">
      <dgm:prSet phldrT="[Text]" custT="1"/>
      <dgm:spPr/>
      <dgm:t>
        <a:bodyPr/>
        <a:lstStyle/>
        <a:p>
          <a:r>
            <a:rPr lang="en-US" sz="2400" dirty="0" smtClean="0"/>
            <a:t>General Composition and Committees</a:t>
          </a:r>
          <a:endParaRPr lang="en-US" sz="3400" dirty="0"/>
        </a:p>
      </dgm:t>
    </dgm:pt>
    <dgm:pt modelId="{5289E22D-7B16-4D68-9D5B-44C46DB81D0D}" type="parTrans" cxnId="{1D4A7F00-B882-4A22-BDAF-3E865414F3BD}">
      <dgm:prSet/>
      <dgm:spPr/>
      <dgm:t>
        <a:bodyPr/>
        <a:lstStyle/>
        <a:p>
          <a:endParaRPr lang="en-US"/>
        </a:p>
      </dgm:t>
    </dgm:pt>
    <dgm:pt modelId="{63A5AE11-5068-43A0-B83B-A9C165920F31}" type="sibTrans" cxnId="{1D4A7F00-B882-4A22-BDAF-3E865414F3BD}">
      <dgm:prSet/>
      <dgm:spPr/>
      <dgm:t>
        <a:bodyPr/>
        <a:lstStyle/>
        <a:p>
          <a:endParaRPr lang="en-US"/>
        </a:p>
      </dgm:t>
    </dgm:pt>
    <dgm:pt modelId="{936CCB1B-14EE-4750-9196-AA315D1A3272}">
      <dgm:prSet phldrT="[Text]" custT="1"/>
      <dgm:spPr/>
      <dgm:t>
        <a:bodyPr/>
        <a:lstStyle/>
        <a:p>
          <a:r>
            <a:rPr lang="en-US" sz="2500" dirty="0" smtClean="0"/>
            <a:t> Members</a:t>
          </a:r>
          <a:endParaRPr lang="en-US" sz="2000" dirty="0"/>
        </a:p>
      </dgm:t>
    </dgm:pt>
    <dgm:pt modelId="{828F665C-2F06-49C7-95BC-E9E97127DFFC}" type="parTrans" cxnId="{99051ADC-8502-4AD1-8DEE-05435F1AC978}">
      <dgm:prSet/>
      <dgm:spPr/>
      <dgm:t>
        <a:bodyPr/>
        <a:lstStyle/>
        <a:p>
          <a:endParaRPr lang="en-US"/>
        </a:p>
      </dgm:t>
    </dgm:pt>
    <dgm:pt modelId="{17890C55-21A4-4098-BD57-B910BD80B526}" type="sibTrans" cxnId="{99051ADC-8502-4AD1-8DEE-05435F1AC978}">
      <dgm:prSet/>
      <dgm:spPr/>
      <dgm:t>
        <a:bodyPr/>
        <a:lstStyle/>
        <a:p>
          <a:endParaRPr lang="en-US"/>
        </a:p>
      </dgm:t>
    </dgm:pt>
    <dgm:pt modelId="{3B53D07F-1DD9-441F-A9A3-1DC0D1533D64}">
      <dgm:prSet phldrT="[Text]" custT="1"/>
      <dgm:spPr/>
      <dgm:t>
        <a:bodyPr/>
        <a:lstStyle/>
        <a:p>
          <a:r>
            <a:rPr lang="en-US" sz="2400" dirty="0" smtClean="0"/>
            <a:t>Forms</a:t>
          </a:r>
          <a:r>
            <a:rPr lang="en-US" sz="2400" baseline="0" dirty="0" smtClean="0"/>
            <a:t> of Voting in UNGA</a:t>
          </a:r>
          <a:endParaRPr lang="en-US" sz="2400" dirty="0"/>
        </a:p>
      </dgm:t>
    </dgm:pt>
    <dgm:pt modelId="{F8719097-7A87-4F28-BC42-9CCAB34C1A2E}" type="parTrans" cxnId="{AD2401ED-80BD-436C-B43B-48F98BB6A4C5}">
      <dgm:prSet/>
      <dgm:spPr/>
      <dgm:t>
        <a:bodyPr/>
        <a:lstStyle/>
        <a:p>
          <a:endParaRPr lang="en-US"/>
        </a:p>
      </dgm:t>
    </dgm:pt>
    <dgm:pt modelId="{6EB6001C-06A9-4240-8784-AF1195AB3391}" type="sibTrans" cxnId="{AD2401ED-80BD-436C-B43B-48F98BB6A4C5}">
      <dgm:prSet/>
      <dgm:spPr/>
      <dgm:t>
        <a:bodyPr/>
        <a:lstStyle/>
        <a:p>
          <a:endParaRPr lang="en-US"/>
        </a:p>
      </dgm:t>
    </dgm:pt>
    <dgm:pt modelId="{9158F7E1-4BDB-4A6D-9DCA-DF5BB0D2401A}">
      <dgm:prSet phldrT="[Text]" custT="1"/>
      <dgm:spPr/>
      <dgm:t>
        <a:bodyPr/>
        <a:lstStyle/>
        <a:p>
          <a:r>
            <a:rPr lang="en-US" sz="2000" dirty="0" smtClean="0"/>
            <a:t>Simple majority.</a:t>
          </a:r>
          <a:endParaRPr lang="en-US" sz="2000" dirty="0"/>
        </a:p>
      </dgm:t>
    </dgm:pt>
    <dgm:pt modelId="{26F350CE-02F0-47DA-B749-7B65CF52B856}" type="parTrans" cxnId="{91BF5AE8-7571-47B8-9406-FC2A7DC6AAD3}">
      <dgm:prSet/>
      <dgm:spPr/>
      <dgm:t>
        <a:bodyPr/>
        <a:lstStyle/>
        <a:p>
          <a:endParaRPr lang="en-US"/>
        </a:p>
      </dgm:t>
    </dgm:pt>
    <dgm:pt modelId="{5A351DA2-544A-4FBF-BA20-AEBFD372A115}" type="sibTrans" cxnId="{91BF5AE8-7571-47B8-9406-FC2A7DC6AAD3}">
      <dgm:prSet/>
      <dgm:spPr/>
      <dgm:t>
        <a:bodyPr/>
        <a:lstStyle/>
        <a:p>
          <a:endParaRPr lang="en-US"/>
        </a:p>
      </dgm:t>
    </dgm:pt>
    <dgm:pt modelId="{CBDF5276-B45D-4808-AA4C-B5E747E48C04}">
      <dgm:prSet phldrT="[Text]" custT="1"/>
      <dgm:spPr/>
      <dgm:t>
        <a:bodyPr/>
        <a:lstStyle/>
        <a:p>
          <a:r>
            <a:rPr lang="en-US" sz="2400" dirty="0" smtClean="0"/>
            <a:t>Shortcomings of the UNGA</a:t>
          </a:r>
          <a:endParaRPr lang="en-US" sz="2400" dirty="0"/>
        </a:p>
      </dgm:t>
    </dgm:pt>
    <dgm:pt modelId="{CE611005-C2BA-4DD7-8703-FA713F71D7F8}" type="parTrans" cxnId="{587795DF-3CFB-4606-857A-174D0BF5AFA1}">
      <dgm:prSet/>
      <dgm:spPr/>
      <dgm:t>
        <a:bodyPr/>
        <a:lstStyle/>
        <a:p>
          <a:endParaRPr lang="en-US"/>
        </a:p>
      </dgm:t>
    </dgm:pt>
    <dgm:pt modelId="{FF273B9E-1A2B-44B7-AFF8-8BEF6DE1EFF7}" type="sibTrans" cxnId="{587795DF-3CFB-4606-857A-174D0BF5AFA1}">
      <dgm:prSet/>
      <dgm:spPr/>
      <dgm:t>
        <a:bodyPr/>
        <a:lstStyle/>
        <a:p>
          <a:endParaRPr lang="en-US"/>
        </a:p>
      </dgm:t>
    </dgm:pt>
    <dgm:pt modelId="{F389F520-A791-45CB-9FC3-2655967910E5}">
      <dgm:prSet phldrT="[Text]" custT="1"/>
      <dgm:spPr/>
      <dgm:t>
        <a:bodyPr/>
        <a:lstStyle/>
        <a:p>
          <a:r>
            <a:rPr lang="en-US" sz="2000" dirty="0" smtClean="0"/>
            <a:t>Decisions</a:t>
          </a:r>
          <a:r>
            <a:rPr lang="en-US" sz="2000" baseline="0" dirty="0" smtClean="0"/>
            <a:t> and their nature.</a:t>
          </a:r>
          <a:endParaRPr lang="en-US" sz="2000" dirty="0"/>
        </a:p>
      </dgm:t>
    </dgm:pt>
    <dgm:pt modelId="{9A5EFBA5-94DF-454E-AEFE-320906E31E63}" type="parTrans" cxnId="{AF528475-924D-413F-AFE0-FD8FD3184806}">
      <dgm:prSet/>
      <dgm:spPr/>
      <dgm:t>
        <a:bodyPr/>
        <a:lstStyle/>
        <a:p>
          <a:endParaRPr lang="en-US"/>
        </a:p>
      </dgm:t>
    </dgm:pt>
    <dgm:pt modelId="{AEF22091-E5C6-47DD-92AD-F8773D84F726}" type="sibTrans" cxnId="{AF528475-924D-413F-AFE0-FD8FD3184806}">
      <dgm:prSet/>
      <dgm:spPr/>
      <dgm:t>
        <a:bodyPr/>
        <a:lstStyle/>
        <a:p>
          <a:endParaRPr lang="en-US"/>
        </a:p>
      </dgm:t>
    </dgm:pt>
    <dgm:pt modelId="{F96DD524-8F9C-4E99-8D35-307C913528F2}">
      <dgm:prSet phldrT="[Text]" custT="1"/>
      <dgm:spPr/>
      <dgm:t>
        <a:bodyPr/>
        <a:lstStyle/>
        <a:p>
          <a:r>
            <a:rPr lang="en-US" sz="2000" dirty="0" smtClean="0"/>
            <a:t>Questions of Sovereign equality</a:t>
          </a:r>
          <a:r>
            <a:rPr lang="en-US" sz="2500" dirty="0" smtClean="0"/>
            <a:t>.</a:t>
          </a:r>
          <a:endParaRPr lang="en-US" sz="2500" dirty="0"/>
        </a:p>
      </dgm:t>
    </dgm:pt>
    <dgm:pt modelId="{D006325C-5F3E-46E4-80B1-DE2B0CDD6F9D}" type="parTrans" cxnId="{159F81F9-275D-4082-9C6F-C34D700582D3}">
      <dgm:prSet/>
      <dgm:spPr/>
      <dgm:t>
        <a:bodyPr/>
        <a:lstStyle/>
        <a:p>
          <a:endParaRPr lang="en-US"/>
        </a:p>
      </dgm:t>
    </dgm:pt>
    <dgm:pt modelId="{D3E77A05-01AF-4A81-8118-F48B2BE884C8}" type="sibTrans" cxnId="{159F81F9-275D-4082-9C6F-C34D700582D3}">
      <dgm:prSet/>
      <dgm:spPr/>
      <dgm:t>
        <a:bodyPr/>
        <a:lstStyle/>
        <a:p>
          <a:endParaRPr lang="en-US"/>
        </a:p>
      </dgm:t>
    </dgm:pt>
    <dgm:pt modelId="{61EAA84C-BFE0-4003-BEBE-1771545EE3B3}">
      <dgm:prSet phldrT="[Text]" custT="1"/>
      <dgm:spPr/>
      <dgm:t>
        <a:bodyPr/>
        <a:lstStyle/>
        <a:p>
          <a:r>
            <a:rPr lang="en-US" sz="2000" dirty="0" smtClean="0"/>
            <a:t>6 Committees</a:t>
          </a:r>
          <a:endParaRPr lang="en-US" sz="2000" dirty="0"/>
        </a:p>
      </dgm:t>
    </dgm:pt>
    <dgm:pt modelId="{69C15ED6-9786-4EFA-AD71-B5B0FBDE6625}" type="parTrans" cxnId="{847391E5-23A7-4566-A313-CDD2F6402793}">
      <dgm:prSet/>
      <dgm:spPr/>
      <dgm:t>
        <a:bodyPr/>
        <a:lstStyle/>
        <a:p>
          <a:endParaRPr lang="en-US"/>
        </a:p>
      </dgm:t>
    </dgm:pt>
    <dgm:pt modelId="{7F7549D2-448D-4B4E-9612-0EA26632995A}" type="sibTrans" cxnId="{847391E5-23A7-4566-A313-CDD2F6402793}">
      <dgm:prSet/>
      <dgm:spPr/>
      <dgm:t>
        <a:bodyPr/>
        <a:lstStyle/>
        <a:p>
          <a:endParaRPr lang="en-US"/>
        </a:p>
      </dgm:t>
    </dgm:pt>
    <dgm:pt modelId="{3D76BA1D-432A-4F86-9A3E-259DECCB5F25}">
      <dgm:prSet phldrT="[Text]" custT="1"/>
      <dgm:spPr/>
      <dgm:t>
        <a:bodyPr/>
        <a:lstStyle/>
        <a:p>
          <a:r>
            <a:rPr lang="en-US" sz="2000" dirty="0" smtClean="0"/>
            <a:t>Entities Supervised by the UNGA</a:t>
          </a:r>
          <a:endParaRPr lang="en-US" sz="2000" dirty="0"/>
        </a:p>
      </dgm:t>
    </dgm:pt>
    <dgm:pt modelId="{616014B3-9C68-4D98-8C2C-499E6026F47E}" type="parTrans" cxnId="{917ABCCF-C9DD-4DE2-8E0F-4902C2CB98A7}">
      <dgm:prSet/>
      <dgm:spPr/>
      <dgm:t>
        <a:bodyPr/>
        <a:lstStyle/>
        <a:p>
          <a:endParaRPr lang="en-US"/>
        </a:p>
      </dgm:t>
    </dgm:pt>
    <dgm:pt modelId="{60E5449C-4F60-4CC6-8210-92C839AD148F}" type="sibTrans" cxnId="{917ABCCF-C9DD-4DE2-8E0F-4902C2CB98A7}">
      <dgm:prSet/>
      <dgm:spPr/>
      <dgm:t>
        <a:bodyPr/>
        <a:lstStyle/>
        <a:p>
          <a:endParaRPr lang="en-US"/>
        </a:p>
      </dgm:t>
    </dgm:pt>
    <dgm:pt modelId="{06F6B96C-32E1-4F1E-A240-1943F749D20C}">
      <dgm:prSet phldrT="[Text]" custT="1"/>
      <dgm:spPr/>
      <dgm:t>
        <a:bodyPr/>
        <a:lstStyle/>
        <a:p>
          <a:r>
            <a:rPr lang="en-US" sz="2000" dirty="0" smtClean="0"/>
            <a:t>Two-Third (Applied on different questions)</a:t>
          </a:r>
          <a:endParaRPr lang="en-US" sz="2000" dirty="0"/>
        </a:p>
      </dgm:t>
    </dgm:pt>
    <dgm:pt modelId="{ACEF3256-3DB4-4373-9BE7-148821A2075E}" type="parTrans" cxnId="{4031F2B1-2D40-4249-AE7C-ADB893486A0D}">
      <dgm:prSet/>
      <dgm:spPr/>
      <dgm:t>
        <a:bodyPr/>
        <a:lstStyle/>
        <a:p>
          <a:endParaRPr lang="en-US"/>
        </a:p>
      </dgm:t>
    </dgm:pt>
    <dgm:pt modelId="{5C805D13-10C7-40A7-B9E4-9CE9C64A52D0}" type="sibTrans" cxnId="{4031F2B1-2D40-4249-AE7C-ADB893486A0D}">
      <dgm:prSet/>
      <dgm:spPr/>
      <dgm:t>
        <a:bodyPr/>
        <a:lstStyle/>
        <a:p>
          <a:endParaRPr lang="en-US"/>
        </a:p>
      </dgm:t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5CEF00-E0F4-4BCF-9CBF-DE1568AB2DAC}" type="pres">
      <dgm:prSet presAssocID="{082E01DB-F4A7-4828-9AF4-27CECBE65C04}" presName="composite" presStyleCnt="0"/>
      <dgm:spPr/>
    </dgm:pt>
    <dgm:pt modelId="{430510F9-9FB5-4C57-A32B-72D71B37BB29}" type="pres">
      <dgm:prSet presAssocID="{082E01DB-F4A7-4828-9AF4-27CECBE65C04}" presName="parTx" presStyleLbl="alignNode1" presStyleIdx="0" presStyleCnt="3" custScaleX="93571" custScaleY="975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7475-BA1B-4203-BF4F-9789897CEF25}" type="pres">
      <dgm:prSet presAssocID="{082E01DB-F4A7-4828-9AF4-27CECBE65C04}" presName="desTx" presStyleLbl="alignAccFollowNode1" presStyleIdx="0" presStyleCnt="3" custScaleY="100883" custLinFactNeighborX="-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E8E73-B250-4A83-84E7-7A3CDCE95E06}" type="pres">
      <dgm:prSet presAssocID="{63A5AE11-5068-43A0-B83B-A9C165920F31}" presName="space" presStyleCnt="0"/>
      <dgm:spPr/>
    </dgm:pt>
    <dgm:pt modelId="{FFE34DED-B492-424F-AD70-29BBF09FFF3A}" type="pres">
      <dgm:prSet presAssocID="{3B53D07F-1DD9-441F-A9A3-1DC0D1533D64}" presName="composite" presStyleCnt="0"/>
      <dgm:spPr/>
    </dgm:pt>
    <dgm:pt modelId="{5806AE2C-6314-42BB-8C42-2EC7FA6896C7}" type="pres">
      <dgm:prSet presAssocID="{3B53D07F-1DD9-441F-A9A3-1DC0D1533D6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CE9BE-EAD3-46EB-9098-D168BF571DC1}" type="pres">
      <dgm:prSet presAssocID="{3B53D07F-1DD9-441F-A9A3-1DC0D1533D6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2C084F-3E30-45BA-B000-428EC5873AD1}" type="pres">
      <dgm:prSet presAssocID="{6EB6001C-06A9-4240-8784-AF1195AB3391}" presName="space" presStyleCnt="0"/>
      <dgm:spPr/>
    </dgm:pt>
    <dgm:pt modelId="{2B691363-57CE-434A-80F5-402C3D788A16}" type="pres">
      <dgm:prSet presAssocID="{CBDF5276-B45D-4808-AA4C-B5E747E48C04}" presName="composite" presStyleCnt="0"/>
      <dgm:spPr/>
    </dgm:pt>
    <dgm:pt modelId="{E48D8AF7-0288-447B-8738-89AAAA98D6C3}" type="pres">
      <dgm:prSet presAssocID="{CBDF5276-B45D-4808-AA4C-B5E747E48C0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8D034-A368-4710-B50E-FF88B72C00E1}" type="pres">
      <dgm:prSet presAssocID="{CBDF5276-B45D-4808-AA4C-B5E747E48C0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BF5AE8-7571-47B8-9406-FC2A7DC6AAD3}" srcId="{3B53D07F-1DD9-441F-A9A3-1DC0D1533D64}" destId="{9158F7E1-4BDB-4A6D-9DCA-DF5BB0D2401A}" srcOrd="0" destOrd="0" parTransId="{26F350CE-02F0-47DA-B749-7B65CF52B856}" sibTransId="{5A351DA2-544A-4FBF-BA20-AEBFD372A115}"/>
    <dgm:cxn modelId="{4D298E31-FCE6-4072-BDF7-FA5AEC114D31}" type="presOf" srcId="{9158F7E1-4BDB-4A6D-9DCA-DF5BB0D2401A}" destId="{1FCCE9BE-EAD3-46EB-9098-D168BF571DC1}" srcOrd="0" destOrd="0" presId="urn:microsoft.com/office/officeart/2005/8/layout/hList1"/>
    <dgm:cxn modelId="{BCEC2F64-9777-49E9-A844-F995425DC1AA}" type="presOf" srcId="{082E01DB-F4A7-4828-9AF4-27CECBE65C04}" destId="{430510F9-9FB5-4C57-A32B-72D71B37BB29}" srcOrd="0" destOrd="0" presId="urn:microsoft.com/office/officeart/2005/8/layout/hList1"/>
    <dgm:cxn modelId="{58A7CE72-3638-4CF5-9C5D-A12BE4AADFA1}" type="presOf" srcId="{3B53D07F-1DD9-441F-A9A3-1DC0D1533D64}" destId="{5806AE2C-6314-42BB-8C42-2EC7FA6896C7}" srcOrd="0" destOrd="0" presId="urn:microsoft.com/office/officeart/2005/8/layout/hList1"/>
    <dgm:cxn modelId="{1FE3577E-697C-44BC-B291-95FFE2F54D06}" type="presOf" srcId="{3927EF92-50CA-4D34-A0D5-B055C59638FD}" destId="{F4A4284B-CA62-4A8A-9573-B720E8ABC5BD}" srcOrd="0" destOrd="0" presId="urn:microsoft.com/office/officeart/2005/8/layout/hList1"/>
    <dgm:cxn modelId="{CAF3E4FD-0526-4C83-90C8-E25C0E7B4DDD}" type="presOf" srcId="{06F6B96C-32E1-4F1E-A240-1943F749D20C}" destId="{1FCCE9BE-EAD3-46EB-9098-D168BF571DC1}" srcOrd="0" destOrd="1" presId="urn:microsoft.com/office/officeart/2005/8/layout/hList1"/>
    <dgm:cxn modelId="{EE6A5D5A-8548-49CE-BB45-E578A46B7282}" type="presOf" srcId="{F96DD524-8F9C-4E99-8D35-307C913528F2}" destId="{CC98D034-A368-4710-B50E-FF88B72C00E1}" srcOrd="0" destOrd="1" presId="urn:microsoft.com/office/officeart/2005/8/layout/hList1"/>
    <dgm:cxn modelId="{8B1456E8-9CFC-49F5-9557-FECD077FF5FF}" type="presOf" srcId="{F389F520-A791-45CB-9FC3-2655967910E5}" destId="{CC98D034-A368-4710-B50E-FF88B72C00E1}" srcOrd="0" destOrd="0" presId="urn:microsoft.com/office/officeart/2005/8/layout/hList1"/>
    <dgm:cxn modelId="{917ABCCF-C9DD-4DE2-8E0F-4902C2CB98A7}" srcId="{082E01DB-F4A7-4828-9AF4-27CECBE65C04}" destId="{3D76BA1D-432A-4F86-9A3E-259DECCB5F25}" srcOrd="2" destOrd="0" parTransId="{616014B3-9C68-4D98-8C2C-499E6026F47E}" sibTransId="{60E5449C-4F60-4CC6-8210-92C839AD148F}"/>
    <dgm:cxn modelId="{6545C75B-E812-44D7-84FF-7E6F6024921E}" type="presOf" srcId="{61EAA84C-BFE0-4003-BEBE-1771545EE3B3}" destId="{6C5B7475-BA1B-4203-BF4F-9789897CEF25}" srcOrd="0" destOrd="1" presId="urn:microsoft.com/office/officeart/2005/8/layout/hList1"/>
    <dgm:cxn modelId="{4031F2B1-2D40-4249-AE7C-ADB893486A0D}" srcId="{3B53D07F-1DD9-441F-A9A3-1DC0D1533D64}" destId="{06F6B96C-32E1-4F1E-A240-1943F749D20C}" srcOrd="1" destOrd="0" parTransId="{ACEF3256-3DB4-4373-9BE7-148821A2075E}" sibTransId="{5C805D13-10C7-40A7-B9E4-9CE9C64A52D0}"/>
    <dgm:cxn modelId="{08967395-E7A6-430B-B38E-57867BB61342}" type="presOf" srcId="{CBDF5276-B45D-4808-AA4C-B5E747E48C04}" destId="{E48D8AF7-0288-447B-8738-89AAAA98D6C3}" srcOrd="0" destOrd="0" presId="urn:microsoft.com/office/officeart/2005/8/layout/hList1"/>
    <dgm:cxn modelId="{1D4A7F00-B882-4A22-BDAF-3E865414F3BD}" srcId="{3927EF92-50CA-4D34-A0D5-B055C59638FD}" destId="{082E01DB-F4A7-4828-9AF4-27CECBE65C04}" srcOrd="0" destOrd="0" parTransId="{5289E22D-7B16-4D68-9D5B-44C46DB81D0D}" sibTransId="{63A5AE11-5068-43A0-B83B-A9C165920F31}"/>
    <dgm:cxn modelId="{AD2401ED-80BD-436C-B43B-48F98BB6A4C5}" srcId="{3927EF92-50CA-4D34-A0D5-B055C59638FD}" destId="{3B53D07F-1DD9-441F-A9A3-1DC0D1533D64}" srcOrd="1" destOrd="0" parTransId="{F8719097-7A87-4F28-BC42-9CCAB34C1A2E}" sibTransId="{6EB6001C-06A9-4240-8784-AF1195AB3391}"/>
    <dgm:cxn modelId="{AF528475-924D-413F-AFE0-FD8FD3184806}" srcId="{CBDF5276-B45D-4808-AA4C-B5E747E48C04}" destId="{F389F520-A791-45CB-9FC3-2655967910E5}" srcOrd="0" destOrd="0" parTransId="{9A5EFBA5-94DF-454E-AEFE-320906E31E63}" sibTransId="{AEF22091-E5C6-47DD-92AD-F8773D84F726}"/>
    <dgm:cxn modelId="{159F81F9-275D-4082-9C6F-C34D700582D3}" srcId="{CBDF5276-B45D-4808-AA4C-B5E747E48C04}" destId="{F96DD524-8F9C-4E99-8D35-307C913528F2}" srcOrd="1" destOrd="0" parTransId="{D006325C-5F3E-46E4-80B1-DE2B0CDD6F9D}" sibTransId="{D3E77A05-01AF-4A81-8118-F48B2BE884C8}"/>
    <dgm:cxn modelId="{847391E5-23A7-4566-A313-CDD2F6402793}" srcId="{082E01DB-F4A7-4828-9AF4-27CECBE65C04}" destId="{61EAA84C-BFE0-4003-BEBE-1771545EE3B3}" srcOrd="1" destOrd="0" parTransId="{69C15ED6-9786-4EFA-AD71-B5B0FBDE6625}" sibTransId="{7F7549D2-448D-4B4E-9612-0EA26632995A}"/>
    <dgm:cxn modelId="{846C9B1B-0376-43C3-8A59-05B603F202A5}" type="presOf" srcId="{936CCB1B-14EE-4750-9196-AA315D1A3272}" destId="{6C5B7475-BA1B-4203-BF4F-9789897CEF25}" srcOrd="0" destOrd="0" presId="urn:microsoft.com/office/officeart/2005/8/layout/hList1"/>
    <dgm:cxn modelId="{99051ADC-8502-4AD1-8DEE-05435F1AC978}" srcId="{082E01DB-F4A7-4828-9AF4-27CECBE65C04}" destId="{936CCB1B-14EE-4750-9196-AA315D1A3272}" srcOrd="0" destOrd="0" parTransId="{828F665C-2F06-49C7-95BC-E9E97127DFFC}" sibTransId="{17890C55-21A4-4098-BD57-B910BD80B526}"/>
    <dgm:cxn modelId="{244DDB1B-9EEE-4557-993D-8D0CBE6B0BC1}" type="presOf" srcId="{3D76BA1D-432A-4F86-9A3E-259DECCB5F25}" destId="{6C5B7475-BA1B-4203-BF4F-9789897CEF25}" srcOrd="0" destOrd="2" presId="urn:microsoft.com/office/officeart/2005/8/layout/hList1"/>
    <dgm:cxn modelId="{587795DF-3CFB-4606-857A-174D0BF5AFA1}" srcId="{3927EF92-50CA-4D34-A0D5-B055C59638FD}" destId="{CBDF5276-B45D-4808-AA4C-B5E747E48C04}" srcOrd="2" destOrd="0" parTransId="{CE611005-C2BA-4DD7-8703-FA713F71D7F8}" sibTransId="{FF273B9E-1A2B-44B7-AFF8-8BEF6DE1EFF7}"/>
    <dgm:cxn modelId="{4DF7779A-1B65-4800-9262-F7CD13F0E42C}" type="presParOf" srcId="{F4A4284B-CA62-4A8A-9573-B720E8ABC5BD}" destId="{815CEF00-E0F4-4BCF-9CBF-DE1568AB2DAC}" srcOrd="0" destOrd="0" presId="urn:microsoft.com/office/officeart/2005/8/layout/hList1"/>
    <dgm:cxn modelId="{EF6B733D-2F9E-429B-AF18-51A18A243F33}" type="presParOf" srcId="{815CEF00-E0F4-4BCF-9CBF-DE1568AB2DAC}" destId="{430510F9-9FB5-4C57-A32B-72D71B37BB29}" srcOrd="0" destOrd="0" presId="urn:microsoft.com/office/officeart/2005/8/layout/hList1"/>
    <dgm:cxn modelId="{1057B70A-9BC0-43C8-9FB9-5B43E059E4F4}" type="presParOf" srcId="{815CEF00-E0F4-4BCF-9CBF-DE1568AB2DAC}" destId="{6C5B7475-BA1B-4203-BF4F-9789897CEF25}" srcOrd="1" destOrd="0" presId="urn:microsoft.com/office/officeart/2005/8/layout/hList1"/>
    <dgm:cxn modelId="{3C38B29A-73C6-4BD2-8A4F-CE3B047696A0}" type="presParOf" srcId="{F4A4284B-CA62-4A8A-9573-B720E8ABC5BD}" destId="{36FE8E73-B250-4A83-84E7-7A3CDCE95E06}" srcOrd="1" destOrd="0" presId="urn:microsoft.com/office/officeart/2005/8/layout/hList1"/>
    <dgm:cxn modelId="{BB61157B-72F9-40E6-B6A7-49BE9343E95D}" type="presParOf" srcId="{F4A4284B-CA62-4A8A-9573-B720E8ABC5BD}" destId="{FFE34DED-B492-424F-AD70-29BBF09FFF3A}" srcOrd="2" destOrd="0" presId="urn:microsoft.com/office/officeart/2005/8/layout/hList1"/>
    <dgm:cxn modelId="{92FE53FF-95C3-4389-85F0-C959085EBDDC}" type="presParOf" srcId="{FFE34DED-B492-424F-AD70-29BBF09FFF3A}" destId="{5806AE2C-6314-42BB-8C42-2EC7FA6896C7}" srcOrd="0" destOrd="0" presId="urn:microsoft.com/office/officeart/2005/8/layout/hList1"/>
    <dgm:cxn modelId="{895B291A-4F9C-4363-A1FC-F84906807429}" type="presParOf" srcId="{FFE34DED-B492-424F-AD70-29BBF09FFF3A}" destId="{1FCCE9BE-EAD3-46EB-9098-D168BF571DC1}" srcOrd="1" destOrd="0" presId="urn:microsoft.com/office/officeart/2005/8/layout/hList1"/>
    <dgm:cxn modelId="{323F37A5-459B-468A-9D72-DC1F19F625E3}" type="presParOf" srcId="{F4A4284B-CA62-4A8A-9573-B720E8ABC5BD}" destId="{ED2C084F-3E30-45BA-B000-428EC5873AD1}" srcOrd="3" destOrd="0" presId="urn:microsoft.com/office/officeart/2005/8/layout/hList1"/>
    <dgm:cxn modelId="{24CC2F78-8E62-4CD5-A784-7EB7D83877BC}" type="presParOf" srcId="{F4A4284B-CA62-4A8A-9573-B720E8ABC5BD}" destId="{2B691363-57CE-434A-80F5-402C3D788A16}" srcOrd="4" destOrd="0" presId="urn:microsoft.com/office/officeart/2005/8/layout/hList1"/>
    <dgm:cxn modelId="{F2107A9E-F98B-47B6-9D8B-59C2F098EB3A}" type="presParOf" srcId="{2B691363-57CE-434A-80F5-402C3D788A16}" destId="{E48D8AF7-0288-447B-8738-89AAAA98D6C3}" srcOrd="0" destOrd="0" presId="urn:microsoft.com/office/officeart/2005/8/layout/hList1"/>
    <dgm:cxn modelId="{505DF52B-CB05-455A-89DF-28AFFDAA9CE8}" type="presParOf" srcId="{2B691363-57CE-434A-80F5-402C3D788A16}" destId="{CC98D034-A368-4710-B50E-FF88B72C00E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BDF5276-B45D-4808-AA4C-B5E747E48C04}">
      <dgm:prSet phldrT="[Text]" custT="1"/>
      <dgm:spPr/>
      <dgm:t>
        <a:bodyPr/>
        <a:lstStyle/>
        <a:p>
          <a:r>
            <a:rPr lang="en-US" sz="2400" dirty="0" smtClean="0"/>
            <a:t>Shortcomings of the UNGA</a:t>
          </a:r>
          <a:endParaRPr lang="en-US" sz="2400" dirty="0"/>
        </a:p>
      </dgm:t>
    </dgm:pt>
    <dgm:pt modelId="{CE611005-C2BA-4DD7-8703-FA713F71D7F8}" type="parTrans" cxnId="{587795DF-3CFB-4606-857A-174D0BF5AFA1}">
      <dgm:prSet/>
      <dgm:spPr/>
      <dgm:t>
        <a:bodyPr/>
        <a:lstStyle/>
        <a:p>
          <a:endParaRPr lang="en-US"/>
        </a:p>
      </dgm:t>
    </dgm:pt>
    <dgm:pt modelId="{FF273B9E-1A2B-44B7-AFF8-8BEF6DE1EFF7}" type="sibTrans" cxnId="{587795DF-3CFB-4606-857A-174D0BF5AFA1}">
      <dgm:prSet/>
      <dgm:spPr/>
      <dgm:t>
        <a:bodyPr/>
        <a:lstStyle/>
        <a:p>
          <a:endParaRPr lang="en-US"/>
        </a:p>
      </dgm:t>
    </dgm:pt>
    <dgm:pt modelId="{F389F520-A791-45CB-9FC3-2655967910E5}">
      <dgm:prSet phldrT="[Text]" custT="1"/>
      <dgm:spPr/>
      <dgm:t>
        <a:bodyPr/>
        <a:lstStyle/>
        <a:p>
          <a:r>
            <a:rPr lang="en-US" sz="2000" dirty="0" smtClean="0"/>
            <a:t>Decisions</a:t>
          </a:r>
          <a:r>
            <a:rPr lang="en-US" sz="2000" baseline="0" dirty="0" smtClean="0"/>
            <a:t> and their nature.</a:t>
          </a:r>
          <a:endParaRPr lang="en-US" sz="2000" dirty="0"/>
        </a:p>
      </dgm:t>
    </dgm:pt>
    <dgm:pt modelId="{9A5EFBA5-94DF-454E-AEFE-320906E31E63}" type="parTrans" cxnId="{AF528475-924D-413F-AFE0-FD8FD3184806}">
      <dgm:prSet/>
      <dgm:spPr/>
      <dgm:t>
        <a:bodyPr/>
        <a:lstStyle/>
        <a:p>
          <a:endParaRPr lang="en-US"/>
        </a:p>
      </dgm:t>
    </dgm:pt>
    <dgm:pt modelId="{AEF22091-E5C6-47DD-92AD-F8773D84F726}" type="sibTrans" cxnId="{AF528475-924D-413F-AFE0-FD8FD3184806}">
      <dgm:prSet/>
      <dgm:spPr/>
      <dgm:t>
        <a:bodyPr/>
        <a:lstStyle/>
        <a:p>
          <a:endParaRPr lang="en-US"/>
        </a:p>
      </dgm:t>
    </dgm:pt>
    <dgm:pt modelId="{F96DD524-8F9C-4E99-8D35-307C913528F2}">
      <dgm:prSet phldrT="[Text]" custT="1"/>
      <dgm:spPr/>
      <dgm:t>
        <a:bodyPr/>
        <a:lstStyle/>
        <a:p>
          <a:r>
            <a:rPr lang="en-US" sz="2000" dirty="0" smtClean="0"/>
            <a:t>Questions of Sovereign equality</a:t>
          </a:r>
          <a:r>
            <a:rPr lang="en-US" sz="2500" dirty="0" smtClean="0"/>
            <a:t>.</a:t>
          </a:r>
          <a:endParaRPr lang="en-US" sz="2500" dirty="0"/>
        </a:p>
      </dgm:t>
    </dgm:pt>
    <dgm:pt modelId="{D006325C-5F3E-46E4-80B1-DE2B0CDD6F9D}" type="parTrans" cxnId="{159F81F9-275D-4082-9C6F-C34D700582D3}">
      <dgm:prSet/>
      <dgm:spPr/>
      <dgm:t>
        <a:bodyPr/>
        <a:lstStyle/>
        <a:p>
          <a:endParaRPr lang="en-US"/>
        </a:p>
      </dgm:t>
    </dgm:pt>
    <dgm:pt modelId="{D3E77A05-01AF-4A81-8118-F48B2BE884C8}" type="sibTrans" cxnId="{159F81F9-275D-4082-9C6F-C34D700582D3}">
      <dgm:prSet/>
      <dgm:spPr/>
      <dgm:t>
        <a:bodyPr/>
        <a:lstStyle/>
        <a:p>
          <a:endParaRPr lang="en-US"/>
        </a:p>
      </dgm:t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691363-57CE-434A-80F5-402C3D788A16}" type="pres">
      <dgm:prSet presAssocID="{CBDF5276-B45D-4808-AA4C-B5E747E48C04}" presName="composite" presStyleCnt="0"/>
      <dgm:spPr/>
    </dgm:pt>
    <dgm:pt modelId="{E48D8AF7-0288-447B-8738-89AAAA98D6C3}" type="pres">
      <dgm:prSet presAssocID="{CBDF5276-B45D-4808-AA4C-B5E747E48C04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8D034-A368-4710-B50E-FF88B72C00E1}" type="pres">
      <dgm:prSet presAssocID="{CBDF5276-B45D-4808-AA4C-B5E747E48C04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557C1B-738A-4AB1-815B-BFF34635D92D}" type="presOf" srcId="{F389F520-A791-45CB-9FC3-2655967910E5}" destId="{CC98D034-A368-4710-B50E-FF88B72C00E1}" srcOrd="0" destOrd="0" presId="urn:microsoft.com/office/officeart/2005/8/layout/hList1"/>
    <dgm:cxn modelId="{F62000CB-213B-4432-9D3F-1F413496EA07}" type="presOf" srcId="{3927EF92-50CA-4D34-A0D5-B055C59638FD}" destId="{F4A4284B-CA62-4A8A-9573-B720E8ABC5BD}" srcOrd="0" destOrd="0" presId="urn:microsoft.com/office/officeart/2005/8/layout/hList1"/>
    <dgm:cxn modelId="{8774522B-9C75-4DD3-90EA-1F3273E80063}" type="presOf" srcId="{F96DD524-8F9C-4E99-8D35-307C913528F2}" destId="{CC98D034-A368-4710-B50E-FF88B72C00E1}" srcOrd="0" destOrd="1" presId="urn:microsoft.com/office/officeart/2005/8/layout/hList1"/>
    <dgm:cxn modelId="{587795DF-3CFB-4606-857A-174D0BF5AFA1}" srcId="{3927EF92-50CA-4D34-A0D5-B055C59638FD}" destId="{CBDF5276-B45D-4808-AA4C-B5E747E48C04}" srcOrd="0" destOrd="0" parTransId="{CE611005-C2BA-4DD7-8703-FA713F71D7F8}" sibTransId="{FF273B9E-1A2B-44B7-AFF8-8BEF6DE1EFF7}"/>
    <dgm:cxn modelId="{AF528475-924D-413F-AFE0-FD8FD3184806}" srcId="{CBDF5276-B45D-4808-AA4C-B5E747E48C04}" destId="{F389F520-A791-45CB-9FC3-2655967910E5}" srcOrd="0" destOrd="0" parTransId="{9A5EFBA5-94DF-454E-AEFE-320906E31E63}" sibTransId="{AEF22091-E5C6-47DD-92AD-F8773D84F726}"/>
    <dgm:cxn modelId="{83DFBD80-0754-4EB7-BCB6-46048A849378}" type="presOf" srcId="{CBDF5276-B45D-4808-AA4C-B5E747E48C04}" destId="{E48D8AF7-0288-447B-8738-89AAAA98D6C3}" srcOrd="0" destOrd="0" presId="urn:microsoft.com/office/officeart/2005/8/layout/hList1"/>
    <dgm:cxn modelId="{159F81F9-275D-4082-9C6F-C34D700582D3}" srcId="{CBDF5276-B45D-4808-AA4C-B5E747E48C04}" destId="{F96DD524-8F9C-4E99-8D35-307C913528F2}" srcOrd="1" destOrd="0" parTransId="{D006325C-5F3E-46E4-80B1-DE2B0CDD6F9D}" sibTransId="{D3E77A05-01AF-4A81-8118-F48B2BE884C8}"/>
    <dgm:cxn modelId="{0F24AA50-8C1A-48D0-A7C0-901A13F488A3}" type="presParOf" srcId="{F4A4284B-CA62-4A8A-9573-B720E8ABC5BD}" destId="{2B691363-57CE-434A-80F5-402C3D788A16}" srcOrd="0" destOrd="0" presId="urn:microsoft.com/office/officeart/2005/8/layout/hList1"/>
    <dgm:cxn modelId="{85D16A40-F868-4391-B1E5-5F28D963C1BC}" type="presParOf" srcId="{2B691363-57CE-434A-80F5-402C3D788A16}" destId="{E48D8AF7-0288-447B-8738-89AAAA98D6C3}" srcOrd="0" destOrd="0" presId="urn:microsoft.com/office/officeart/2005/8/layout/hList1"/>
    <dgm:cxn modelId="{E7E3DDB0-0455-4C3E-A498-3D2E1A32119A}" type="presParOf" srcId="{2B691363-57CE-434A-80F5-402C3D788A16}" destId="{CC98D034-A368-4710-B50E-FF88B72C00E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2E01DB-F4A7-4828-9AF4-27CECBE65C04}">
      <dgm:prSet phldrT="[Text]" custT="1"/>
      <dgm:spPr/>
      <dgm:t>
        <a:bodyPr/>
        <a:lstStyle/>
        <a:p>
          <a:r>
            <a:rPr lang="en-US" sz="2400" dirty="0" smtClean="0"/>
            <a:t>Mandate and Composition</a:t>
          </a:r>
          <a:endParaRPr lang="en-US" sz="3400" dirty="0"/>
        </a:p>
      </dgm:t>
    </dgm:pt>
    <dgm:pt modelId="{5289E22D-7B16-4D68-9D5B-44C46DB81D0D}" type="parTrans" cxnId="{1D4A7F00-B882-4A22-BDAF-3E865414F3BD}">
      <dgm:prSet/>
      <dgm:spPr/>
      <dgm:t>
        <a:bodyPr/>
        <a:lstStyle/>
        <a:p>
          <a:endParaRPr lang="en-US"/>
        </a:p>
      </dgm:t>
    </dgm:pt>
    <dgm:pt modelId="{63A5AE11-5068-43A0-B83B-A9C165920F31}" type="sibTrans" cxnId="{1D4A7F00-B882-4A22-BDAF-3E865414F3BD}">
      <dgm:prSet/>
      <dgm:spPr/>
      <dgm:t>
        <a:bodyPr/>
        <a:lstStyle/>
        <a:p>
          <a:endParaRPr lang="en-US"/>
        </a:p>
      </dgm:t>
    </dgm:pt>
    <dgm:pt modelId="{936CCB1B-14EE-4750-9196-AA315D1A3272}">
      <dgm:prSet phldrT="[Text]" custT="1"/>
      <dgm:spPr/>
      <dgm:t>
        <a:bodyPr/>
        <a:lstStyle/>
        <a:p>
          <a:endParaRPr lang="en-US" sz="2000" dirty="0"/>
        </a:p>
      </dgm:t>
    </dgm:pt>
    <dgm:pt modelId="{828F665C-2F06-49C7-95BC-E9E97127DFFC}" type="parTrans" cxnId="{99051ADC-8502-4AD1-8DEE-05435F1AC978}">
      <dgm:prSet/>
      <dgm:spPr/>
      <dgm:t>
        <a:bodyPr/>
        <a:lstStyle/>
        <a:p>
          <a:endParaRPr lang="en-US"/>
        </a:p>
      </dgm:t>
    </dgm:pt>
    <dgm:pt modelId="{17890C55-21A4-4098-BD57-B910BD80B526}" type="sibTrans" cxnId="{99051ADC-8502-4AD1-8DEE-05435F1AC978}">
      <dgm:prSet/>
      <dgm:spPr/>
      <dgm:t>
        <a:bodyPr/>
        <a:lstStyle/>
        <a:p>
          <a:endParaRPr lang="en-US"/>
        </a:p>
      </dgm:t>
    </dgm:pt>
    <dgm:pt modelId="{3B53D07F-1DD9-441F-A9A3-1DC0D1533D64}">
      <dgm:prSet phldrT="[Text]" custT="1"/>
      <dgm:spPr/>
      <dgm:t>
        <a:bodyPr/>
        <a:lstStyle/>
        <a:p>
          <a:r>
            <a:rPr lang="en-US" sz="2400" dirty="0" smtClean="0"/>
            <a:t>Forms</a:t>
          </a:r>
          <a:r>
            <a:rPr lang="en-US" sz="2400" baseline="0" dirty="0" smtClean="0"/>
            <a:t> of Voting in UNSC</a:t>
          </a:r>
          <a:endParaRPr lang="en-US" sz="2400" dirty="0"/>
        </a:p>
      </dgm:t>
    </dgm:pt>
    <dgm:pt modelId="{F8719097-7A87-4F28-BC42-9CCAB34C1A2E}" type="parTrans" cxnId="{AD2401ED-80BD-436C-B43B-48F98BB6A4C5}">
      <dgm:prSet/>
      <dgm:spPr/>
      <dgm:t>
        <a:bodyPr/>
        <a:lstStyle/>
        <a:p>
          <a:endParaRPr lang="en-US"/>
        </a:p>
      </dgm:t>
    </dgm:pt>
    <dgm:pt modelId="{6EB6001C-06A9-4240-8784-AF1195AB3391}" type="sibTrans" cxnId="{AD2401ED-80BD-436C-B43B-48F98BB6A4C5}">
      <dgm:prSet/>
      <dgm:spPr/>
      <dgm:t>
        <a:bodyPr/>
        <a:lstStyle/>
        <a:p>
          <a:endParaRPr lang="en-US"/>
        </a:p>
      </dgm:t>
    </dgm:pt>
    <dgm:pt modelId="{9158F7E1-4BDB-4A6D-9DCA-DF5BB0D2401A}">
      <dgm:prSet phldrT="[Text]" custT="1"/>
      <dgm:spPr/>
      <dgm:t>
        <a:bodyPr/>
        <a:lstStyle/>
        <a:p>
          <a:r>
            <a:rPr lang="en-US" sz="2000" dirty="0" smtClean="0"/>
            <a:t>Simple majority.</a:t>
          </a:r>
          <a:endParaRPr lang="en-US" sz="2000" dirty="0"/>
        </a:p>
      </dgm:t>
    </dgm:pt>
    <dgm:pt modelId="{26F350CE-02F0-47DA-B749-7B65CF52B856}" type="parTrans" cxnId="{91BF5AE8-7571-47B8-9406-FC2A7DC6AAD3}">
      <dgm:prSet/>
      <dgm:spPr/>
      <dgm:t>
        <a:bodyPr/>
        <a:lstStyle/>
        <a:p>
          <a:endParaRPr lang="en-US"/>
        </a:p>
      </dgm:t>
    </dgm:pt>
    <dgm:pt modelId="{5A351DA2-544A-4FBF-BA20-AEBFD372A115}" type="sibTrans" cxnId="{91BF5AE8-7571-47B8-9406-FC2A7DC6AAD3}">
      <dgm:prSet/>
      <dgm:spPr/>
      <dgm:t>
        <a:bodyPr/>
        <a:lstStyle/>
        <a:p>
          <a:endParaRPr lang="en-US"/>
        </a:p>
      </dgm:t>
    </dgm:pt>
    <dgm:pt modelId="{608F6ACF-07A3-41B5-811F-79A8A472E4D0}">
      <dgm:prSet phldrT="[Text]" custT="1"/>
      <dgm:spPr/>
      <dgm:t>
        <a:bodyPr/>
        <a:lstStyle/>
        <a:p>
          <a:r>
            <a:rPr lang="en-US" sz="2000" dirty="0" smtClean="0"/>
            <a:t>15-members</a:t>
          </a:r>
          <a:endParaRPr lang="en-US" sz="2000" dirty="0"/>
        </a:p>
      </dgm:t>
    </dgm:pt>
    <dgm:pt modelId="{730412FE-481B-40EF-B1F8-194264690312}" type="parTrans" cxnId="{117FE986-4B0D-497A-9D52-DBE9F55BCB1D}">
      <dgm:prSet/>
      <dgm:spPr/>
    </dgm:pt>
    <dgm:pt modelId="{F427B1F9-2BA6-4D87-ACBD-9A0682BE423E}" type="sibTrans" cxnId="{117FE986-4B0D-497A-9D52-DBE9F55BCB1D}">
      <dgm:prSet/>
      <dgm:spPr/>
    </dgm:pt>
    <dgm:pt modelId="{5D757DED-7665-4D92-BF26-706431A6445B}">
      <dgm:prSet phldrT="[Text]" custT="1"/>
      <dgm:spPr/>
      <dgm:t>
        <a:bodyPr/>
        <a:lstStyle/>
        <a:p>
          <a:r>
            <a:rPr lang="en-US" sz="2000" dirty="0" smtClean="0"/>
            <a:t>Functions</a:t>
          </a:r>
          <a:endParaRPr lang="en-US" sz="2000" dirty="0"/>
        </a:p>
      </dgm:t>
    </dgm:pt>
    <dgm:pt modelId="{58AD99DF-A8F0-4921-86F8-A9D36137F53A}" type="parTrans" cxnId="{1818206E-F6EE-454D-97C7-D679A05E27A0}">
      <dgm:prSet/>
      <dgm:spPr/>
    </dgm:pt>
    <dgm:pt modelId="{0BCF69CD-69B9-4C01-9481-E1A1154FAC96}" type="sibTrans" cxnId="{1818206E-F6EE-454D-97C7-D679A05E27A0}">
      <dgm:prSet/>
      <dgm:spPr/>
    </dgm:pt>
    <dgm:pt modelId="{62DC73F1-2D63-4720-8581-72BD2ED63180}">
      <dgm:prSet phldrT="[Text]" custT="1"/>
      <dgm:spPr/>
      <dgm:t>
        <a:bodyPr/>
        <a:lstStyle/>
        <a:p>
          <a:r>
            <a:rPr lang="en-US" sz="2000" dirty="0" smtClean="0"/>
            <a:t>Substantive majority</a:t>
          </a:r>
          <a:endParaRPr lang="en-US" sz="2000" dirty="0"/>
        </a:p>
      </dgm:t>
    </dgm:pt>
    <dgm:pt modelId="{68F9DA37-69E7-400E-AF46-45648939898F}" type="parTrans" cxnId="{0AD9B3F0-37BF-45C0-927B-0EA8173FA65A}">
      <dgm:prSet/>
      <dgm:spPr/>
    </dgm:pt>
    <dgm:pt modelId="{352FC9BE-FA60-480E-8F46-C69BE8E5EAA9}" type="sibTrans" cxnId="{0AD9B3F0-37BF-45C0-927B-0EA8173FA65A}">
      <dgm:prSet/>
      <dgm:spPr/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5CEF00-E0F4-4BCF-9CBF-DE1568AB2DAC}" type="pres">
      <dgm:prSet presAssocID="{082E01DB-F4A7-4828-9AF4-27CECBE65C04}" presName="composite" presStyleCnt="0"/>
      <dgm:spPr/>
    </dgm:pt>
    <dgm:pt modelId="{430510F9-9FB5-4C57-A32B-72D71B37BB29}" type="pres">
      <dgm:prSet presAssocID="{082E01DB-F4A7-4828-9AF4-27CECBE65C04}" presName="parTx" presStyleLbl="alignNode1" presStyleIdx="0" presStyleCnt="2" custScaleX="93571" custScaleY="975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7475-BA1B-4203-BF4F-9789897CEF25}" type="pres">
      <dgm:prSet presAssocID="{082E01DB-F4A7-4828-9AF4-27CECBE65C04}" presName="desTx" presStyleLbl="alignAccFollowNode1" presStyleIdx="0" presStyleCnt="2" custScaleY="100883" custLinFactNeighborX="-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E8E73-B250-4A83-84E7-7A3CDCE95E06}" type="pres">
      <dgm:prSet presAssocID="{63A5AE11-5068-43A0-B83B-A9C165920F31}" presName="space" presStyleCnt="0"/>
      <dgm:spPr/>
    </dgm:pt>
    <dgm:pt modelId="{FFE34DED-B492-424F-AD70-29BBF09FFF3A}" type="pres">
      <dgm:prSet presAssocID="{3B53D07F-1DD9-441F-A9A3-1DC0D1533D64}" presName="composite" presStyleCnt="0"/>
      <dgm:spPr/>
    </dgm:pt>
    <dgm:pt modelId="{5806AE2C-6314-42BB-8C42-2EC7FA6896C7}" type="pres">
      <dgm:prSet presAssocID="{3B53D07F-1DD9-441F-A9A3-1DC0D1533D6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CE9BE-EAD3-46EB-9098-D168BF571DC1}" type="pres">
      <dgm:prSet presAssocID="{3B53D07F-1DD9-441F-A9A3-1DC0D1533D64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FDE240-B036-4FDC-8D8D-F1BC56063F2A}" type="presOf" srcId="{082E01DB-F4A7-4828-9AF4-27CECBE65C04}" destId="{430510F9-9FB5-4C57-A32B-72D71B37BB29}" srcOrd="0" destOrd="0" presId="urn:microsoft.com/office/officeart/2005/8/layout/hList1"/>
    <dgm:cxn modelId="{91BF5AE8-7571-47B8-9406-FC2A7DC6AAD3}" srcId="{3B53D07F-1DD9-441F-A9A3-1DC0D1533D64}" destId="{9158F7E1-4BDB-4A6D-9DCA-DF5BB0D2401A}" srcOrd="0" destOrd="0" parTransId="{26F350CE-02F0-47DA-B749-7B65CF52B856}" sibTransId="{5A351DA2-544A-4FBF-BA20-AEBFD372A115}"/>
    <dgm:cxn modelId="{AD2401ED-80BD-436C-B43B-48F98BB6A4C5}" srcId="{3927EF92-50CA-4D34-A0D5-B055C59638FD}" destId="{3B53D07F-1DD9-441F-A9A3-1DC0D1533D64}" srcOrd="1" destOrd="0" parTransId="{F8719097-7A87-4F28-BC42-9CCAB34C1A2E}" sibTransId="{6EB6001C-06A9-4240-8784-AF1195AB3391}"/>
    <dgm:cxn modelId="{0AD9B3F0-37BF-45C0-927B-0EA8173FA65A}" srcId="{3B53D07F-1DD9-441F-A9A3-1DC0D1533D64}" destId="{62DC73F1-2D63-4720-8581-72BD2ED63180}" srcOrd="1" destOrd="0" parTransId="{68F9DA37-69E7-400E-AF46-45648939898F}" sibTransId="{352FC9BE-FA60-480E-8F46-C69BE8E5EAA9}"/>
    <dgm:cxn modelId="{0983D248-C9D2-4ACE-A1E7-BC6A0A13024A}" type="presOf" srcId="{936CCB1B-14EE-4750-9196-AA315D1A3272}" destId="{6C5B7475-BA1B-4203-BF4F-9789897CEF25}" srcOrd="0" destOrd="0" presId="urn:microsoft.com/office/officeart/2005/8/layout/hList1"/>
    <dgm:cxn modelId="{1818206E-F6EE-454D-97C7-D679A05E27A0}" srcId="{082E01DB-F4A7-4828-9AF4-27CECBE65C04}" destId="{5D757DED-7665-4D92-BF26-706431A6445B}" srcOrd="2" destOrd="0" parTransId="{58AD99DF-A8F0-4921-86F8-A9D36137F53A}" sibTransId="{0BCF69CD-69B9-4C01-9481-E1A1154FAC96}"/>
    <dgm:cxn modelId="{8B696CE1-4781-4A08-96AE-2B7D3AEA5E75}" type="presOf" srcId="{3927EF92-50CA-4D34-A0D5-B055C59638FD}" destId="{F4A4284B-CA62-4A8A-9573-B720E8ABC5BD}" srcOrd="0" destOrd="0" presId="urn:microsoft.com/office/officeart/2005/8/layout/hList1"/>
    <dgm:cxn modelId="{F079BFDD-D21B-4D2F-A112-2309281346B9}" type="presOf" srcId="{5D757DED-7665-4D92-BF26-706431A6445B}" destId="{6C5B7475-BA1B-4203-BF4F-9789897CEF25}" srcOrd="0" destOrd="2" presId="urn:microsoft.com/office/officeart/2005/8/layout/hList1"/>
    <dgm:cxn modelId="{117FE986-4B0D-497A-9D52-DBE9F55BCB1D}" srcId="{082E01DB-F4A7-4828-9AF4-27CECBE65C04}" destId="{608F6ACF-07A3-41B5-811F-79A8A472E4D0}" srcOrd="1" destOrd="0" parTransId="{730412FE-481B-40EF-B1F8-194264690312}" sibTransId="{F427B1F9-2BA6-4D87-ACBD-9A0682BE423E}"/>
    <dgm:cxn modelId="{7417AF7A-59B7-43A8-B286-90AE6D7F95B2}" type="presOf" srcId="{3B53D07F-1DD9-441F-A9A3-1DC0D1533D64}" destId="{5806AE2C-6314-42BB-8C42-2EC7FA6896C7}" srcOrd="0" destOrd="0" presId="urn:microsoft.com/office/officeart/2005/8/layout/hList1"/>
    <dgm:cxn modelId="{1D4A7F00-B882-4A22-BDAF-3E865414F3BD}" srcId="{3927EF92-50CA-4D34-A0D5-B055C59638FD}" destId="{082E01DB-F4A7-4828-9AF4-27CECBE65C04}" srcOrd="0" destOrd="0" parTransId="{5289E22D-7B16-4D68-9D5B-44C46DB81D0D}" sibTransId="{63A5AE11-5068-43A0-B83B-A9C165920F31}"/>
    <dgm:cxn modelId="{99051ADC-8502-4AD1-8DEE-05435F1AC978}" srcId="{082E01DB-F4A7-4828-9AF4-27CECBE65C04}" destId="{936CCB1B-14EE-4750-9196-AA315D1A3272}" srcOrd="0" destOrd="0" parTransId="{828F665C-2F06-49C7-95BC-E9E97127DFFC}" sibTransId="{17890C55-21A4-4098-BD57-B910BD80B526}"/>
    <dgm:cxn modelId="{592E4C92-2ACC-452B-9673-347A82010ADA}" type="presOf" srcId="{62DC73F1-2D63-4720-8581-72BD2ED63180}" destId="{1FCCE9BE-EAD3-46EB-9098-D168BF571DC1}" srcOrd="0" destOrd="1" presId="urn:microsoft.com/office/officeart/2005/8/layout/hList1"/>
    <dgm:cxn modelId="{73F929B0-2136-4760-BE20-20BBF710632D}" type="presOf" srcId="{608F6ACF-07A3-41B5-811F-79A8A472E4D0}" destId="{6C5B7475-BA1B-4203-BF4F-9789897CEF25}" srcOrd="0" destOrd="1" presId="urn:microsoft.com/office/officeart/2005/8/layout/hList1"/>
    <dgm:cxn modelId="{13A7AA06-0705-47D6-906B-1B3ACD512072}" type="presOf" srcId="{9158F7E1-4BDB-4A6D-9DCA-DF5BB0D2401A}" destId="{1FCCE9BE-EAD3-46EB-9098-D168BF571DC1}" srcOrd="0" destOrd="0" presId="urn:microsoft.com/office/officeart/2005/8/layout/hList1"/>
    <dgm:cxn modelId="{BE2C1811-C39C-44A8-9E4C-84BE223A4184}" type="presParOf" srcId="{F4A4284B-CA62-4A8A-9573-B720E8ABC5BD}" destId="{815CEF00-E0F4-4BCF-9CBF-DE1568AB2DAC}" srcOrd="0" destOrd="0" presId="urn:microsoft.com/office/officeart/2005/8/layout/hList1"/>
    <dgm:cxn modelId="{FBA4D006-CDAC-4727-BD58-AD4A5528960F}" type="presParOf" srcId="{815CEF00-E0F4-4BCF-9CBF-DE1568AB2DAC}" destId="{430510F9-9FB5-4C57-A32B-72D71B37BB29}" srcOrd="0" destOrd="0" presId="urn:microsoft.com/office/officeart/2005/8/layout/hList1"/>
    <dgm:cxn modelId="{86C08202-4B81-459E-87E1-66C2AD464D5D}" type="presParOf" srcId="{815CEF00-E0F4-4BCF-9CBF-DE1568AB2DAC}" destId="{6C5B7475-BA1B-4203-BF4F-9789897CEF25}" srcOrd="1" destOrd="0" presId="urn:microsoft.com/office/officeart/2005/8/layout/hList1"/>
    <dgm:cxn modelId="{ADEC3229-457F-4B07-8B8B-BAB7F968BA71}" type="presParOf" srcId="{F4A4284B-CA62-4A8A-9573-B720E8ABC5BD}" destId="{36FE8E73-B250-4A83-84E7-7A3CDCE95E06}" srcOrd="1" destOrd="0" presId="urn:microsoft.com/office/officeart/2005/8/layout/hList1"/>
    <dgm:cxn modelId="{507B124E-49A6-4DDC-B85D-00219DB660D2}" type="presParOf" srcId="{F4A4284B-CA62-4A8A-9573-B720E8ABC5BD}" destId="{FFE34DED-B492-424F-AD70-29BBF09FFF3A}" srcOrd="2" destOrd="0" presId="urn:microsoft.com/office/officeart/2005/8/layout/hList1"/>
    <dgm:cxn modelId="{E1CF65AE-816D-44E1-B8D5-FE71500E8E7C}" type="presParOf" srcId="{FFE34DED-B492-424F-AD70-29BBF09FFF3A}" destId="{5806AE2C-6314-42BB-8C42-2EC7FA6896C7}" srcOrd="0" destOrd="0" presId="urn:microsoft.com/office/officeart/2005/8/layout/hList1"/>
    <dgm:cxn modelId="{2390ED92-5A73-43A8-BF6C-29B6063C1714}" type="presParOf" srcId="{FFE34DED-B492-424F-AD70-29BBF09FFF3A}" destId="{1FCCE9BE-EAD3-46EB-9098-D168BF571DC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BDF5276-B45D-4808-AA4C-B5E747E48C04}">
      <dgm:prSet phldrT="[Text]" custT="1"/>
      <dgm:spPr/>
      <dgm:t>
        <a:bodyPr/>
        <a:lstStyle/>
        <a:p>
          <a:r>
            <a:rPr lang="en-US" sz="2400" dirty="0" smtClean="0"/>
            <a:t>Shortcomings/Challenges for the UNSC</a:t>
          </a:r>
          <a:endParaRPr lang="en-US" sz="2400" dirty="0"/>
        </a:p>
      </dgm:t>
    </dgm:pt>
    <dgm:pt modelId="{CE611005-C2BA-4DD7-8703-FA713F71D7F8}" type="parTrans" cxnId="{587795DF-3CFB-4606-857A-174D0BF5AFA1}">
      <dgm:prSet/>
      <dgm:spPr/>
      <dgm:t>
        <a:bodyPr/>
        <a:lstStyle/>
        <a:p>
          <a:endParaRPr lang="en-US"/>
        </a:p>
      </dgm:t>
    </dgm:pt>
    <dgm:pt modelId="{FF273B9E-1A2B-44B7-AFF8-8BEF6DE1EFF7}" type="sibTrans" cxnId="{587795DF-3CFB-4606-857A-174D0BF5AFA1}">
      <dgm:prSet/>
      <dgm:spPr/>
      <dgm:t>
        <a:bodyPr/>
        <a:lstStyle/>
        <a:p>
          <a:endParaRPr lang="en-US"/>
        </a:p>
      </dgm:t>
    </dgm:pt>
    <dgm:pt modelId="{F389F520-A791-45CB-9FC3-2655967910E5}">
      <dgm:prSet phldrT="[Text]" custT="1"/>
      <dgm:spPr/>
      <dgm:t>
        <a:bodyPr/>
        <a:lstStyle/>
        <a:p>
          <a:r>
            <a:rPr lang="en-US" sz="2000" dirty="0" smtClean="0"/>
            <a:t>Disproportionate representation</a:t>
          </a:r>
          <a:endParaRPr lang="en-US" sz="2000" dirty="0"/>
        </a:p>
      </dgm:t>
    </dgm:pt>
    <dgm:pt modelId="{9A5EFBA5-94DF-454E-AEFE-320906E31E63}" type="parTrans" cxnId="{AF528475-924D-413F-AFE0-FD8FD3184806}">
      <dgm:prSet/>
      <dgm:spPr/>
      <dgm:t>
        <a:bodyPr/>
        <a:lstStyle/>
        <a:p>
          <a:endParaRPr lang="en-US"/>
        </a:p>
      </dgm:t>
    </dgm:pt>
    <dgm:pt modelId="{AEF22091-E5C6-47DD-92AD-F8773D84F726}" type="sibTrans" cxnId="{AF528475-924D-413F-AFE0-FD8FD3184806}">
      <dgm:prSet/>
      <dgm:spPr/>
      <dgm:t>
        <a:bodyPr/>
        <a:lstStyle/>
        <a:p>
          <a:endParaRPr lang="en-US"/>
        </a:p>
      </dgm:t>
    </dgm:pt>
    <dgm:pt modelId="{F96DD524-8F9C-4E99-8D35-307C913528F2}">
      <dgm:prSet phldrT="[Text]" custT="1"/>
      <dgm:spPr/>
      <dgm:t>
        <a:bodyPr/>
        <a:lstStyle/>
        <a:p>
          <a:r>
            <a:rPr lang="en-US" sz="2000" dirty="0" smtClean="0"/>
            <a:t>UNSC vs UNGA</a:t>
          </a:r>
          <a:endParaRPr lang="en-US" sz="2000" dirty="0"/>
        </a:p>
      </dgm:t>
    </dgm:pt>
    <dgm:pt modelId="{D006325C-5F3E-46E4-80B1-DE2B0CDD6F9D}" type="parTrans" cxnId="{159F81F9-275D-4082-9C6F-C34D700582D3}">
      <dgm:prSet/>
      <dgm:spPr/>
      <dgm:t>
        <a:bodyPr/>
        <a:lstStyle/>
        <a:p>
          <a:endParaRPr lang="en-US"/>
        </a:p>
      </dgm:t>
    </dgm:pt>
    <dgm:pt modelId="{D3E77A05-01AF-4A81-8118-F48B2BE884C8}" type="sibTrans" cxnId="{159F81F9-275D-4082-9C6F-C34D700582D3}">
      <dgm:prSet/>
      <dgm:spPr/>
      <dgm:t>
        <a:bodyPr/>
        <a:lstStyle/>
        <a:p>
          <a:endParaRPr lang="en-US"/>
        </a:p>
      </dgm:t>
    </dgm:pt>
    <dgm:pt modelId="{81205895-48B7-415B-89C3-598A29195A06}">
      <dgm:prSet phldrT="[Text]" custT="1"/>
      <dgm:spPr/>
      <dgm:t>
        <a:bodyPr/>
        <a:lstStyle/>
        <a:p>
          <a:r>
            <a:rPr lang="en-US" sz="2000" dirty="0" smtClean="0"/>
            <a:t>Veto</a:t>
          </a:r>
          <a:endParaRPr lang="en-US" sz="2000" dirty="0"/>
        </a:p>
      </dgm:t>
    </dgm:pt>
    <dgm:pt modelId="{887B1C7A-A99F-4B41-8DD9-A89B87E8EB33}" type="parTrans" cxnId="{AFC0845B-4B3F-46CA-B8F9-8700505D2639}">
      <dgm:prSet/>
      <dgm:spPr/>
      <dgm:t>
        <a:bodyPr/>
        <a:lstStyle/>
        <a:p>
          <a:endParaRPr lang="en-US"/>
        </a:p>
      </dgm:t>
    </dgm:pt>
    <dgm:pt modelId="{5FD0EAA9-958F-458A-9D02-7430A50B656F}" type="sibTrans" cxnId="{AFC0845B-4B3F-46CA-B8F9-8700505D2639}">
      <dgm:prSet/>
      <dgm:spPr/>
      <dgm:t>
        <a:bodyPr/>
        <a:lstStyle/>
        <a:p>
          <a:endParaRPr lang="en-US"/>
        </a:p>
      </dgm:t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691363-57CE-434A-80F5-402C3D788A16}" type="pres">
      <dgm:prSet presAssocID="{CBDF5276-B45D-4808-AA4C-B5E747E48C04}" presName="composite" presStyleCnt="0"/>
      <dgm:spPr/>
    </dgm:pt>
    <dgm:pt modelId="{E48D8AF7-0288-447B-8738-89AAAA98D6C3}" type="pres">
      <dgm:prSet presAssocID="{CBDF5276-B45D-4808-AA4C-B5E747E48C04}" presName="parTx" presStyleLbl="alignNode1" presStyleIdx="0" presStyleCnt="1" custLinFactNeighborX="29269" custLinFactNeighborY="-49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8D034-A368-4710-B50E-FF88B72C00E1}" type="pres">
      <dgm:prSet presAssocID="{CBDF5276-B45D-4808-AA4C-B5E747E48C04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7795DF-3CFB-4606-857A-174D0BF5AFA1}" srcId="{3927EF92-50CA-4D34-A0D5-B055C59638FD}" destId="{CBDF5276-B45D-4808-AA4C-B5E747E48C04}" srcOrd="0" destOrd="0" parTransId="{CE611005-C2BA-4DD7-8703-FA713F71D7F8}" sibTransId="{FF273B9E-1A2B-44B7-AFF8-8BEF6DE1EFF7}"/>
    <dgm:cxn modelId="{5F98D461-B98D-47E1-B70D-5A4B1C3DE9A7}" type="presOf" srcId="{81205895-48B7-415B-89C3-598A29195A06}" destId="{CC98D034-A368-4710-B50E-FF88B72C00E1}" srcOrd="0" destOrd="2" presId="urn:microsoft.com/office/officeart/2005/8/layout/hList1"/>
    <dgm:cxn modelId="{DF82449B-DE24-42FB-BDC3-20DAAAD33DAF}" type="presOf" srcId="{CBDF5276-B45D-4808-AA4C-B5E747E48C04}" destId="{E48D8AF7-0288-447B-8738-89AAAA98D6C3}" srcOrd="0" destOrd="0" presId="urn:microsoft.com/office/officeart/2005/8/layout/hList1"/>
    <dgm:cxn modelId="{AFC0845B-4B3F-46CA-B8F9-8700505D2639}" srcId="{CBDF5276-B45D-4808-AA4C-B5E747E48C04}" destId="{81205895-48B7-415B-89C3-598A29195A06}" srcOrd="2" destOrd="0" parTransId="{887B1C7A-A99F-4B41-8DD9-A89B87E8EB33}" sibTransId="{5FD0EAA9-958F-458A-9D02-7430A50B656F}"/>
    <dgm:cxn modelId="{44332B21-4E75-4107-8131-605E3F0C9DE1}" type="presOf" srcId="{F389F520-A791-45CB-9FC3-2655967910E5}" destId="{CC98D034-A368-4710-B50E-FF88B72C00E1}" srcOrd="0" destOrd="0" presId="urn:microsoft.com/office/officeart/2005/8/layout/hList1"/>
    <dgm:cxn modelId="{AF528475-924D-413F-AFE0-FD8FD3184806}" srcId="{CBDF5276-B45D-4808-AA4C-B5E747E48C04}" destId="{F389F520-A791-45CB-9FC3-2655967910E5}" srcOrd="0" destOrd="0" parTransId="{9A5EFBA5-94DF-454E-AEFE-320906E31E63}" sibTransId="{AEF22091-E5C6-47DD-92AD-F8773D84F726}"/>
    <dgm:cxn modelId="{F0B965B2-9B17-44E3-9A2B-AEF2C23AD9F3}" type="presOf" srcId="{3927EF92-50CA-4D34-A0D5-B055C59638FD}" destId="{F4A4284B-CA62-4A8A-9573-B720E8ABC5BD}" srcOrd="0" destOrd="0" presId="urn:microsoft.com/office/officeart/2005/8/layout/hList1"/>
    <dgm:cxn modelId="{076682D8-E7D7-4ED8-89E1-DA451C439615}" type="presOf" srcId="{F96DD524-8F9C-4E99-8D35-307C913528F2}" destId="{CC98D034-A368-4710-B50E-FF88B72C00E1}" srcOrd="0" destOrd="1" presId="urn:microsoft.com/office/officeart/2005/8/layout/hList1"/>
    <dgm:cxn modelId="{159F81F9-275D-4082-9C6F-C34D700582D3}" srcId="{CBDF5276-B45D-4808-AA4C-B5E747E48C04}" destId="{F96DD524-8F9C-4E99-8D35-307C913528F2}" srcOrd="1" destOrd="0" parTransId="{D006325C-5F3E-46E4-80B1-DE2B0CDD6F9D}" sibTransId="{D3E77A05-01AF-4A81-8118-F48B2BE884C8}"/>
    <dgm:cxn modelId="{F332B4A9-D1F2-4956-A082-5F81E705C900}" type="presParOf" srcId="{F4A4284B-CA62-4A8A-9573-B720E8ABC5BD}" destId="{2B691363-57CE-434A-80F5-402C3D788A16}" srcOrd="0" destOrd="0" presId="urn:microsoft.com/office/officeart/2005/8/layout/hList1"/>
    <dgm:cxn modelId="{A5B7484A-7A53-4A16-BA52-1FFCE67AECD5}" type="presParOf" srcId="{2B691363-57CE-434A-80F5-402C3D788A16}" destId="{E48D8AF7-0288-447B-8738-89AAAA98D6C3}" srcOrd="0" destOrd="0" presId="urn:microsoft.com/office/officeart/2005/8/layout/hList1"/>
    <dgm:cxn modelId="{88BD20CC-E0A0-4123-AE25-530AA4390F0C}" type="presParOf" srcId="{2B691363-57CE-434A-80F5-402C3D788A16}" destId="{CC98D034-A368-4710-B50E-FF88B72C00E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18EFAA9-D4DC-4D7A-A36E-8BD97C745B76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146E6343-9FE5-4636-85BA-E45732956775}">
      <dgm:prSet phldrT="[Text]"/>
      <dgm:spPr/>
      <dgm:t>
        <a:bodyPr/>
        <a:lstStyle/>
        <a:p>
          <a:r>
            <a:rPr lang="en-US" dirty="0" smtClean="0"/>
            <a:t>Failures</a:t>
          </a:r>
          <a:endParaRPr lang="en-US" dirty="0"/>
        </a:p>
      </dgm:t>
    </dgm:pt>
    <dgm:pt modelId="{13BC48B6-3FDC-4AFF-9ECC-52227E4A58E6}" type="parTrans" cxnId="{A50720E4-E071-4532-995D-F8FC15FDBD26}">
      <dgm:prSet/>
      <dgm:spPr/>
      <dgm:t>
        <a:bodyPr/>
        <a:lstStyle/>
        <a:p>
          <a:endParaRPr lang="en-US"/>
        </a:p>
      </dgm:t>
    </dgm:pt>
    <dgm:pt modelId="{A49D14AD-2095-48A5-8E8B-D5D894BFE706}" type="sibTrans" cxnId="{A50720E4-E071-4532-995D-F8FC15FDBD26}">
      <dgm:prSet/>
      <dgm:spPr/>
      <dgm:t>
        <a:bodyPr/>
        <a:lstStyle/>
        <a:p>
          <a:endParaRPr lang="en-US"/>
        </a:p>
      </dgm:t>
    </dgm:pt>
    <dgm:pt modelId="{EF7DEEBD-5D2E-4B8B-B4FC-67D8AC3FE5DE}">
      <dgm:prSet phldrT="[Text]"/>
      <dgm:spPr/>
      <dgm:t>
        <a:bodyPr/>
        <a:lstStyle/>
        <a:p>
          <a:r>
            <a:rPr lang="en-US" dirty="0" smtClean="0"/>
            <a:t>Arab Spring</a:t>
          </a:r>
          <a:endParaRPr lang="en-US" dirty="0"/>
        </a:p>
      </dgm:t>
    </dgm:pt>
    <dgm:pt modelId="{49DFF747-5057-492A-8D21-59E101B0C176}" type="parTrans" cxnId="{E7D731AE-AA9F-4D87-9355-260E91676777}">
      <dgm:prSet/>
      <dgm:spPr/>
      <dgm:t>
        <a:bodyPr/>
        <a:lstStyle/>
        <a:p>
          <a:endParaRPr lang="en-US"/>
        </a:p>
      </dgm:t>
    </dgm:pt>
    <dgm:pt modelId="{2F413F25-0D01-4991-8255-849156E16538}" type="sibTrans" cxnId="{E7D731AE-AA9F-4D87-9355-260E91676777}">
      <dgm:prSet/>
      <dgm:spPr/>
      <dgm:t>
        <a:bodyPr/>
        <a:lstStyle/>
        <a:p>
          <a:endParaRPr lang="en-US"/>
        </a:p>
      </dgm:t>
    </dgm:pt>
    <dgm:pt modelId="{266F2D07-4256-45A6-B3C5-01D760231873}">
      <dgm:prSet phldrT="[Text]"/>
      <dgm:spPr/>
      <dgm:t>
        <a:bodyPr/>
        <a:lstStyle/>
        <a:p>
          <a:r>
            <a:rPr lang="en-US" dirty="0" smtClean="0"/>
            <a:t>Old/Lingering</a:t>
          </a:r>
        </a:p>
        <a:p>
          <a:r>
            <a:rPr lang="en-US" dirty="0" smtClean="0"/>
            <a:t>Issues</a:t>
          </a:r>
          <a:endParaRPr lang="en-US" dirty="0"/>
        </a:p>
      </dgm:t>
    </dgm:pt>
    <dgm:pt modelId="{219688C1-F397-46A5-9247-F5DC19E0B64A}" type="parTrans" cxnId="{F82499A7-75BA-41B6-9890-AE585AA137A6}">
      <dgm:prSet/>
      <dgm:spPr/>
      <dgm:t>
        <a:bodyPr/>
        <a:lstStyle/>
        <a:p>
          <a:endParaRPr lang="en-US"/>
        </a:p>
      </dgm:t>
    </dgm:pt>
    <dgm:pt modelId="{F8DBC34B-5398-49BD-BE54-C476629CF363}" type="sibTrans" cxnId="{F82499A7-75BA-41B6-9890-AE585AA137A6}">
      <dgm:prSet/>
      <dgm:spPr/>
      <dgm:t>
        <a:bodyPr/>
        <a:lstStyle/>
        <a:p>
          <a:endParaRPr lang="en-US"/>
        </a:p>
      </dgm:t>
    </dgm:pt>
    <dgm:pt modelId="{26A820F9-F180-49A6-BFD8-446A065FCD80}">
      <dgm:prSet phldrT="[Text]"/>
      <dgm:spPr/>
      <dgm:t>
        <a:bodyPr/>
        <a:lstStyle/>
        <a:p>
          <a:r>
            <a:rPr lang="en-US" dirty="0" smtClean="0"/>
            <a:t>Current Failures</a:t>
          </a:r>
          <a:endParaRPr lang="en-US" dirty="0"/>
        </a:p>
      </dgm:t>
    </dgm:pt>
    <dgm:pt modelId="{A7AD6469-461B-4BF4-B4CC-62FB7864E49E}" type="sibTrans" cxnId="{0A217FB6-E4D2-443D-9118-C81AEE7ED02D}">
      <dgm:prSet/>
      <dgm:spPr/>
      <dgm:t>
        <a:bodyPr/>
        <a:lstStyle/>
        <a:p>
          <a:endParaRPr lang="en-US"/>
        </a:p>
      </dgm:t>
    </dgm:pt>
    <dgm:pt modelId="{34AEFEFB-3026-427D-BBEF-DC0195D42B20}" type="parTrans" cxnId="{0A217FB6-E4D2-443D-9118-C81AEE7ED02D}">
      <dgm:prSet/>
      <dgm:spPr/>
      <dgm:t>
        <a:bodyPr/>
        <a:lstStyle/>
        <a:p>
          <a:endParaRPr lang="en-US"/>
        </a:p>
      </dgm:t>
    </dgm:pt>
    <dgm:pt modelId="{09677C0E-D2CA-4D3C-A85F-089B603600F7}" type="pres">
      <dgm:prSet presAssocID="{718EFAA9-D4DC-4D7A-A36E-8BD97C745B7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64954E9-E3BA-49A3-9FD0-AF7A143A9A62}" type="pres">
      <dgm:prSet presAssocID="{146E6343-9FE5-4636-85BA-E45732956775}" presName="singleCycle" presStyleCnt="0"/>
      <dgm:spPr/>
    </dgm:pt>
    <dgm:pt modelId="{AF1F31E4-7572-45D0-9A1A-0EE8F89F589A}" type="pres">
      <dgm:prSet presAssocID="{146E6343-9FE5-4636-85BA-E45732956775}" presName="singleCenter" presStyleLbl="node1" presStyleIdx="0" presStyleCnt="4" custLinFactNeighborX="551" custLinFactNeighborY="-7709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215A0655-7DAA-4C39-9726-1B5DEFC07950}" type="pres">
      <dgm:prSet presAssocID="{49DFF747-5057-492A-8D21-59E101B0C176}" presName="Name56" presStyleLbl="parChTrans1D2" presStyleIdx="0" presStyleCnt="3"/>
      <dgm:spPr/>
      <dgm:t>
        <a:bodyPr/>
        <a:lstStyle/>
        <a:p>
          <a:endParaRPr lang="en-US"/>
        </a:p>
      </dgm:t>
    </dgm:pt>
    <dgm:pt modelId="{D54356E9-44E3-4C8A-8A43-CF717623607C}" type="pres">
      <dgm:prSet presAssocID="{EF7DEEBD-5D2E-4B8B-B4FC-67D8AC3FE5DE}" presName="text0" presStyleLbl="node1" presStyleIdx="1" presStyleCnt="4" custScaleX="131323" custScaleY="1343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32DB54-58FB-4ED8-84F5-B41395FDA39F}" type="pres">
      <dgm:prSet presAssocID="{34AEFEFB-3026-427D-BBEF-DC0195D42B20}" presName="Name56" presStyleLbl="parChTrans1D2" presStyleIdx="1" presStyleCnt="3"/>
      <dgm:spPr/>
      <dgm:t>
        <a:bodyPr/>
        <a:lstStyle/>
        <a:p>
          <a:endParaRPr lang="en-US"/>
        </a:p>
      </dgm:t>
    </dgm:pt>
    <dgm:pt modelId="{93C2B1BC-0DDD-4E05-920B-C1DAB95EF7CF}" type="pres">
      <dgm:prSet presAssocID="{26A820F9-F180-49A6-BFD8-446A065FCD80}" presName="text0" presStyleLbl="node1" presStyleIdx="2" presStyleCnt="4" custScaleX="2125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0E6594-FB90-449B-B6B0-AF31B0519751}" type="pres">
      <dgm:prSet presAssocID="{219688C1-F397-46A5-9247-F5DC19E0B64A}" presName="Name56" presStyleLbl="parChTrans1D2" presStyleIdx="2" presStyleCnt="3"/>
      <dgm:spPr/>
      <dgm:t>
        <a:bodyPr/>
        <a:lstStyle/>
        <a:p>
          <a:endParaRPr lang="en-US"/>
        </a:p>
      </dgm:t>
    </dgm:pt>
    <dgm:pt modelId="{9F7A554B-1017-4723-9014-B4225347C7C6}" type="pres">
      <dgm:prSet presAssocID="{266F2D07-4256-45A6-B3C5-01D760231873}" presName="text0" presStyleLbl="node1" presStyleIdx="3" presStyleCnt="4" custScaleX="2089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50720E4-E071-4532-995D-F8FC15FDBD26}" srcId="{718EFAA9-D4DC-4D7A-A36E-8BD97C745B76}" destId="{146E6343-9FE5-4636-85BA-E45732956775}" srcOrd="0" destOrd="0" parTransId="{13BC48B6-3FDC-4AFF-9ECC-52227E4A58E6}" sibTransId="{A49D14AD-2095-48A5-8E8B-D5D894BFE706}"/>
    <dgm:cxn modelId="{E7D731AE-AA9F-4D87-9355-260E91676777}" srcId="{146E6343-9FE5-4636-85BA-E45732956775}" destId="{EF7DEEBD-5D2E-4B8B-B4FC-67D8AC3FE5DE}" srcOrd="0" destOrd="0" parTransId="{49DFF747-5057-492A-8D21-59E101B0C176}" sibTransId="{2F413F25-0D01-4991-8255-849156E16538}"/>
    <dgm:cxn modelId="{F19F293A-27BA-499C-ADCD-6262F69A8D52}" type="presOf" srcId="{219688C1-F397-46A5-9247-F5DC19E0B64A}" destId="{290E6594-FB90-449B-B6B0-AF31B0519751}" srcOrd="0" destOrd="0" presId="urn:microsoft.com/office/officeart/2008/layout/RadialCluster"/>
    <dgm:cxn modelId="{F82499A7-75BA-41B6-9890-AE585AA137A6}" srcId="{146E6343-9FE5-4636-85BA-E45732956775}" destId="{266F2D07-4256-45A6-B3C5-01D760231873}" srcOrd="2" destOrd="0" parTransId="{219688C1-F397-46A5-9247-F5DC19E0B64A}" sibTransId="{F8DBC34B-5398-49BD-BE54-C476629CF363}"/>
    <dgm:cxn modelId="{75275195-7237-4306-ADFD-C65117D84A50}" type="presOf" srcId="{718EFAA9-D4DC-4D7A-A36E-8BD97C745B76}" destId="{09677C0E-D2CA-4D3C-A85F-089B603600F7}" srcOrd="0" destOrd="0" presId="urn:microsoft.com/office/officeart/2008/layout/RadialCluster"/>
    <dgm:cxn modelId="{6AA6A73C-1DBE-4E25-B0A7-962D91A676EA}" type="presOf" srcId="{266F2D07-4256-45A6-B3C5-01D760231873}" destId="{9F7A554B-1017-4723-9014-B4225347C7C6}" srcOrd="0" destOrd="0" presId="urn:microsoft.com/office/officeart/2008/layout/RadialCluster"/>
    <dgm:cxn modelId="{C520817D-E1DB-4000-B13B-D7F3C783D4A8}" type="presOf" srcId="{EF7DEEBD-5D2E-4B8B-B4FC-67D8AC3FE5DE}" destId="{D54356E9-44E3-4C8A-8A43-CF717623607C}" srcOrd="0" destOrd="0" presId="urn:microsoft.com/office/officeart/2008/layout/RadialCluster"/>
    <dgm:cxn modelId="{B300CF8B-F1CC-4430-8D6A-FF226E873886}" type="presOf" srcId="{26A820F9-F180-49A6-BFD8-446A065FCD80}" destId="{93C2B1BC-0DDD-4E05-920B-C1DAB95EF7CF}" srcOrd="0" destOrd="0" presId="urn:microsoft.com/office/officeart/2008/layout/RadialCluster"/>
    <dgm:cxn modelId="{41FC39F6-401F-48C3-AC3F-3D5B7AD8AA9A}" type="presOf" srcId="{146E6343-9FE5-4636-85BA-E45732956775}" destId="{AF1F31E4-7572-45D0-9A1A-0EE8F89F589A}" srcOrd="0" destOrd="0" presId="urn:microsoft.com/office/officeart/2008/layout/RadialCluster"/>
    <dgm:cxn modelId="{0A217FB6-E4D2-443D-9118-C81AEE7ED02D}" srcId="{146E6343-9FE5-4636-85BA-E45732956775}" destId="{26A820F9-F180-49A6-BFD8-446A065FCD80}" srcOrd="1" destOrd="0" parTransId="{34AEFEFB-3026-427D-BBEF-DC0195D42B20}" sibTransId="{A7AD6469-461B-4BF4-B4CC-62FB7864E49E}"/>
    <dgm:cxn modelId="{2EBEBCFB-3524-44E7-A66D-9E265E8E16F4}" type="presOf" srcId="{34AEFEFB-3026-427D-BBEF-DC0195D42B20}" destId="{C332DB54-58FB-4ED8-84F5-B41395FDA39F}" srcOrd="0" destOrd="0" presId="urn:microsoft.com/office/officeart/2008/layout/RadialCluster"/>
    <dgm:cxn modelId="{EB6A569A-DD96-4925-BDC8-D17C806796A0}" type="presOf" srcId="{49DFF747-5057-492A-8D21-59E101B0C176}" destId="{215A0655-7DAA-4C39-9726-1B5DEFC07950}" srcOrd="0" destOrd="0" presId="urn:microsoft.com/office/officeart/2008/layout/RadialCluster"/>
    <dgm:cxn modelId="{3173E509-8B46-406E-ABBC-1AFC3375D3BE}" type="presParOf" srcId="{09677C0E-D2CA-4D3C-A85F-089B603600F7}" destId="{764954E9-E3BA-49A3-9FD0-AF7A143A9A62}" srcOrd="0" destOrd="0" presId="urn:microsoft.com/office/officeart/2008/layout/RadialCluster"/>
    <dgm:cxn modelId="{5CDCCCC1-4007-45A4-A85B-3ECBCC91AA8E}" type="presParOf" srcId="{764954E9-E3BA-49A3-9FD0-AF7A143A9A62}" destId="{AF1F31E4-7572-45D0-9A1A-0EE8F89F589A}" srcOrd="0" destOrd="0" presId="urn:microsoft.com/office/officeart/2008/layout/RadialCluster"/>
    <dgm:cxn modelId="{E8486CC6-DCC6-445A-953C-91BE9F127019}" type="presParOf" srcId="{764954E9-E3BA-49A3-9FD0-AF7A143A9A62}" destId="{215A0655-7DAA-4C39-9726-1B5DEFC07950}" srcOrd="1" destOrd="0" presId="urn:microsoft.com/office/officeart/2008/layout/RadialCluster"/>
    <dgm:cxn modelId="{F987B316-5063-4B7D-A5FF-6DAFB1FE292B}" type="presParOf" srcId="{764954E9-E3BA-49A3-9FD0-AF7A143A9A62}" destId="{D54356E9-44E3-4C8A-8A43-CF717623607C}" srcOrd="2" destOrd="0" presId="urn:microsoft.com/office/officeart/2008/layout/RadialCluster"/>
    <dgm:cxn modelId="{F15ED22E-1027-44AF-951C-DDF8E5C84FC8}" type="presParOf" srcId="{764954E9-E3BA-49A3-9FD0-AF7A143A9A62}" destId="{C332DB54-58FB-4ED8-84F5-B41395FDA39F}" srcOrd="3" destOrd="0" presId="urn:microsoft.com/office/officeart/2008/layout/RadialCluster"/>
    <dgm:cxn modelId="{251FDFD4-55D0-4408-B86A-C5732846657D}" type="presParOf" srcId="{764954E9-E3BA-49A3-9FD0-AF7A143A9A62}" destId="{93C2B1BC-0DDD-4E05-920B-C1DAB95EF7CF}" srcOrd="4" destOrd="0" presId="urn:microsoft.com/office/officeart/2008/layout/RadialCluster"/>
    <dgm:cxn modelId="{EEC27EB5-3B34-46D0-9AF8-4D967DC03291}" type="presParOf" srcId="{764954E9-E3BA-49A3-9FD0-AF7A143A9A62}" destId="{290E6594-FB90-449B-B6B0-AF31B0519751}" srcOrd="5" destOrd="0" presId="urn:microsoft.com/office/officeart/2008/layout/RadialCluster"/>
    <dgm:cxn modelId="{227EC9F8-9408-4B4A-9610-3B00F70E92C3}" type="presParOf" srcId="{764954E9-E3BA-49A3-9FD0-AF7A143A9A62}" destId="{9F7A554B-1017-4723-9014-B4225347C7C6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AEE76-5974-4628-B9A5-109709B38A07}">
      <dsp:nvSpPr>
        <dsp:cNvPr id="0" name=""/>
        <dsp:cNvSpPr/>
      </dsp:nvSpPr>
      <dsp:spPr>
        <a:xfrm rot="5400000">
          <a:off x="354548" y="365728"/>
          <a:ext cx="2149662" cy="142240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League of Nations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1920-1946</a:t>
          </a:r>
          <a:endParaRPr lang="en-US" sz="1600" b="1" kern="1200" dirty="0"/>
        </a:p>
      </dsp:txBody>
      <dsp:txXfrm rot="-5400000">
        <a:off x="718175" y="713307"/>
        <a:ext cx="1422409" cy="727253"/>
      </dsp:txXfrm>
    </dsp:sp>
    <dsp:sp modelId="{929689BD-ABC7-414C-9C6C-5892639A139C}">
      <dsp:nvSpPr>
        <dsp:cNvPr id="0" name=""/>
        <dsp:cNvSpPr/>
      </dsp:nvSpPr>
      <dsp:spPr>
        <a:xfrm rot="5400000">
          <a:off x="4982723" y="-1963184"/>
          <a:ext cx="1407367" cy="5337941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Consequence of WW1.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Deterrent for such future event.</a:t>
          </a:r>
          <a:endParaRPr lang="en-US" sz="1800" kern="1200" dirty="0"/>
        </a:p>
      </dsp:txBody>
      <dsp:txXfrm rot="-5400000">
        <a:off x="3017436" y="70805"/>
        <a:ext cx="5269239" cy="12699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4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4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14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5665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30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6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37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073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8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35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4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09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2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3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3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13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2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B994958-9BB4-4767-B024-2ADF4D0CA732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081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United Nations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Raja Shahroze Abbas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38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765266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Security Council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545066970"/>
              </p:ext>
            </p:extLst>
          </p:nvPr>
        </p:nvGraphicFramePr>
        <p:xfrm>
          <a:off x="4277166" y="2887171"/>
          <a:ext cx="3637668" cy="3361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217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765266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Security Council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3749844" y="3927761"/>
            <a:ext cx="4471916" cy="5244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 G4 Proposal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3749844" y="4603799"/>
            <a:ext cx="4471916" cy="483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 African Union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3749844" y="5287466"/>
            <a:ext cx="4471916" cy="483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UfC</a:t>
            </a:r>
            <a:r>
              <a:rPr lang="en-US" sz="2000" dirty="0" smtClean="0"/>
              <a:t> Proposal (Coffee Club)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4218296" y="2595171"/>
            <a:ext cx="3755408" cy="99628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Proposed Reforms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749844" y="5958218"/>
            <a:ext cx="4471916" cy="483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Italian Regional Model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897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Failures of the UN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243933"/>
              </p:ext>
            </p:extLst>
          </p:nvPr>
        </p:nvGraphicFramePr>
        <p:xfrm>
          <a:off x="272955" y="1105469"/>
          <a:ext cx="10972800" cy="5377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096880"/>
              </p:ext>
            </p:extLst>
          </p:nvPr>
        </p:nvGraphicFramePr>
        <p:xfrm>
          <a:off x="4326358" y="1296987"/>
          <a:ext cx="2953981" cy="151445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53981"/>
              </a:tblGrid>
              <a:tr h="504817">
                <a:tc>
                  <a:txBody>
                    <a:bodyPr/>
                    <a:lstStyle/>
                    <a:p>
                      <a:r>
                        <a:rPr lang="en-US" dirty="0" smtClean="0"/>
                        <a:t>Arab Spring</a:t>
                      </a:r>
                      <a:endParaRPr lang="en-US" dirty="0"/>
                    </a:p>
                  </a:txBody>
                  <a:tcPr/>
                </a:tc>
              </a:tr>
              <a:tr h="50481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Syrian</a:t>
                      </a:r>
                      <a:r>
                        <a:rPr lang="en-US" b="1" baseline="0" dirty="0" smtClean="0"/>
                        <a:t> Civil War</a:t>
                      </a:r>
                      <a:endParaRPr lang="en-US" b="1" dirty="0"/>
                    </a:p>
                  </a:txBody>
                  <a:tcPr/>
                </a:tc>
              </a:tr>
              <a:tr h="50481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Yemen Civil War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201084"/>
              </p:ext>
            </p:extLst>
          </p:nvPr>
        </p:nvGraphicFramePr>
        <p:xfrm>
          <a:off x="1885683" y="4435524"/>
          <a:ext cx="2953981" cy="20996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53981"/>
              </a:tblGrid>
              <a:tr h="500169">
                <a:tc>
                  <a:txBody>
                    <a:bodyPr/>
                    <a:lstStyle/>
                    <a:p>
                      <a:r>
                        <a:rPr lang="en-US" dirty="0" smtClean="0"/>
                        <a:t>Old/</a:t>
                      </a:r>
                      <a:r>
                        <a:rPr lang="en-US" baseline="0" dirty="0" smtClean="0"/>
                        <a:t> Lingering Issues</a:t>
                      </a:r>
                      <a:endParaRPr lang="en-US" dirty="0"/>
                    </a:p>
                  </a:txBody>
                  <a:tcPr/>
                </a:tc>
              </a:tr>
              <a:tr h="33952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Kashmir</a:t>
                      </a:r>
                      <a:r>
                        <a:rPr lang="en-US" b="1" baseline="0" dirty="0" smtClean="0"/>
                        <a:t> Issue</a:t>
                      </a:r>
                      <a:endParaRPr lang="en-US" b="1" dirty="0"/>
                    </a:p>
                  </a:txBody>
                  <a:tcPr/>
                </a:tc>
              </a:tr>
              <a:tr h="36777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Israeli</a:t>
                      </a:r>
                      <a:r>
                        <a:rPr lang="en-US" b="1" baseline="0" dirty="0" smtClean="0"/>
                        <a:t> Occupation Issue</a:t>
                      </a:r>
                      <a:endParaRPr lang="en-US" b="1" dirty="0" smtClean="0"/>
                    </a:p>
                  </a:txBody>
                  <a:tcPr/>
                </a:tc>
              </a:tr>
              <a:tr h="33952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Rwanda Civil</a:t>
                      </a:r>
                      <a:r>
                        <a:rPr lang="en-US" b="1" baseline="0" dirty="0" smtClean="0"/>
                        <a:t> War</a:t>
                      </a:r>
                      <a:endParaRPr lang="en-US" b="1" dirty="0" smtClean="0"/>
                    </a:p>
                  </a:txBody>
                  <a:tcPr/>
                </a:tc>
              </a:tr>
              <a:tr h="50016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Somalian Civil</a:t>
                      </a:r>
                      <a:r>
                        <a:rPr lang="en-US" b="1" baseline="0" dirty="0" smtClean="0"/>
                        <a:t> War</a:t>
                      </a:r>
                      <a:endParaRPr lang="en-US" b="1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418514"/>
              </p:ext>
            </p:extLst>
          </p:nvPr>
        </p:nvGraphicFramePr>
        <p:xfrm>
          <a:off x="6746560" y="4410502"/>
          <a:ext cx="2953981" cy="20585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53981"/>
              </a:tblGrid>
              <a:tr h="959239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Current/ On-Going Issues</a:t>
                      </a:r>
                      <a:endParaRPr lang="en-US" dirty="0"/>
                    </a:p>
                  </a:txBody>
                  <a:tcPr/>
                </a:tc>
              </a:tr>
              <a:tr h="548136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Rohingya</a:t>
                      </a:r>
                      <a:r>
                        <a:rPr lang="en-US" b="1" baseline="0" dirty="0" smtClean="0"/>
                        <a:t> Crisis</a:t>
                      </a:r>
                      <a:endParaRPr lang="en-US" b="1" dirty="0"/>
                    </a:p>
                  </a:txBody>
                  <a:tcPr/>
                </a:tc>
              </a:tr>
              <a:tr h="55116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Covid-19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410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Kick-Starter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Study of </a:t>
            </a:r>
            <a:r>
              <a:rPr lang="en-US" b="1" dirty="0" smtClean="0"/>
              <a:t>United Nations </a:t>
            </a:r>
            <a:r>
              <a:rPr lang="en-US" dirty="0" smtClean="0"/>
              <a:t>and its applications on other subjects.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05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316240"/>
            <a:ext cx="9404723" cy="1400530"/>
          </a:xfrm>
        </p:spPr>
        <p:txBody>
          <a:bodyPr/>
          <a:lstStyle/>
          <a:p>
            <a:r>
              <a:rPr lang="en-US" dirty="0" smtClean="0"/>
              <a:t>Introduction (Pre-Basics)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General mandate of UN.</a:t>
            </a:r>
          </a:p>
          <a:p>
            <a:r>
              <a:rPr lang="en-US" dirty="0" smtClean="0"/>
              <a:t> General statistics.</a:t>
            </a:r>
          </a:p>
          <a:p>
            <a:r>
              <a:rPr lang="en-US" dirty="0" smtClean="0"/>
              <a:t>General Principles.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26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 (Historical Perspective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9887807"/>
              </p:ext>
            </p:extLst>
          </p:nvPr>
        </p:nvGraphicFramePr>
        <p:xfrm>
          <a:off x="1103313" y="1853248"/>
          <a:ext cx="8947150" cy="2153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7908655" y="3883751"/>
            <a:ext cx="2599010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Treaty of Versailles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117047" y="5407645"/>
            <a:ext cx="2350187" cy="1288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Why did the League Failed?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51389" y="3929360"/>
            <a:ext cx="3261620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Woodrow Wilson 14-points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58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44309"/>
              </p:ext>
            </p:extLst>
          </p:nvPr>
        </p:nvGraphicFramePr>
        <p:xfrm>
          <a:off x="3810923" y="2195939"/>
          <a:ext cx="4848616" cy="4662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6235231" y="1377987"/>
            <a:ext cx="2599010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 Main Organs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440671" y="1377987"/>
            <a:ext cx="2599010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Charter of 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08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235231" y="1377987"/>
            <a:ext cx="2599010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 Main Organs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440671" y="1377987"/>
            <a:ext cx="2599010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Charter of UN</a:t>
            </a:r>
            <a:endParaRPr lang="en-US" dirty="0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33533"/>
              </p:ext>
            </p:extLst>
          </p:nvPr>
        </p:nvGraphicFramePr>
        <p:xfrm>
          <a:off x="3875433" y="2124726"/>
          <a:ext cx="4328496" cy="4123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77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General Assembly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631621241"/>
              </p:ext>
            </p:extLst>
          </p:nvPr>
        </p:nvGraphicFramePr>
        <p:xfrm>
          <a:off x="1103312" y="2503858"/>
          <a:ext cx="10191845" cy="2805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801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General Assembly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279371250"/>
              </p:ext>
            </p:extLst>
          </p:nvPr>
        </p:nvGraphicFramePr>
        <p:xfrm>
          <a:off x="3747507" y="2427132"/>
          <a:ext cx="4696986" cy="2185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3860043" y="4879219"/>
            <a:ext cx="4471916" cy="5244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Magyar Invasion, 1956 by Soviet Union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3860042" y="5562886"/>
            <a:ext cx="4471916" cy="483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Soviet Invasion in Afghanistan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3860042" y="6206070"/>
            <a:ext cx="4471916" cy="483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Jerusalem as Capital of Israel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1923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Security Council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826679148"/>
              </p:ext>
            </p:extLst>
          </p:nvPr>
        </p:nvGraphicFramePr>
        <p:xfrm>
          <a:off x="1103312" y="2503858"/>
          <a:ext cx="10191845" cy="2805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6550925" y="5536690"/>
            <a:ext cx="4744232" cy="483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VETO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5285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6084</TotalTime>
  <Words>298</Words>
  <Application>Microsoft Office PowerPoint</Application>
  <PresentationFormat>Widescreen</PresentationFormat>
  <Paragraphs>112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Ion</vt:lpstr>
      <vt:lpstr>United Nations</vt:lpstr>
      <vt:lpstr>Kick-Starter</vt:lpstr>
      <vt:lpstr>Introduction (Pre-Basics)</vt:lpstr>
      <vt:lpstr>Origin (Historical Perspective)</vt:lpstr>
      <vt:lpstr>Organizational Structure</vt:lpstr>
      <vt:lpstr>Organizational Structure</vt:lpstr>
      <vt:lpstr>Organizational Structure</vt:lpstr>
      <vt:lpstr>Organizational Structure</vt:lpstr>
      <vt:lpstr>Organizational Structure</vt:lpstr>
      <vt:lpstr>Organizational Structure</vt:lpstr>
      <vt:lpstr>Organizational Structure</vt:lpstr>
      <vt:lpstr>Failures of the UN</vt:lpstr>
      <vt:lpstr>Concluded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Union</dc:title>
  <dc:creator>Shahroze</dc:creator>
  <cp:lastModifiedBy>Shawaiz</cp:lastModifiedBy>
  <cp:revision>131</cp:revision>
  <dcterms:created xsi:type="dcterms:W3CDTF">2021-06-16T17:36:44Z</dcterms:created>
  <dcterms:modified xsi:type="dcterms:W3CDTF">2021-10-02T09:27:18Z</dcterms:modified>
</cp:coreProperties>
</file>